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49.jpg" ContentType="image/jpg"/>
  <Override PartName="/ppt/media/image50.jpg" ContentType="image/jpg"/>
  <Override PartName="/ppt/media/image51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11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8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7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3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847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3.png"/><Relationship Id="rId11" Type="http://schemas.openxmlformats.org/officeDocument/2006/relationships/image" Target="../media/image47.png"/><Relationship Id="rId5" Type="http://schemas.openxmlformats.org/officeDocument/2006/relationships/image" Target="../media/image42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ED2162-E430-49C4-9E88-BF2AC63251C6}"/>
              </a:ext>
            </a:extLst>
          </p:cNvPr>
          <p:cNvSpPr txBox="1"/>
          <p:nvPr/>
        </p:nvSpPr>
        <p:spPr>
          <a:xfrm>
            <a:off x="2133600" y="2514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Fundamental Geography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E327A-00B1-47AC-B42F-E10FCBB8DD9C}"/>
              </a:ext>
            </a:extLst>
          </p:cNvPr>
          <p:cNvSpPr txBox="1"/>
          <p:nvPr/>
        </p:nvSpPr>
        <p:spPr>
          <a:xfrm>
            <a:off x="2286000" y="49530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Course Code : Maj/Geo-101</a:t>
            </a:r>
          </a:p>
          <a:p>
            <a:r>
              <a:rPr lang="en-US" dirty="0"/>
              <a:t>Course Instructor: Ms. Amna Afzal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2778" y="3874833"/>
            <a:ext cx="4782403" cy="1038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73575" y="3513010"/>
            <a:ext cx="2023110" cy="601980"/>
          </a:xfrm>
          <a:custGeom>
            <a:avLst/>
            <a:gdLst/>
            <a:ahLst/>
            <a:cxnLst/>
            <a:rect l="l" t="t" r="r" b="b"/>
            <a:pathLst>
              <a:path w="2023109" h="601979">
                <a:moveTo>
                  <a:pt x="147792" y="285049"/>
                </a:moveTo>
                <a:lnTo>
                  <a:pt x="91672" y="293739"/>
                </a:lnTo>
                <a:lnTo>
                  <a:pt x="47388" y="318019"/>
                </a:lnTo>
                <a:lnTo>
                  <a:pt x="13005" y="361858"/>
                </a:lnTo>
                <a:lnTo>
                  <a:pt x="0" y="427112"/>
                </a:lnTo>
                <a:lnTo>
                  <a:pt x="3450" y="466407"/>
                </a:lnTo>
                <a:lnTo>
                  <a:pt x="24040" y="531574"/>
                </a:lnTo>
                <a:lnTo>
                  <a:pt x="61108" y="575881"/>
                </a:lnTo>
                <a:lnTo>
                  <a:pt x="110702" y="598741"/>
                </a:lnTo>
                <a:lnTo>
                  <a:pt x="138797" y="601884"/>
                </a:lnTo>
                <a:lnTo>
                  <a:pt x="169058" y="599503"/>
                </a:lnTo>
                <a:lnTo>
                  <a:pt x="205904" y="588835"/>
                </a:lnTo>
                <a:lnTo>
                  <a:pt x="249650" y="559063"/>
                </a:lnTo>
                <a:lnTo>
                  <a:pt x="143748" y="559063"/>
                </a:lnTo>
                <a:lnTo>
                  <a:pt x="126307" y="556434"/>
                </a:lnTo>
                <a:lnTo>
                  <a:pt x="80988" y="525369"/>
                </a:lnTo>
                <a:lnTo>
                  <a:pt x="61469" y="484447"/>
                </a:lnTo>
                <a:lnTo>
                  <a:pt x="52637" y="430651"/>
                </a:lnTo>
                <a:lnTo>
                  <a:pt x="53504" y="406638"/>
                </a:lnTo>
                <a:lnTo>
                  <a:pt x="66442" y="367982"/>
                </a:lnTo>
                <a:lnTo>
                  <a:pt x="106930" y="333960"/>
                </a:lnTo>
                <a:lnTo>
                  <a:pt x="143075" y="328104"/>
                </a:lnTo>
                <a:lnTo>
                  <a:pt x="243416" y="328104"/>
                </a:lnTo>
                <a:lnTo>
                  <a:pt x="225319" y="311213"/>
                </a:lnTo>
                <a:lnTo>
                  <a:pt x="201461" y="296999"/>
                </a:lnTo>
                <a:lnTo>
                  <a:pt x="175615" y="288274"/>
                </a:lnTo>
                <a:lnTo>
                  <a:pt x="147792" y="285049"/>
                </a:lnTo>
                <a:close/>
              </a:path>
              <a:path w="2023109" h="601979">
                <a:moveTo>
                  <a:pt x="243416" y="328104"/>
                </a:moveTo>
                <a:lnTo>
                  <a:pt x="143075" y="328104"/>
                </a:lnTo>
                <a:lnTo>
                  <a:pt x="160359" y="330771"/>
                </a:lnTo>
                <a:lnTo>
                  <a:pt x="176690" y="337248"/>
                </a:lnTo>
                <a:lnTo>
                  <a:pt x="216731" y="379714"/>
                </a:lnTo>
                <a:lnTo>
                  <a:pt x="231034" y="427418"/>
                </a:lnTo>
                <a:lnTo>
                  <a:pt x="233937" y="455156"/>
                </a:lnTo>
                <a:lnTo>
                  <a:pt x="233114" y="479678"/>
                </a:lnTo>
                <a:lnTo>
                  <a:pt x="220239" y="518985"/>
                </a:lnTo>
                <a:lnTo>
                  <a:pt x="179966" y="553132"/>
                </a:lnTo>
                <a:lnTo>
                  <a:pt x="143748" y="559063"/>
                </a:lnTo>
                <a:lnTo>
                  <a:pt x="249650" y="559063"/>
                </a:lnTo>
                <a:lnTo>
                  <a:pt x="273063" y="527059"/>
                </a:lnTo>
                <a:lnTo>
                  <a:pt x="284775" y="490557"/>
                </a:lnTo>
                <a:lnTo>
                  <a:pt x="286724" y="468534"/>
                </a:lnTo>
                <a:lnTo>
                  <a:pt x="286005" y="443797"/>
                </a:lnTo>
                <a:lnTo>
                  <a:pt x="282596" y="416369"/>
                </a:lnTo>
                <a:lnTo>
                  <a:pt x="274647" y="383079"/>
                </a:lnTo>
                <a:lnTo>
                  <a:pt x="262435" y="354456"/>
                </a:lnTo>
                <a:lnTo>
                  <a:pt x="245985" y="330501"/>
                </a:lnTo>
                <a:lnTo>
                  <a:pt x="243416" y="328104"/>
                </a:lnTo>
                <a:close/>
              </a:path>
              <a:path w="2023109" h="601979">
                <a:moveTo>
                  <a:pt x="388468" y="298894"/>
                </a:moveTo>
                <a:lnTo>
                  <a:pt x="336698" y="298894"/>
                </a:lnTo>
                <a:lnTo>
                  <a:pt x="379116" y="558228"/>
                </a:lnTo>
                <a:lnTo>
                  <a:pt x="429535" y="549971"/>
                </a:lnTo>
                <a:lnTo>
                  <a:pt x="388468" y="298894"/>
                </a:lnTo>
                <a:close/>
              </a:path>
              <a:path w="2023109" h="601979">
                <a:moveTo>
                  <a:pt x="428325" y="122499"/>
                </a:moveTo>
                <a:lnTo>
                  <a:pt x="377688" y="128645"/>
                </a:lnTo>
                <a:lnTo>
                  <a:pt x="343683" y="145986"/>
                </a:lnTo>
                <a:lnTo>
                  <a:pt x="323109" y="182181"/>
                </a:lnTo>
                <a:lnTo>
                  <a:pt x="322159" y="190823"/>
                </a:lnTo>
                <a:lnTo>
                  <a:pt x="322173" y="201310"/>
                </a:lnTo>
                <a:lnTo>
                  <a:pt x="323163" y="213631"/>
                </a:lnTo>
                <a:lnTo>
                  <a:pt x="325141" y="227774"/>
                </a:lnTo>
                <a:lnTo>
                  <a:pt x="330348" y="259524"/>
                </a:lnTo>
                <a:lnTo>
                  <a:pt x="285517" y="266763"/>
                </a:lnTo>
                <a:lnTo>
                  <a:pt x="291994" y="306260"/>
                </a:lnTo>
                <a:lnTo>
                  <a:pt x="336698" y="298894"/>
                </a:lnTo>
                <a:lnTo>
                  <a:pt x="388468" y="298894"/>
                </a:lnTo>
                <a:lnTo>
                  <a:pt x="387117" y="290639"/>
                </a:lnTo>
                <a:lnTo>
                  <a:pt x="445283" y="281114"/>
                </a:lnTo>
                <a:lnTo>
                  <a:pt x="440373" y="251269"/>
                </a:lnTo>
                <a:lnTo>
                  <a:pt x="380640" y="251269"/>
                </a:lnTo>
                <a:lnTo>
                  <a:pt x="376068" y="223710"/>
                </a:lnTo>
                <a:lnTo>
                  <a:pt x="374642" y="211161"/>
                </a:lnTo>
                <a:lnTo>
                  <a:pt x="374751" y="200564"/>
                </a:lnTo>
                <a:lnTo>
                  <a:pt x="410612" y="170116"/>
                </a:lnTo>
                <a:lnTo>
                  <a:pt x="432990" y="168080"/>
                </a:lnTo>
                <a:lnTo>
                  <a:pt x="440965" y="168080"/>
                </a:lnTo>
                <a:lnTo>
                  <a:pt x="441346" y="122618"/>
                </a:lnTo>
                <a:lnTo>
                  <a:pt x="428325" y="122499"/>
                </a:lnTo>
                <a:close/>
              </a:path>
              <a:path w="2023109" h="601979">
                <a:moveTo>
                  <a:pt x="438806" y="241744"/>
                </a:moveTo>
                <a:lnTo>
                  <a:pt x="380640" y="251269"/>
                </a:lnTo>
                <a:lnTo>
                  <a:pt x="440373" y="251269"/>
                </a:lnTo>
                <a:lnTo>
                  <a:pt x="438806" y="241744"/>
                </a:lnTo>
                <a:close/>
              </a:path>
              <a:path w="2023109" h="601979">
                <a:moveTo>
                  <a:pt x="706903" y="81216"/>
                </a:moveTo>
                <a:lnTo>
                  <a:pt x="624734" y="94678"/>
                </a:lnTo>
                <a:lnTo>
                  <a:pt x="692171" y="506920"/>
                </a:lnTo>
                <a:lnTo>
                  <a:pt x="744749" y="498411"/>
                </a:lnTo>
                <a:lnTo>
                  <a:pt x="687345" y="147383"/>
                </a:lnTo>
                <a:lnTo>
                  <a:pt x="741738" y="147383"/>
                </a:lnTo>
                <a:lnTo>
                  <a:pt x="706903" y="81216"/>
                </a:lnTo>
                <a:close/>
              </a:path>
              <a:path w="2023109" h="601979">
                <a:moveTo>
                  <a:pt x="741738" y="147383"/>
                </a:moveTo>
                <a:lnTo>
                  <a:pt x="687345" y="147383"/>
                </a:lnTo>
                <a:lnTo>
                  <a:pt x="864002" y="478853"/>
                </a:lnTo>
                <a:lnTo>
                  <a:pt x="913278" y="470725"/>
                </a:lnTo>
                <a:lnTo>
                  <a:pt x="922969" y="414972"/>
                </a:lnTo>
                <a:lnTo>
                  <a:pt x="881909" y="414972"/>
                </a:lnTo>
                <a:lnTo>
                  <a:pt x="876480" y="404139"/>
                </a:lnTo>
                <a:lnTo>
                  <a:pt x="869717" y="390890"/>
                </a:lnTo>
                <a:lnTo>
                  <a:pt x="861621" y="375235"/>
                </a:lnTo>
                <a:lnTo>
                  <a:pt x="852191" y="357187"/>
                </a:lnTo>
                <a:lnTo>
                  <a:pt x="741738" y="147383"/>
                </a:lnTo>
                <a:close/>
              </a:path>
              <a:path w="2023109" h="601979">
                <a:moveTo>
                  <a:pt x="1030607" y="106108"/>
                </a:moveTo>
                <a:lnTo>
                  <a:pt x="976651" y="106108"/>
                </a:lnTo>
                <a:lnTo>
                  <a:pt x="1033039" y="451167"/>
                </a:lnTo>
                <a:lnTo>
                  <a:pt x="1085744" y="442531"/>
                </a:lnTo>
                <a:lnTo>
                  <a:pt x="1030607" y="106108"/>
                </a:lnTo>
                <a:close/>
              </a:path>
              <a:path w="2023109" h="601979">
                <a:moveTo>
                  <a:pt x="1018180" y="30289"/>
                </a:moveTo>
                <a:lnTo>
                  <a:pt x="944774" y="42227"/>
                </a:lnTo>
                <a:lnTo>
                  <a:pt x="893085" y="345249"/>
                </a:lnTo>
                <a:lnTo>
                  <a:pt x="886402" y="385730"/>
                </a:lnTo>
                <a:lnTo>
                  <a:pt x="881909" y="414972"/>
                </a:lnTo>
                <a:lnTo>
                  <a:pt x="922969" y="414972"/>
                </a:lnTo>
                <a:lnTo>
                  <a:pt x="976651" y="106108"/>
                </a:lnTo>
                <a:lnTo>
                  <a:pt x="1030607" y="106108"/>
                </a:lnTo>
                <a:lnTo>
                  <a:pt x="1018180" y="30289"/>
                </a:lnTo>
                <a:close/>
              </a:path>
              <a:path w="2023109" h="601979">
                <a:moveTo>
                  <a:pt x="1364544" y="144361"/>
                </a:moveTo>
                <a:lnTo>
                  <a:pt x="1261169" y="144361"/>
                </a:lnTo>
                <a:lnTo>
                  <a:pt x="1277276" y="145018"/>
                </a:lnTo>
                <a:lnTo>
                  <a:pt x="1291407" y="148222"/>
                </a:lnTo>
                <a:lnTo>
                  <a:pt x="1321748" y="180990"/>
                </a:lnTo>
                <a:lnTo>
                  <a:pt x="1325266" y="197040"/>
                </a:lnTo>
                <a:lnTo>
                  <a:pt x="1326917" y="208470"/>
                </a:lnTo>
                <a:lnTo>
                  <a:pt x="1311173" y="216044"/>
                </a:lnTo>
                <a:lnTo>
                  <a:pt x="1291357" y="223916"/>
                </a:lnTo>
                <a:lnTo>
                  <a:pt x="1267446" y="232098"/>
                </a:lnTo>
                <a:lnTo>
                  <a:pt x="1225623" y="244818"/>
                </a:lnTo>
                <a:lnTo>
                  <a:pt x="1213760" y="248713"/>
                </a:lnTo>
                <a:lnTo>
                  <a:pt x="1177597" y="265699"/>
                </a:lnTo>
                <a:lnTo>
                  <a:pt x="1149467" y="293322"/>
                </a:lnTo>
                <a:lnTo>
                  <a:pt x="1136227" y="331898"/>
                </a:lnTo>
                <a:lnTo>
                  <a:pt x="1136105" y="343090"/>
                </a:lnTo>
                <a:lnTo>
                  <a:pt x="1137179" y="353250"/>
                </a:lnTo>
                <a:lnTo>
                  <a:pt x="1159986" y="399470"/>
                </a:lnTo>
                <a:lnTo>
                  <a:pt x="1208776" y="423195"/>
                </a:lnTo>
                <a:lnTo>
                  <a:pt x="1229850" y="424366"/>
                </a:lnTo>
                <a:lnTo>
                  <a:pt x="1253257" y="422084"/>
                </a:lnTo>
                <a:lnTo>
                  <a:pt x="1294941" y="409618"/>
                </a:lnTo>
                <a:lnTo>
                  <a:pt x="1331854" y="385397"/>
                </a:lnTo>
                <a:lnTo>
                  <a:pt x="1335607" y="381833"/>
                </a:lnTo>
                <a:lnTo>
                  <a:pt x="1244822" y="381833"/>
                </a:lnTo>
                <a:lnTo>
                  <a:pt x="1232286" y="381285"/>
                </a:lnTo>
                <a:lnTo>
                  <a:pt x="1197790" y="360997"/>
                </a:lnTo>
                <a:lnTo>
                  <a:pt x="1190307" y="336516"/>
                </a:lnTo>
                <a:lnTo>
                  <a:pt x="1190630" y="330120"/>
                </a:lnTo>
                <a:lnTo>
                  <a:pt x="1211347" y="298132"/>
                </a:lnTo>
                <a:lnTo>
                  <a:pt x="1278959" y="272401"/>
                </a:lnTo>
                <a:lnTo>
                  <a:pt x="1300628" y="264175"/>
                </a:lnTo>
                <a:lnTo>
                  <a:pt x="1318773" y="256069"/>
                </a:lnTo>
                <a:lnTo>
                  <a:pt x="1333394" y="248094"/>
                </a:lnTo>
                <a:lnTo>
                  <a:pt x="1385955" y="248094"/>
                </a:lnTo>
                <a:lnTo>
                  <a:pt x="1377590" y="197040"/>
                </a:lnTo>
                <a:lnTo>
                  <a:pt x="1369786" y="158285"/>
                </a:lnTo>
                <a:lnTo>
                  <a:pt x="1367430" y="150685"/>
                </a:lnTo>
                <a:lnTo>
                  <a:pt x="1364544" y="144361"/>
                </a:lnTo>
                <a:close/>
              </a:path>
              <a:path w="2023109" h="601979">
                <a:moveTo>
                  <a:pt x="1409285" y="360489"/>
                </a:moveTo>
                <a:lnTo>
                  <a:pt x="1356127" y="360489"/>
                </a:lnTo>
                <a:lnTo>
                  <a:pt x="1359273" y="370468"/>
                </a:lnTo>
                <a:lnTo>
                  <a:pt x="1363001" y="379650"/>
                </a:lnTo>
                <a:lnTo>
                  <a:pt x="1367325" y="388046"/>
                </a:lnTo>
                <a:lnTo>
                  <a:pt x="1372256" y="395668"/>
                </a:lnTo>
                <a:lnTo>
                  <a:pt x="1425088" y="387032"/>
                </a:lnTo>
                <a:lnTo>
                  <a:pt x="1419278" y="379057"/>
                </a:lnTo>
                <a:lnTo>
                  <a:pt x="1414230" y="370760"/>
                </a:lnTo>
                <a:lnTo>
                  <a:pt x="1409944" y="362154"/>
                </a:lnTo>
                <a:lnTo>
                  <a:pt x="1409285" y="360489"/>
                </a:lnTo>
                <a:close/>
              </a:path>
              <a:path w="2023109" h="601979">
                <a:moveTo>
                  <a:pt x="1385955" y="248094"/>
                </a:moveTo>
                <a:lnTo>
                  <a:pt x="1333394" y="248094"/>
                </a:lnTo>
                <a:lnTo>
                  <a:pt x="1336442" y="266636"/>
                </a:lnTo>
                <a:lnTo>
                  <a:pt x="1338462" y="282449"/>
                </a:lnTo>
                <a:lnTo>
                  <a:pt x="1339017" y="293322"/>
                </a:lnTo>
                <a:lnTo>
                  <a:pt x="1339082" y="298132"/>
                </a:lnTo>
                <a:lnTo>
                  <a:pt x="1338550" y="308409"/>
                </a:lnTo>
                <a:lnTo>
                  <a:pt x="1318281" y="350404"/>
                </a:lnTo>
                <a:lnTo>
                  <a:pt x="1285992" y="372713"/>
                </a:lnTo>
                <a:lnTo>
                  <a:pt x="1244822" y="381833"/>
                </a:lnTo>
                <a:lnTo>
                  <a:pt x="1335607" y="381833"/>
                </a:lnTo>
                <a:lnTo>
                  <a:pt x="1344009" y="373854"/>
                </a:lnTo>
                <a:lnTo>
                  <a:pt x="1356127" y="360489"/>
                </a:lnTo>
                <a:lnTo>
                  <a:pt x="1409285" y="360489"/>
                </a:lnTo>
                <a:lnTo>
                  <a:pt x="1398743" y="321621"/>
                </a:lnTo>
                <a:lnTo>
                  <a:pt x="1388590" y="264175"/>
                </a:lnTo>
                <a:lnTo>
                  <a:pt x="1385955" y="248094"/>
                </a:lnTo>
                <a:close/>
              </a:path>
              <a:path w="2023109" h="601979">
                <a:moveTo>
                  <a:pt x="1278530" y="99679"/>
                </a:moveTo>
                <a:lnTo>
                  <a:pt x="1224926" y="106828"/>
                </a:lnTo>
                <a:lnTo>
                  <a:pt x="1177438" y="124777"/>
                </a:lnTo>
                <a:lnTo>
                  <a:pt x="1144756" y="151495"/>
                </a:lnTo>
                <a:lnTo>
                  <a:pt x="1128051" y="186944"/>
                </a:lnTo>
                <a:lnTo>
                  <a:pt x="1123844" y="217106"/>
                </a:lnTo>
                <a:lnTo>
                  <a:pt x="1174390" y="215836"/>
                </a:lnTo>
                <a:lnTo>
                  <a:pt x="1176653" y="200380"/>
                </a:lnTo>
                <a:lnTo>
                  <a:pt x="1180391" y="187150"/>
                </a:lnTo>
                <a:lnTo>
                  <a:pt x="1212506" y="154400"/>
                </a:lnTo>
                <a:lnTo>
                  <a:pt x="1261169" y="144361"/>
                </a:lnTo>
                <a:lnTo>
                  <a:pt x="1364544" y="144361"/>
                </a:lnTo>
                <a:lnTo>
                  <a:pt x="1363094" y="141186"/>
                </a:lnTo>
                <a:lnTo>
                  <a:pt x="1329489" y="108696"/>
                </a:lnTo>
                <a:lnTo>
                  <a:pt x="1293627" y="100077"/>
                </a:lnTo>
                <a:lnTo>
                  <a:pt x="1278530" y="99679"/>
                </a:lnTo>
                <a:close/>
              </a:path>
              <a:path w="2023109" h="601979">
                <a:moveTo>
                  <a:pt x="1484778" y="70548"/>
                </a:moveTo>
                <a:lnTo>
                  <a:pt x="1438677" y="78041"/>
                </a:lnTo>
                <a:lnTo>
                  <a:pt x="1506241" y="491299"/>
                </a:lnTo>
                <a:lnTo>
                  <a:pt x="1556914" y="483044"/>
                </a:lnTo>
                <a:lnTo>
                  <a:pt x="1533165" y="337629"/>
                </a:lnTo>
                <a:lnTo>
                  <a:pt x="1673253" y="337629"/>
                </a:lnTo>
                <a:lnTo>
                  <a:pt x="1680485" y="332041"/>
                </a:lnTo>
                <a:lnTo>
                  <a:pt x="1690121" y="322230"/>
                </a:lnTo>
                <a:lnTo>
                  <a:pt x="1591327" y="322230"/>
                </a:lnTo>
                <a:lnTo>
                  <a:pt x="1575710" y="319468"/>
                </a:lnTo>
                <a:lnTo>
                  <a:pt x="1533739" y="289061"/>
                </a:lnTo>
                <a:lnTo>
                  <a:pt x="1515121" y="248346"/>
                </a:lnTo>
                <a:lnTo>
                  <a:pt x="1506380" y="194290"/>
                </a:lnTo>
                <a:lnTo>
                  <a:pt x="1507162" y="169830"/>
                </a:lnTo>
                <a:lnTo>
                  <a:pt x="1511611" y="148276"/>
                </a:lnTo>
                <a:lnTo>
                  <a:pt x="1519703" y="129603"/>
                </a:lnTo>
                <a:lnTo>
                  <a:pt x="1530469" y="114270"/>
                </a:lnTo>
                <a:lnTo>
                  <a:pt x="1535577" y="109410"/>
                </a:lnTo>
                <a:lnTo>
                  <a:pt x="1491128" y="109410"/>
                </a:lnTo>
                <a:lnTo>
                  <a:pt x="1484778" y="70548"/>
                </a:lnTo>
                <a:close/>
              </a:path>
              <a:path w="2023109" h="601979">
                <a:moveTo>
                  <a:pt x="1673253" y="337629"/>
                </a:moveTo>
                <a:lnTo>
                  <a:pt x="1533165" y="337629"/>
                </a:lnTo>
                <a:lnTo>
                  <a:pt x="1541359" y="344271"/>
                </a:lnTo>
                <a:lnTo>
                  <a:pt x="1581725" y="362144"/>
                </a:lnTo>
                <a:lnTo>
                  <a:pt x="1605295" y="363755"/>
                </a:lnTo>
                <a:lnTo>
                  <a:pt x="1617747" y="362394"/>
                </a:lnTo>
                <a:lnTo>
                  <a:pt x="1634658" y="358419"/>
                </a:lnTo>
                <a:lnTo>
                  <a:pt x="1650736" y="352028"/>
                </a:lnTo>
                <a:lnTo>
                  <a:pt x="1666003" y="343231"/>
                </a:lnTo>
                <a:lnTo>
                  <a:pt x="1673253" y="337629"/>
                </a:lnTo>
                <a:close/>
              </a:path>
              <a:path w="2023109" h="601979">
                <a:moveTo>
                  <a:pt x="1681574" y="89298"/>
                </a:moveTo>
                <a:lnTo>
                  <a:pt x="1588049" y="89298"/>
                </a:lnTo>
                <a:lnTo>
                  <a:pt x="1603523" y="92217"/>
                </a:lnTo>
                <a:lnTo>
                  <a:pt x="1618426" y="98875"/>
                </a:lnTo>
                <a:lnTo>
                  <a:pt x="1656197" y="141970"/>
                </a:lnTo>
                <a:lnTo>
                  <a:pt x="1670325" y="190944"/>
                </a:lnTo>
                <a:lnTo>
                  <a:pt x="1673371" y="219213"/>
                </a:lnTo>
                <a:lnTo>
                  <a:pt x="1672786" y="244030"/>
                </a:lnTo>
                <a:lnTo>
                  <a:pt x="1660673" y="283400"/>
                </a:lnTo>
                <a:lnTo>
                  <a:pt x="1623544" y="316922"/>
                </a:lnTo>
                <a:lnTo>
                  <a:pt x="1591327" y="322230"/>
                </a:lnTo>
                <a:lnTo>
                  <a:pt x="1690121" y="322230"/>
                </a:lnTo>
                <a:lnTo>
                  <a:pt x="1712757" y="286821"/>
                </a:lnTo>
                <a:lnTo>
                  <a:pt x="1723211" y="247913"/>
                </a:lnTo>
                <a:lnTo>
                  <a:pt x="1725078" y="226996"/>
                </a:lnTo>
                <a:lnTo>
                  <a:pt x="1724683" y="205293"/>
                </a:lnTo>
                <a:lnTo>
                  <a:pt x="1717706" y="161980"/>
                </a:lnTo>
                <a:lnTo>
                  <a:pt x="1703851" y="123880"/>
                </a:lnTo>
                <a:lnTo>
                  <a:pt x="1683208" y="91019"/>
                </a:lnTo>
                <a:lnTo>
                  <a:pt x="1681574" y="89298"/>
                </a:lnTo>
                <a:close/>
              </a:path>
              <a:path w="2023109" h="601979">
                <a:moveTo>
                  <a:pt x="1589089" y="47781"/>
                </a:moveTo>
                <a:lnTo>
                  <a:pt x="1543706" y="56896"/>
                </a:lnTo>
                <a:lnTo>
                  <a:pt x="1505225" y="86613"/>
                </a:lnTo>
                <a:lnTo>
                  <a:pt x="1491128" y="109410"/>
                </a:lnTo>
                <a:lnTo>
                  <a:pt x="1535577" y="109410"/>
                </a:lnTo>
                <a:lnTo>
                  <a:pt x="1542770" y="102568"/>
                </a:lnTo>
                <a:lnTo>
                  <a:pt x="1556619" y="94509"/>
                </a:lnTo>
                <a:lnTo>
                  <a:pt x="1572027" y="90106"/>
                </a:lnTo>
                <a:lnTo>
                  <a:pt x="1588049" y="89298"/>
                </a:lnTo>
                <a:lnTo>
                  <a:pt x="1681574" y="89298"/>
                </a:lnTo>
                <a:lnTo>
                  <a:pt x="1670611" y="77755"/>
                </a:lnTo>
                <a:lnTo>
                  <a:pt x="1656538" y="66825"/>
                </a:lnTo>
                <a:lnTo>
                  <a:pt x="1640988" y="58229"/>
                </a:lnTo>
                <a:lnTo>
                  <a:pt x="1624419" y="52111"/>
                </a:lnTo>
                <a:lnTo>
                  <a:pt x="1607111" y="48625"/>
                </a:lnTo>
                <a:lnTo>
                  <a:pt x="1589089" y="47781"/>
                </a:lnTo>
                <a:close/>
              </a:path>
              <a:path w="2023109" h="601979">
                <a:moveTo>
                  <a:pt x="1821836" y="222440"/>
                </a:moveTo>
                <a:lnTo>
                  <a:pt x="1773068" y="238569"/>
                </a:lnTo>
                <a:lnTo>
                  <a:pt x="1782308" y="259931"/>
                </a:lnTo>
                <a:lnTo>
                  <a:pt x="1793833" y="277923"/>
                </a:lnTo>
                <a:lnTo>
                  <a:pt x="1823741" y="303847"/>
                </a:lnTo>
                <a:lnTo>
                  <a:pt x="1864143" y="315864"/>
                </a:lnTo>
                <a:lnTo>
                  <a:pt x="1888803" y="316474"/>
                </a:lnTo>
                <a:lnTo>
                  <a:pt x="1916451" y="313499"/>
                </a:lnTo>
                <a:lnTo>
                  <a:pt x="1963957" y="298711"/>
                </a:lnTo>
                <a:lnTo>
                  <a:pt x="1998145" y="273661"/>
                </a:lnTo>
                <a:lnTo>
                  <a:pt x="1892865" y="273661"/>
                </a:lnTo>
                <a:lnTo>
                  <a:pt x="1877939" y="273018"/>
                </a:lnTo>
                <a:lnTo>
                  <a:pt x="1842678" y="257230"/>
                </a:lnTo>
                <a:lnTo>
                  <a:pt x="1827196" y="236085"/>
                </a:lnTo>
                <a:lnTo>
                  <a:pt x="1821836" y="222440"/>
                </a:lnTo>
                <a:close/>
              </a:path>
              <a:path w="2023109" h="601979">
                <a:moveTo>
                  <a:pt x="1889527" y="0"/>
                </a:moveTo>
                <a:lnTo>
                  <a:pt x="1844671" y="5117"/>
                </a:lnTo>
                <a:lnTo>
                  <a:pt x="1804181" y="20826"/>
                </a:lnTo>
                <a:lnTo>
                  <a:pt x="1771481" y="51069"/>
                </a:lnTo>
                <a:lnTo>
                  <a:pt x="1759289" y="87344"/>
                </a:lnTo>
                <a:lnTo>
                  <a:pt x="1759146" y="97035"/>
                </a:lnTo>
                <a:lnTo>
                  <a:pt x="1760241" y="106870"/>
                </a:lnTo>
                <a:lnTo>
                  <a:pt x="1777894" y="145224"/>
                </a:lnTo>
                <a:lnTo>
                  <a:pt x="1815105" y="168211"/>
                </a:lnTo>
                <a:lnTo>
                  <a:pt x="1869469" y="177319"/>
                </a:lnTo>
                <a:lnTo>
                  <a:pt x="1915828" y="181800"/>
                </a:lnTo>
                <a:lnTo>
                  <a:pt x="1931469" y="183895"/>
                </a:lnTo>
                <a:lnTo>
                  <a:pt x="1967960" y="205214"/>
                </a:lnTo>
                <a:lnTo>
                  <a:pt x="1970672" y="222627"/>
                </a:lnTo>
                <a:lnTo>
                  <a:pt x="1968934" y="231775"/>
                </a:lnTo>
                <a:lnTo>
                  <a:pt x="1939137" y="263413"/>
                </a:lnTo>
                <a:lnTo>
                  <a:pt x="1892865" y="273661"/>
                </a:lnTo>
                <a:lnTo>
                  <a:pt x="1998145" y="273661"/>
                </a:lnTo>
                <a:lnTo>
                  <a:pt x="2019014" y="236956"/>
                </a:lnTo>
                <a:lnTo>
                  <a:pt x="2022494" y="211949"/>
                </a:lnTo>
                <a:lnTo>
                  <a:pt x="2021353" y="199326"/>
                </a:lnTo>
                <a:lnTo>
                  <a:pt x="2002176" y="158051"/>
                </a:lnTo>
                <a:lnTo>
                  <a:pt x="1964457" y="136842"/>
                </a:lnTo>
                <a:lnTo>
                  <a:pt x="1911647" y="128430"/>
                </a:lnTo>
                <a:lnTo>
                  <a:pt x="1854571" y="122253"/>
                </a:lnTo>
                <a:lnTo>
                  <a:pt x="1844784" y="121005"/>
                </a:lnTo>
                <a:lnTo>
                  <a:pt x="1838854" y="120078"/>
                </a:lnTo>
                <a:lnTo>
                  <a:pt x="1829456" y="117919"/>
                </a:lnTo>
                <a:lnTo>
                  <a:pt x="1822217" y="114490"/>
                </a:lnTo>
                <a:lnTo>
                  <a:pt x="1817264" y="109664"/>
                </a:lnTo>
                <a:lnTo>
                  <a:pt x="1812311" y="105092"/>
                </a:lnTo>
                <a:lnTo>
                  <a:pt x="1809263" y="99504"/>
                </a:lnTo>
                <a:lnTo>
                  <a:pt x="1808120" y="93027"/>
                </a:lnTo>
                <a:lnTo>
                  <a:pt x="1807856" y="85387"/>
                </a:lnTo>
                <a:lnTo>
                  <a:pt x="1809533" y="77914"/>
                </a:lnTo>
                <a:lnTo>
                  <a:pt x="1850469" y="47257"/>
                </a:lnTo>
                <a:lnTo>
                  <a:pt x="1880612" y="42427"/>
                </a:lnTo>
                <a:lnTo>
                  <a:pt x="1977234" y="42427"/>
                </a:lnTo>
                <a:lnTo>
                  <a:pt x="1944534" y="11017"/>
                </a:lnTo>
                <a:lnTo>
                  <a:pt x="1904954" y="714"/>
                </a:lnTo>
                <a:lnTo>
                  <a:pt x="1889527" y="0"/>
                </a:lnTo>
                <a:close/>
              </a:path>
              <a:path w="2023109" h="601979">
                <a:moveTo>
                  <a:pt x="1977234" y="42427"/>
                </a:moveTo>
                <a:lnTo>
                  <a:pt x="1880612" y="42427"/>
                </a:lnTo>
                <a:lnTo>
                  <a:pt x="1893290" y="42846"/>
                </a:lnTo>
                <a:lnTo>
                  <a:pt x="1904563" y="45146"/>
                </a:lnTo>
                <a:lnTo>
                  <a:pt x="1935529" y="71627"/>
                </a:lnTo>
                <a:lnTo>
                  <a:pt x="1939819" y="82105"/>
                </a:lnTo>
                <a:lnTo>
                  <a:pt x="1988206" y="67246"/>
                </a:lnTo>
                <a:lnTo>
                  <a:pt x="1983065" y="53961"/>
                </a:lnTo>
                <a:lnTo>
                  <a:pt x="1977234" y="424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677111"/>
            <a:ext cx="21996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Physical</a:t>
            </a:r>
          </a:p>
        </p:txBody>
      </p:sp>
      <p:sp>
        <p:nvSpPr>
          <p:cNvPr id="3" name="object 3"/>
          <p:cNvSpPr/>
          <p:nvPr/>
        </p:nvSpPr>
        <p:spPr>
          <a:xfrm>
            <a:off x="3313684" y="674751"/>
            <a:ext cx="5727700" cy="4289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677111"/>
            <a:ext cx="20358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Poli</a:t>
            </a:r>
            <a:r>
              <a:rPr spc="-20" dirty="0"/>
              <a:t>t</a:t>
            </a:r>
            <a:r>
              <a:rPr spc="-5" dirty="0"/>
              <a:t>ical</a:t>
            </a:r>
          </a:p>
        </p:txBody>
      </p:sp>
      <p:sp>
        <p:nvSpPr>
          <p:cNvPr id="3" name="object 3"/>
          <p:cNvSpPr/>
          <p:nvPr/>
        </p:nvSpPr>
        <p:spPr>
          <a:xfrm>
            <a:off x="3989196" y="367360"/>
            <a:ext cx="4604766" cy="6201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677111"/>
            <a:ext cx="14217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Road</a:t>
            </a:r>
          </a:p>
        </p:txBody>
      </p:sp>
      <p:sp>
        <p:nvSpPr>
          <p:cNvPr id="3" name="object 3"/>
          <p:cNvSpPr/>
          <p:nvPr/>
        </p:nvSpPr>
        <p:spPr>
          <a:xfrm>
            <a:off x="2596260" y="857161"/>
            <a:ext cx="6506717" cy="5137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10"/>
              </a:spcBef>
            </a:pPr>
            <a:r>
              <a:rPr spc="-5" dirty="0"/>
              <a:t>Essential</a:t>
            </a:r>
            <a:r>
              <a:rPr spc="-45" dirty="0"/>
              <a:t> </a:t>
            </a:r>
            <a:r>
              <a:rPr spc="-5" dirty="0"/>
              <a:t>Geography  Questions</a:t>
            </a:r>
          </a:p>
        </p:txBody>
      </p:sp>
      <p:sp>
        <p:nvSpPr>
          <p:cNvPr id="3" name="object 3"/>
          <p:cNvSpPr/>
          <p:nvPr/>
        </p:nvSpPr>
        <p:spPr>
          <a:xfrm>
            <a:off x="941832" y="2951988"/>
            <a:ext cx="6765035" cy="794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1832" y="3601211"/>
            <a:ext cx="7153656" cy="5410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1832" y="3997452"/>
            <a:ext cx="7153656" cy="541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1832" y="4393691"/>
            <a:ext cx="4102608" cy="7940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1832" y="5044440"/>
            <a:ext cx="7552944" cy="5394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1832" y="5440679"/>
            <a:ext cx="3992879" cy="794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4227" y="3150870"/>
            <a:ext cx="240791" cy="231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227" y="3800094"/>
            <a:ext cx="240791" cy="231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227" y="5243321"/>
            <a:ext cx="240791" cy="2316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34567" y="3036519"/>
            <a:ext cx="7044690" cy="2912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What is geography and why is it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important?</a:t>
            </a:r>
            <a:endParaRPr sz="2600">
              <a:latin typeface="Arial"/>
              <a:cs typeface="Arial"/>
            </a:endParaRPr>
          </a:p>
          <a:p>
            <a:pPr marL="12700" marR="407670" algn="just">
              <a:lnSpc>
                <a:spcPct val="100000"/>
              </a:lnSpc>
              <a:spcBef>
                <a:spcPts val="1989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What are the tools of geography and how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are  they used to analyze the physical and</a:t>
            </a:r>
            <a:r>
              <a:rPr sz="2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human  landscapes of the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world?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1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How are historical events influenced by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physical  and cultural</a:t>
            </a:r>
            <a:r>
              <a:rPr sz="2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geography?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677111"/>
            <a:ext cx="68459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Geography is the study</a:t>
            </a:r>
            <a:r>
              <a:rPr spc="20" dirty="0"/>
              <a:t> </a:t>
            </a:r>
            <a:r>
              <a:rPr spc="-5" dirty="0"/>
              <a:t>of:</a:t>
            </a:r>
          </a:p>
        </p:txBody>
      </p:sp>
      <p:sp>
        <p:nvSpPr>
          <p:cNvPr id="3" name="object 3"/>
          <p:cNvSpPr/>
          <p:nvPr/>
        </p:nvSpPr>
        <p:spPr>
          <a:xfrm>
            <a:off x="925067" y="2901695"/>
            <a:ext cx="7313676" cy="58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5067" y="3285744"/>
            <a:ext cx="1722120" cy="835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067" y="3924300"/>
            <a:ext cx="5663183" cy="833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5067" y="4561332"/>
            <a:ext cx="6752844" cy="5806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5067" y="4945379"/>
            <a:ext cx="6714744" cy="580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64323" y="4945379"/>
            <a:ext cx="830579" cy="5806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5067" y="5329428"/>
            <a:ext cx="4119372" cy="8351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227" y="3115817"/>
            <a:ext cx="254508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227" y="4138421"/>
            <a:ext cx="254508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4227" y="4775453"/>
            <a:ext cx="254508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4567" y="2993847"/>
            <a:ext cx="6759575" cy="28803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earth's surface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processes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shape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connections between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places</a:t>
            </a:r>
            <a:endParaRPr sz="2800">
              <a:latin typeface="Arial"/>
              <a:cs typeface="Arial"/>
            </a:endParaRPr>
          </a:p>
          <a:p>
            <a:pPr marL="12700" marR="143510">
              <a:lnSpc>
                <a:spcPts val="3020"/>
              </a:lnSpc>
              <a:spcBef>
                <a:spcPts val="2039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complex relationships that develop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their environments—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surroundings.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1DABC-8CA7-42F4-A0F8-27338BBD1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Geographers are scientists  who study the relationship  between people and their  environments.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2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167129"/>
            <a:ext cx="6944359" cy="143827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5"/>
              </a:spcBef>
            </a:pPr>
            <a:r>
              <a:rPr spc="-5" dirty="0"/>
              <a:t>The two major branches of  geography</a:t>
            </a:r>
            <a:r>
              <a:rPr spc="20" dirty="0"/>
              <a:t> </a:t>
            </a:r>
            <a:r>
              <a:rPr spc="-5" dirty="0"/>
              <a:t>are</a:t>
            </a:r>
          </a:p>
        </p:txBody>
      </p:sp>
      <p:sp>
        <p:nvSpPr>
          <p:cNvPr id="3" name="object 3"/>
          <p:cNvSpPr/>
          <p:nvPr/>
        </p:nvSpPr>
        <p:spPr>
          <a:xfrm>
            <a:off x="957072" y="2961132"/>
            <a:ext cx="3032760" cy="498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81400" y="2962655"/>
            <a:ext cx="713231" cy="496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6200" y="2962655"/>
            <a:ext cx="4445508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7072" y="3328415"/>
            <a:ext cx="5245608" cy="7513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7072" y="3945635"/>
            <a:ext cx="2913888" cy="499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62528" y="3947159"/>
            <a:ext cx="713231" cy="498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328" y="3947159"/>
            <a:ext cx="4005072" cy="4983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7072" y="4312920"/>
            <a:ext cx="5472684" cy="4983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92011" y="4312920"/>
            <a:ext cx="2054351" cy="4983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7072" y="4678679"/>
            <a:ext cx="2202179" cy="7513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4227" y="3146298"/>
            <a:ext cx="216408" cy="2133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4227" y="4130802"/>
            <a:ext cx="216408" cy="2133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34567" y="3038043"/>
            <a:ext cx="6908800" cy="210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physical geography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—study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and changes 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earth's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 marL="12700" marR="92075">
              <a:lnSpc>
                <a:spcPct val="100000"/>
              </a:lnSpc>
              <a:spcBef>
                <a:spcPts val="1995"/>
              </a:spcBef>
              <a:tabLst>
                <a:tab pos="5248275" algn="l"/>
              </a:tabLst>
            </a:pP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cultural geography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—study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humans and their  ideas, and the impact of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ideas	and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actions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on the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earth.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667" y="1201928"/>
            <a:ext cx="6649720" cy="14376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10"/>
              </a:spcBef>
            </a:pPr>
            <a:r>
              <a:rPr spc="-5" dirty="0"/>
              <a:t>What is the importance of  Geography?</a:t>
            </a:r>
          </a:p>
        </p:txBody>
      </p:sp>
      <p:sp>
        <p:nvSpPr>
          <p:cNvPr id="3" name="object 3"/>
          <p:cNvSpPr/>
          <p:nvPr/>
        </p:nvSpPr>
        <p:spPr>
          <a:xfrm>
            <a:off x="1056132" y="2947416"/>
            <a:ext cx="6477000" cy="672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6132" y="3476244"/>
            <a:ext cx="7368540" cy="417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7552" y="3750564"/>
            <a:ext cx="1132332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6132" y="4277867"/>
            <a:ext cx="6591300" cy="417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7552" y="4552188"/>
            <a:ext cx="7560564" cy="672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6132" y="5081015"/>
            <a:ext cx="6835140" cy="4175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7552" y="5355335"/>
            <a:ext cx="2247900" cy="6720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227" y="3099054"/>
            <a:ext cx="178308" cy="1783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227" y="3627882"/>
            <a:ext cx="178308" cy="1783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4227" y="4429505"/>
            <a:ext cx="178308" cy="1783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4227" y="5232653"/>
            <a:ext cx="178308" cy="1783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34567" y="3007613"/>
            <a:ext cx="7178040" cy="2739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help us know more about each other and our</a:t>
            </a: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cultures,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130810" indent="68580">
              <a:lnSpc>
                <a:spcPts val="216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help us understand our environment and problems</a:t>
            </a:r>
            <a:r>
              <a:rPr sz="20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associated  with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it,</a:t>
            </a:r>
            <a:endParaRPr sz="2000">
              <a:latin typeface="Arial"/>
              <a:cs typeface="Arial"/>
            </a:endParaRPr>
          </a:p>
          <a:p>
            <a:pPr marL="81280">
              <a:lnSpc>
                <a:spcPts val="2280"/>
              </a:lnSpc>
              <a:spcBef>
                <a:spcPts val="172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help us better understand the ways in which each of</a:t>
            </a:r>
            <a:r>
              <a:rPr sz="20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interacts with, and is dependent on others and the</a:t>
            </a:r>
            <a:r>
              <a:rPr sz="20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environment,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68020" indent="68580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help us solve environmental, political, economic,</a:t>
            </a:r>
            <a:r>
              <a:rPr sz="20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and  social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problems.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408384" y="762000"/>
            <a:ext cx="6251303" cy="470193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0" marR="5080" indent="0">
              <a:lnSpc>
                <a:spcPct val="101499"/>
              </a:lnSpc>
              <a:spcBef>
                <a:spcPts val="10"/>
              </a:spcBef>
              <a:buNone/>
            </a:pPr>
            <a:r>
              <a:rPr sz="3200" spc="-5" dirty="0"/>
              <a:t>Five themes of</a:t>
            </a:r>
            <a:r>
              <a:rPr sz="3200" spc="-20" dirty="0"/>
              <a:t> </a:t>
            </a:r>
            <a:r>
              <a:rPr sz="3200" spc="-5" dirty="0"/>
              <a:t>geography  are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712787" y="2895600"/>
            <a:ext cx="3658235" cy="685800"/>
          </a:xfrm>
          <a:custGeom>
            <a:avLst/>
            <a:gdLst/>
            <a:ahLst/>
            <a:cxnLst/>
            <a:rect l="l" t="t" r="r" b="b"/>
            <a:pathLst>
              <a:path w="3658235" h="685800">
                <a:moveTo>
                  <a:pt x="3314636" y="0"/>
                </a:moveTo>
                <a:lnTo>
                  <a:pt x="342900" y="0"/>
                </a:lnTo>
                <a:lnTo>
                  <a:pt x="296369" y="3130"/>
                </a:lnTo>
                <a:lnTo>
                  <a:pt x="251742" y="12250"/>
                </a:lnTo>
                <a:lnTo>
                  <a:pt x="209426" y="26949"/>
                </a:lnTo>
                <a:lnTo>
                  <a:pt x="169830" y="46820"/>
                </a:lnTo>
                <a:lnTo>
                  <a:pt x="133362" y="71454"/>
                </a:lnTo>
                <a:lnTo>
                  <a:pt x="100431" y="100441"/>
                </a:lnTo>
                <a:lnTo>
                  <a:pt x="71446" y="133373"/>
                </a:lnTo>
                <a:lnTo>
                  <a:pt x="46815" y="169841"/>
                </a:lnTo>
                <a:lnTo>
                  <a:pt x="26946" y="209436"/>
                </a:lnTo>
                <a:lnTo>
                  <a:pt x="12248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48" y="434048"/>
                </a:lnTo>
                <a:lnTo>
                  <a:pt x="26946" y="476363"/>
                </a:lnTo>
                <a:lnTo>
                  <a:pt x="46815" y="515958"/>
                </a:lnTo>
                <a:lnTo>
                  <a:pt x="71446" y="552426"/>
                </a:lnTo>
                <a:lnTo>
                  <a:pt x="100431" y="585358"/>
                </a:lnTo>
                <a:lnTo>
                  <a:pt x="133362" y="614345"/>
                </a:lnTo>
                <a:lnTo>
                  <a:pt x="169830" y="638979"/>
                </a:lnTo>
                <a:lnTo>
                  <a:pt x="209426" y="658850"/>
                </a:lnTo>
                <a:lnTo>
                  <a:pt x="251742" y="673549"/>
                </a:lnTo>
                <a:lnTo>
                  <a:pt x="296369" y="682669"/>
                </a:lnTo>
                <a:lnTo>
                  <a:pt x="342900" y="685800"/>
                </a:lnTo>
                <a:lnTo>
                  <a:pt x="3314763" y="685800"/>
                </a:lnTo>
                <a:lnTo>
                  <a:pt x="3361288" y="682669"/>
                </a:lnTo>
                <a:lnTo>
                  <a:pt x="3405912" y="673549"/>
                </a:lnTo>
                <a:lnTo>
                  <a:pt x="3448226" y="658850"/>
                </a:lnTo>
                <a:lnTo>
                  <a:pt x="3487822" y="638979"/>
                </a:lnTo>
                <a:lnTo>
                  <a:pt x="3524290" y="614345"/>
                </a:lnTo>
                <a:lnTo>
                  <a:pt x="3557222" y="585358"/>
                </a:lnTo>
                <a:lnTo>
                  <a:pt x="3586209" y="552426"/>
                </a:lnTo>
                <a:lnTo>
                  <a:pt x="3610842" y="515958"/>
                </a:lnTo>
                <a:lnTo>
                  <a:pt x="3630713" y="476363"/>
                </a:lnTo>
                <a:lnTo>
                  <a:pt x="3645413" y="434048"/>
                </a:lnTo>
                <a:lnTo>
                  <a:pt x="3654532" y="389424"/>
                </a:lnTo>
                <a:lnTo>
                  <a:pt x="3657663" y="342900"/>
                </a:lnTo>
                <a:lnTo>
                  <a:pt x="3654408" y="296375"/>
                </a:lnTo>
                <a:lnTo>
                  <a:pt x="3645295" y="251751"/>
                </a:lnTo>
                <a:lnTo>
                  <a:pt x="3630604" y="209436"/>
                </a:lnTo>
                <a:lnTo>
                  <a:pt x="3610744" y="169841"/>
                </a:lnTo>
                <a:lnTo>
                  <a:pt x="3586121" y="133373"/>
                </a:lnTo>
                <a:lnTo>
                  <a:pt x="3557143" y="100441"/>
                </a:lnTo>
                <a:lnTo>
                  <a:pt x="3524217" y="71454"/>
                </a:lnTo>
                <a:lnTo>
                  <a:pt x="3487751" y="46820"/>
                </a:lnTo>
                <a:lnTo>
                  <a:pt x="3448153" y="26949"/>
                </a:lnTo>
                <a:lnTo>
                  <a:pt x="3405829" y="12250"/>
                </a:lnTo>
                <a:lnTo>
                  <a:pt x="3361188" y="3130"/>
                </a:lnTo>
                <a:lnTo>
                  <a:pt x="3314636" y="0"/>
                </a:lnTo>
                <a:close/>
              </a:path>
            </a:pathLst>
          </a:custGeom>
          <a:solidFill>
            <a:srgbClr val="07377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2787" y="2895600"/>
            <a:ext cx="3658235" cy="685800"/>
          </a:xfrm>
          <a:custGeom>
            <a:avLst/>
            <a:gdLst/>
            <a:ahLst/>
            <a:cxnLst/>
            <a:rect l="l" t="t" r="r" b="b"/>
            <a:pathLst>
              <a:path w="3658235" h="685800">
                <a:moveTo>
                  <a:pt x="0" y="342900"/>
                </a:moveTo>
                <a:lnTo>
                  <a:pt x="3130" y="296375"/>
                </a:lnTo>
                <a:lnTo>
                  <a:pt x="12248" y="251751"/>
                </a:lnTo>
                <a:lnTo>
                  <a:pt x="26946" y="209436"/>
                </a:lnTo>
                <a:lnTo>
                  <a:pt x="46815" y="169841"/>
                </a:lnTo>
                <a:lnTo>
                  <a:pt x="71446" y="133373"/>
                </a:lnTo>
                <a:lnTo>
                  <a:pt x="100431" y="100441"/>
                </a:lnTo>
                <a:lnTo>
                  <a:pt x="133362" y="71454"/>
                </a:lnTo>
                <a:lnTo>
                  <a:pt x="169830" y="46820"/>
                </a:lnTo>
                <a:lnTo>
                  <a:pt x="209426" y="26949"/>
                </a:lnTo>
                <a:lnTo>
                  <a:pt x="251742" y="12250"/>
                </a:lnTo>
                <a:lnTo>
                  <a:pt x="296369" y="3130"/>
                </a:lnTo>
                <a:lnTo>
                  <a:pt x="342900" y="0"/>
                </a:lnTo>
                <a:lnTo>
                  <a:pt x="3314763" y="0"/>
                </a:lnTo>
                <a:lnTo>
                  <a:pt x="3361188" y="3130"/>
                </a:lnTo>
                <a:lnTo>
                  <a:pt x="3405829" y="12250"/>
                </a:lnTo>
                <a:lnTo>
                  <a:pt x="3448153" y="26949"/>
                </a:lnTo>
                <a:lnTo>
                  <a:pt x="3487751" y="46820"/>
                </a:lnTo>
                <a:lnTo>
                  <a:pt x="3524217" y="71454"/>
                </a:lnTo>
                <a:lnTo>
                  <a:pt x="3557143" y="100441"/>
                </a:lnTo>
                <a:lnTo>
                  <a:pt x="3586121" y="133373"/>
                </a:lnTo>
                <a:lnTo>
                  <a:pt x="3610744" y="169841"/>
                </a:lnTo>
                <a:lnTo>
                  <a:pt x="3630604" y="209436"/>
                </a:lnTo>
                <a:lnTo>
                  <a:pt x="3645295" y="251751"/>
                </a:lnTo>
                <a:lnTo>
                  <a:pt x="3654408" y="296375"/>
                </a:lnTo>
                <a:lnTo>
                  <a:pt x="3657536" y="342900"/>
                </a:lnTo>
                <a:lnTo>
                  <a:pt x="3654532" y="389424"/>
                </a:lnTo>
                <a:lnTo>
                  <a:pt x="3645413" y="434048"/>
                </a:lnTo>
                <a:lnTo>
                  <a:pt x="3630713" y="476363"/>
                </a:lnTo>
                <a:lnTo>
                  <a:pt x="3610842" y="515958"/>
                </a:lnTo>
                <a:lnTo>
                  <a:pt x="3586209" y="552426"/>
                </a:lnTo>
                <a:lnTo>
                  <a:pt x="3557222" y="585358"/>
                </a:lnTo>
                <a:lnTo>
                  <a:pt x="3524290" y="614345"/>
                </a:lnTo>
                <a:lnTo>
                  <a:pt x="3487822" y="638979"/>
                </a:lnTo>
                <a:lnTo>
                  <a:pt x="3448226" y="658850"/>
                </a:lnTo>
                <a:lnTo>
                  <a:pt x="3405912" y="673549"/>
                </a:lnTo>
                <a:lnTo>
                  <a:pt x="3361288" y="682669"/>
                </a:lnTo>
                <a:lnTo>
                  <a:pt x="3314763" y="685800"/>
                </a:lnTo>
                <a:lnTo>
                  <a:pt x="342900" y="685800"/>
                </a:lnTo>
                <a:lnTo>
                  <a:pt x="296369" y="682669"/>
                </a:lnTo>
                <a:lnTo>
                  <a:pt x="251742" y="673549"/>
                </a:lnTo>
                <a:lnTo>
                  <a:pt x="209426" y="658850"/>
                </a:lnTo>
                <a:lnTo>
                  <a:pt x="169830" y="638979"/>
                </a:lnTo>
                <a:lnTo>
                  <a:pt x="133362" y="614345"/>
                </a:lnTo>
                <a:lnTo>
                  <a:pt x="100431" y="585358"/>
                </a:lnTo>
                <a:lnTo>
                  <a:pt x="71446" y="552426"/>
                </a:lnTo>
                <a:lnTo>
                  <a:pt x="46815" y="515958"/>
                </a:lnTo>
                <a:lnTo>
                  <a:pt x="26946" y="476363"/>
                </a:lnTo>
                <a:lnTo>
                  <a:pt x="12248" y="434048"/>
                </a:lnTo>
                <a:lnTo>
                  <a:pt x="3130" y="389424"/>
                </a:lnTo>
                <a:lnTo>
                  <a:pt x="0" y="342900"/>
                </a:lnTo>
                <a:close/>
              </a:path>
            </a:pathLst>
          </a:custGeom>
          <a:ln w="12700">
            <a:solidFill>
              <a:srgbClr val="8FD9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2603" y="3590544"/>
            <a:ext cx="2353056" cy="58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5067" y="4017264"/>
            <a:ext cx="3642359" cy="580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4227" y="3803903"/>
            <a:ext cx="254508" cy="248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4567" y="2714660"/>
            <a:ext cx="3090545" cy="1845945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335280">
              <a:lnSpc>
                <a:spcPct val="100000"/>
              </a:lnSpc>
              <a:spcBef>
                <a:spcPts val="211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Location</a:t>
            </a:r>
            <a:endParaRPr sz="3200" dirty="0">
              <a:latin typeface="Arial"/>
              <a:cs typeface="Arial"/>
            </a:endParaRPr>
          </a:p>
          <a:p>
            <a:pPr marL="12700" marR="5080" indent="97155">
              <a:lnSpc>
                <a:spcPct val="100000"/>
              </a:lnSpc>
              <a:spcBef>
                <a:spcPts val="176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What is the  location of a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place?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73676" y="289560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3314700" y="0"/>
                </a:moveTo>
                <a:lnTo>
                  <a:pt x="342900" y="0"/>
                </a:lnTo>
                <a:lnTo>
                  <a:pt x="296375" y="3130"/>
                </a:lnTo>
                <a:lnTo>
                  <a:pt x="251751" y="12250"/>
                </a:lnTo>
                <a:lnTo>
                  <a:pt x="209436" y="26949"/>
                </a:lnTo>
                <a:lnTo>
                  <a:pt x="169841" y="46820"/>
                </a:lnTo>
                <a:lnTo>
                  <a:pt x="133373" y="71454"/>
                </a:lnTo>
                <a:lnTo>
                  <a:pt x="100441" y="100441"/>
                </a:lnTo>
                <a:lnTo>
                  <a:pt x="71454" y="133373"/>
                </a:lnTo>
                <a:lnTo>
                  <a:pt x="46820" y="169841"/>
                </a:lnTo>
                <a:lnTo>
                  <a:pt x="26949" y="209436"/>
                </a:lnTo>
                <a:lnTo>
                  <a:pt x="12250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50" y="434048"/>
                </a:lnTo>
                <a:lnTo>
                  <a:pt x="26949" y="476363"/>
                </a:lnTo>
                <a:lnTo>
                  <a:pt x="46820" y="515958"/>
                </a:lnTo>
                <a:lnTo>
                  <a:pt x="71454" y="552426"/>
                </a:lnTo>
                <a:lnTo>
                  <a:pt x="100441" y="585358"/>
                </a:lnTo>
                <a:lnTo>
                  <a:pt x="133373" y="614345"/>
                </a:lnTo>
                <a:lnTo>
                  <a:pt x="169841" y="638979"/>
                </a:lnTo>
                <a:lnTo>
                  <a:pt x="209436" y="658850"/>
                </a:lnTo>
                <a:lnTo>
                  <a:pt x="251751" y="673549"/>
                </a:lnTo>
                <a:lnTo>
                  <a:pt x="296375" y="682669"/>
                </a:lnTo>
                <a:lnTo>
                  <a:pt x="342900" y="685800"/>
                </a:lnTo>
                <a:lnTo>
                  <a:pt x="3314700" y="685800"/>
                </a:lnTo>
                <a:lnTo>
                  <a:pt x="3361224" y="682669"/>
                </a:lnTo>
                <a:lnTo>
                  <a:pt x="3405848" y="673549"/>
                </a:lnTo>
                <a:lnTo>
                  <a:pt x="3448163" y="658850"/>
                </a:lnTo>
                <a:lnTo>
                  <a:pt x="3487758" y="638979"/>
                </a:lnTo>
                <a:lnTo>
                  <a:pt x="3524226" y="614345"/>
                </a:lnTo>
                <a:lnTo>
                  <a:pt x="3557158" y="585358"/>
                </a:lnTo>
                <a:lnTo>
                  <a:pt x="3586145" y="552426"/>
                </a:lnTo>
                <a:lnTo>
                  <a:pt x="3610779" y="515958"/>
                </a:lnTo>
                <a:lnTo>
                  <a:pt x="3630650" y="476363"/>
                </a:lnTo>
                <a:lnTo>
                  <a:pt x="3645349" y="434048"/>
                </a:lnTo>
                <a:lnTo>
                  <a:pt x="3654469" y="389424"/>
                </a:lnTo>
                <a:lnTo>
                  <a:pt x="3657600" y="342900"/>
                </a:lnTo>
                <a:lnTo>
                  <a:pt x="3654469" y="296375"/>
                </a:lnTo>
                <a:lnTo>
                  <a:pt x="3645349" y="251751"/>
                </a:lnTo>
                <a:lnTo>
                  <a:pt x="3630650" y="209436"/>
                </a:lnTo>
                <a:lnTo>
                  <a:pt x="3610779" y="169841"/>
                </a:lnTo>
                <a:lnTo>
                  <a:pt x="3586145" y="133373"/>
                </a:lnTo>
                <a:lnTo>
                  <a:pt x="3557158" y="100441"/>
                </a:lnTo>
                <a:lnTo>
                  <a:pt x="3524226" y="71454"/>
                </a:lnTo>
                <a:lnTo>
                  <a:pt x="3487758" y="46820"/>
                </a:lnTo>
                <a:lnTo>
                  <a:pt x="3448163" y="26949"/>
                </a:lnTo>
                <a:lnTo>
                  <a:pt x="3405848" y="12250"/>
                </a:lnTo>
                <a:lnTo>
                  <a:pt x="3361224" y="3130"/>
                </a:lnTo>
                <a:lnTo>
                  <a:pt x="3314700" y="0"/>
                </a:lnTo>
                <a:close/>
              </a:path>
            </a:pathLst>
          </a:custGeom>
          <a:solidFill>
            <a:srgbClr val="07377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73676" y="289560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0" y="342900"/>
                </a:moveTo>
                <a:lnTo>
                  <a:pt x="3130" y="296375"/>
                </a:lnTo>
                <a:lnTo>
                  <a:pt x="12250" y="251751"/>
                </a:lnTo>
                <a:lnTo>
                  <a:pt x="26949" y="209436"/>
                </a:lnTo>
                <a:lnTo>
                  <a:pt x="46820" y="169841"/>
                </a:lnTo>
                <a:lnTo>
                  <a:pt x="71454" y="133373"/>
                </a:lnTo>
                <a:lnTo>
                  <a:pt x="100441" y="100441"/>
                </a:lnTo>
                <a:lnTo>
                  <a:pt x="133373" y="71454"/>
                </a:lnTo>
                <a:lnTo>
                  <a:pt x="169841" y="46820"/>
                </a:lnTo>
                <a:lnTo>
                  <a:pt x="209436" y="26949"/>
                </a:lnTo>
                <a:lnTo>
                  <a:pt x="251751" y="12250"/>
                </a:lnTo>
                <a:lnTo>
                  <a:pt x="296375" y="3130"/>
                </a:lnTo>
                <a:lnTo>
                  <a:pt x="342900" y="0"/>
                </a:lnTo>
                <a:lnTo>
                  <a:pt x="3314700" y="0"/>
                </a:lnTo>
                <a:lnTo>
                  <a:pt x="3361224" y="3130"/>
                </a:lnTo>
                <a:lnTo>
                  <a:pt x="3405848" y="12250"/>
                </a:lnTo>
                <a:lnTo>
                  <a:pt x="3448163" y="26949"/>
                </a:lnTo>
                <a:lnTo>
                  <a:pt x="3487758" y="46820"/>
                </a:lnTo>
                <a:lnTo>
                  <a:pt x="3524226" y="71454"/>
                </a:lnTo>
                <a:lnTo>
                  <a:pt x="3557158" y="100441"/>
                </a:lnTo>
                <a:lnTo>
                  <a:pt x="3586145" y="133373"/>
                </a:lnTo>
                <a:lnTo>
                  <a:pt x="3610779" y="169841"/>
                </a:lnTo>
                <a:lnTo>
                  <a:pt x="3630650" y="209436"/>
                </a:lnTo>
                <a:lnTo>
                  <a:pt x="3645349" y="251751"/>
                </a:lnTo>
                <a:lnTo>
                  <a:pt x="3654469" y="296375"/>
                </a:lnTo>
                <a:lnTo>
                  <a:pt x="3657600" y="342900"/>
                </a:lnTo>
                <a:lnTo>
                  <a:pt x="3654469" y="389424"/>
                </a:lnTo>
                <a:lnTo>
                  <a:pt x="3645349" y="434048"/>
                </a:lnTo>
                <a:lnTo>
                  <a:pt x="3630650" y="476363"/>
                </a:lnTo>
                <a:lnTo>
                  <a:pt x="3610779" y="515958"/>
                </a:lnTo>
                <a:lnTo>
                  <a:pt x="3586145" y="552426"/>
                </a:lnTo>
                <a:lnTo>
                  <a:pt x="3557158" y="585358"/>
                </a:lnTo>
                <a:lnTo>
                  <a:pt x="3524226" y="614345"/>
                </a:lnTo>
                <a:lnTo>
                  <a:pt x="3487758" y="638979"/>
                </a:lnTo>
                <a:lnTo>
                  <a:pt x="3448163" y="658850"/>
                </a:lnTo>
                <a:lnTo>
                  <a:pt x="3405848" y="673549"/>
                </a:lnTo>
                <a:lnTo>
                  <a:pt x="3361224" y="682669"/>
                </a:lnTo>
                <a:lnTo>
                  <a:pt x="3314700" y="685800"/>
                </a:lnTo>
                <a:lnTo>
                  <a:pt x="342900" y="685800"/>
                </a:lnTo>
                <a:lnTo>
                  <a:pt x="296375" y="682669"/>
                </a:lnTo>
                <a:lnTo>
                  <a:pt x="251751" y="673549"/>
                </a:lnTo>
                <a:lnTo>
                  <a:pt x="209436" y="658850"/>
                </a:lnTo>
                <a:lnTo>
                  <a:pt x="169841" y="638979"/>
                </a:lnTo>
                <a:lnTo>
                  <a:pt x="133373" y="614345"/>
                </a:lnTo>
                <a:lnTo>
                  <a:pt x="100441" y="585358"/>
                </a:lnTo>
                <a:lnTo>
                  <a:pt x="71454" y="552426"/>
                </a:lnTo>
                <a:lnTo>
                  <a:pt x="46820" y="515958"/>
                </a:lnTo>
                <a:lnTo>
                  <a:pt x="26949" y="476363"/>
                </a:lnTo>
                <a:lnTo>
                  <a:pt x="12250" y="434048"/>
                </a:lnTo>
                <a:lnTo>
                  <a:pt x="3130" y="389424"/>
                </a:lnTo>
                <a:lnTo>
                  <a:pt x="0" y="342900"/>
                </a:lnTo>
                <a:close/>
              </a:path>
            </a:pathLst>
          </a:custGeom>
          <a:ln w="12700">
            <a:solidFill>
              <a:srgbClr val="8FD9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86528" y="3590544"/>
            <a:ext cx="2351531" cy="5806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86528" y="4017264"/>
            <a:ext cx="2750820" cy="580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86528" y="4443984"/>
            <a:ext cx="1623059" cy="5806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65115" y="3803903"/>
            <a:ext cx="254508" cy="248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96078" y="2714660"/>
            <a:ext cx="2200275" cy="2272665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651510">
              <a:lnSpc>
                <a:spcPct val="100000"/>
              </a:lnSpc>
              <a:spcBef>
                <a:spcPts val="211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32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endParaRPr sz="3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6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What is the  character of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 place?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10"/>
              </a:spcBef>
            </a:pPr>
            <a:r>
              <a:rPr spc="-5" dirty="0"/>
              <a:t>Five themes of</a:t>
            </a:r>
            <a:r>
              <a:rPr spc="-20" dirty="0"/>
              <a:t> </a:t>
            </a:r>
            <a:r>
              <a:rPr spc="-5" dirty="0"/>
              <a:t>geography  are:</a:t>
            </a:r>
          </a:p>
        </p:txBody>
      </p:sp>
      <p:sp>
        <p:nvSpPr>
          <p:cNvPr id="3" name="object 3"/>
          <p:cNvSpPr/>
          <p:nvPr/>
        </p:nvSpPr>
        <p:spPr>
          <a:xfrm>
            <a:off x="712787" y="2895600"/>
            <a:ext cx="3658235" cy="685800"/>
          </a:xfrm>
          <a:custGeom>
            <a:avLst/>
            <a:gdLst/>
            <a:ahLst/>
            <a:cxnLst/>
            <a:rect l="l" t="t" r="r" b="b"/>
            <a:pathLst>
              <a:path w="3658235" h="685800">
                <a:moveTo>
                  <a:pt x="3314636" y="0"/>
                </a:moveTo>
                <a:lnTo>
                  <a:pt x="342900" y="0"/>
                </a:lnTo>
                <a:lnTo>
                  <a:pt x="296369" y="3130"/>
                </a:lnTo>
                <a:lnTo>
                  <a:pt x="251742" y="12250"/>
                </a:lnTo>
                <a:lnTo>
                  <a:pt x="209426" y="26949"/>
                </a:lnTo>
                <a:lnTo>
                  <a:pt x="169830" y="46820"/>
                </a:lnTo>
                <a:lnTo>
                  <a:pt x="133362" y="71454"/>
                </a:lnTo>
                <a:lnTo>
                  <a:pt x="100431" y="100441"/>
                </a:lnTo>
                <a:lnTo>
                  <a:pt x="71446" y="133373"/>
                </a:lnTo>
                <a:lnTo>
                  <a:pt x="46815" y="169841"/>
                </a:lnTo>
                <a:lnTo>
                  <a:pt x="26946" y="209436"/>
                </a:lnTo>
                <a:lnTo>
                  <a:pt x="12248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48" y="434048"/>
                </a:lnTo>
                <a:lnTo>
                  <a:pt x="26946" y="476363"/>
                </a:lnTo>
                <a:lnTo>
                  <a:pt x="46815" y="515958"/>
                </a:lnTo>
                <a:lnTo>
                  <a:pt x="71446" y="552426"/>
                </a:lnTo>
                <a:lnTo>
                  <a:pt x="100431" y="585358"/>
                </a:lnTo>
                <a:lnTo>
                  <a:pt x="133362" y="614345"/>
                </a:lnTo>
                <a:lnTo>
                  <a:pt x="169830" y="638979"/>
                </a:lnTo>
                <a:lnTo>
                  <a:pt x="209426" y="658850"/>
                </a:lnTo>
                <a:lnTo>
                  <a:pt x="251742" y="673549"/>
                </a:lnTo>
                <a:lnTo>
                  <a:pt x="296369" y="682669"/>
                </a:lnTo>
                <a:lnTo>
                  <a:pt x="342900" y="685800"/>
                </a:lnTo>
                <a:lnTo>
                  <a:pt x="3314763" y="685800"/>
                </a:lnTo>
                <a:lnTo>
                  <a:pt x="3361288" y="682669"/>
                </a:lnTo>
                <a:lnTo>
                  <a:pt x="3405912" y="673549"/>
                </a:lnTo>
                <a:lnTo>
                  <a:pt x="3448226" y="658850"/>
                </a:lnTo>
                <a:lnTo>
                  <a:pt x="3487822" y="638979"/>
                </a:lnTo>
                <a:lnTo>
                  <a:pt x="3524290" y="614345"/>
                </a:lnTo>
                <a:lnTo>
                  <a:pt x="3557222" y="585358"/>
                </a:lnTo>
                <a:lnTo>
                  <a:pt x="3586209" y="552426"/>
                </a:lnTo>
                <a:lnTo>
                  <a:pt x="3610842" y="515958"/>
                </a:lnTo>
                <a:lnTo>
                  <a:pt x="3630713" y="476363"/>
                </a:lnTo>
                <a:lnTo>
                  <a:pt x="3645413" y="434048"/>
                </a:lnTo>
                <a:lnTo>
                  <a:pt x="3654532" y="389424"/>
                </a:lnTo>
                <a:lnTo>
                  <a:pt x="3657663" y="342900"/>
                </a:lnTo>
                <a:lnTo>
                  <a:pt x="3654408" y="296375"/>
                </a:lnTo>
                <a:lnTo>
                  <a:pt x="3645295" y="251751"/>
                </a:lnTo>
                <a:lnTo>
                  <a:pt x="3630604" y="209436"/>
                </a:lnTo>
                <a:lnTo>
                  <a:pt x="3610744" y="169841"/>
                </a:lnTo>
                <a:lnTo>
                  <a:pt x="3586121" y="133373"/>
                </a:lnTo>
                <a:lnTo>
                  <a:pt x="3557143" y="100441"/>
                </a:lnTo>
                <a:lnTo>
                  <a:pt x="3524217" y="71454"/>
                </a:lnTo>
                <a:lnTo>
                  <a:pt x="3487751" y="46820"/>
                </a:lnTo>
                <a:lnTo>
                  <a:pt x="3448153" y="26949"/>
                </a:lnTo>
                <a:lnTo>
                  <a:pt x="3405829" y="12250"/>
                </a:lnTo>
                <a:lnTo>
                  <a:pt x="3361188" y="3130"/>
                </a:lnTo>
                <a:lnTo>
                  <a:pt x="3314636" y="0"/>
                </a:lnTo>
                <a:close/>
              </a:path>
            </a:pathLst>
          </a:custGeom>
          <a:solidFill>
            <a:srgbClr val="07377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2787" y="2895600"/>
            <a:ext cx="3658235" cy="685800"/>
          </a:xfrm>
          <a:custGeom>
            <a:avLst/>
            <a:gdLst/>
            <a:ahLst/>
            <a:cxnLst/>
            <a:rect l="l" t="t" r="r" b="b"/>
            <a:pathLst>
              <a:path w="3658235" h="685800">
                <a:moveTo>
                  <a:pt x="0" y="342900"/>
                </a:moveTo>
                <a:lnTo>
                  <a:pt x="3130" y="296375"/>
                </a:lnTo>
                <a:lnTo>
                  <a:pt x="12248" y="251751"/>
                </a:lnTo>
                <a:lnTo>
                  <a:pt x="26946" y="209436"/>
                </a:lnTo>
                <a:lnTo>
                  <a:pt x="46815" y="169841"/>
                </a:lnTo>
                <a:lnTo>
                  <a:pt x="71446" y="133373"/>
                </a:lnTo>
                <a:lnTo>
                  <a:pt x="100431" y="100441"/>
                </a:lnTo>
                <a:lnTo>
                  <a:pt x="133362" y="71454"/>
                </a:lnTo>
                <a:lnTo>
                  <a:pt x="169830" y="46820"/>
                </a:lnTo>
                <a:lnTo>
                  <a:pt x="209426" y="26949"/>
                </a:lnTo>
                <a:lnTo>
                  <a:pt x="251742" y="12250"/>
                </a:lnTo>
                <a:lnTo>
                  <a:pt x="296369" y="3130"/>
                </a:lnTo>
                <a:lnTo>
                  <a:pt x="342900" y="0"/>
                </a:lnTo>
                <a:lnTo>
                  <a:pt x="3314763" y="0"/>
                </a:lnTo>
                <a:lnTo>
                  <a:pt x="3361188" y="3130"/>
                </a:lnTo>
                <a:lnTo>
                  <a:pt x="3405829" y="12250"/>
                </a:lnTo>
                <a:lnTo>
                  <a:pt x="3448153" y="26949"/>
                </a:lnTo>
                <a:lnTo>
                  <a:pt x="3487751" y="46820"/>
                </a:lnTo>
                <a:lnTo>
                  <a:pt x="3524217" y="71454"/>
                </a:lnTo>
                <a:lnTo>
                  <a:pt x="3557143" y="100441"/>
                </a:lnTo>
                <a:lnTo>
                  <a:pt x="3586121" y="133373"/>
                </a:lnTo>
                <a:lnTo>
                  <a:pt x="3610744" y="169841"/>
                </a:lnTo>
                <a:lnTo>
                  <a:pt x="3630604" y="209436"/>
                </a:lnTo>
                <a:lnTo>
                  <a:pt x="3645295" y="251751"/>
                </a:lnTo>
                <a:lnTo>
                  <a:pt x="3654408" y="296375"/>
                </a:lnTo>
                <a:lnTo>
                  <a:pt x="3657536" y="342900"/>
                </a:lnTo>
                <a:lnTo>
                  <a:pt x="3654532" y="389424"/>
                </a:lnTo>
                <a:lnTo>
                  <a:pt x="3645413" y="434048"/>
                </a:lnTo>
                <a:lnTo>
                  <a:pt x="3630713" y="476363"/>
                </a:lnTo>
                <a:lnTo>
                  <a:pt x="3610842" y="515958"/>
                </a:lnTo>
                <a:lnTo>
                  <a:pt x="3586209" y="552426"/>
                </a:lnTo>
                <a:lnTo>
                  <a:pt x="3557222" y="585358"/>
                </a:lnTo>
                <a:lnTo>
                  <a:pt x="3524290" y="614345"/>
                </a:lnTo>
                <a:lnTo>
                  <a:pt x="3487822" y="638979"/>
                </a:lnTo>
                <a:lnTo>
                  <a:pt x="3448226" y="658850"/>
                </a:lnTo>
                <a:lnTo>
                  <a:pt x="3405912" y="673549"/>
                </a:lnTo>
                <a:lnTo>
                  <a:pt x="3361288" y="682669"/>
                </a:lnTo>
                <a:lnTo>
                  <a:pt x="3314763" y="685800"/>
                </a:lnTo>
                <a:lnTo>
                  <a:pt x="342900" y="685800"/>
                </a:lnTo>
                <a:lnTo>
                  <a:pt x="296369" y="682669"/>
                </a:lnTo>
                <a:lnTo>
                  <a:pt x="251742" y="673549"/>
                </a:lnTo>
                <a:lnTo>
                  <a:pt x="209426" y="658850"/>
                </a:lnTo>
                <a:lnTo>
                  <a:pt x="169830" y="638979"/>
                </a:lnTo>
                <a:lnTo>
                  <a:pt x="133362" y="614345"/>
                </a:lnTo>
                <a:lnTo>
                  <a:pt x="100431" y="585358"/>
                </a:lnTo>
                <a:lnTo>
                  <a:pt x="71446" y="552426"/>
                </a:lnTo>
                <a:lnTo>
                  <a:pt x="46815" y="515958"/>
                </a:lnTo>
                <a:lnTo>
                  <a:pt x="26946" y="476363"/>
                </a:lnTo>
                <a:lnTo>
                  <a:pt x="12248" y="434048"/>
                </a:lnTo>
                <a:lnTo>
                  <a:pt x="3130" y="389424"/>
                </a:lnTo>
                <a:lnTo>
                  <a:pt x="0" y="342900"/>
                </a:lnTo>
                <a:close/>
              </a:path>
            </a:pathLst>
          </a:custGeom>
          <a:ln w="12700">
            <a:solidFill>
              <a:srgbClr val="8FD9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067" y="3590544"/>
            <a:ext cx="2950463" cy="58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5067" y="4017264"/>
            <a:ext cx="3066287" cy="580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5067" y="4443984"/>
            <a:ext cx="1662683" cy="5806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5067" y="4870703"/>
            <a:ext cx="3226308" cy="5806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5067" y="5297423"/>
            <a:ext cx="1623059" cy="580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227" y="3803903"/>
            <a:ext cx="254508" cy="248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1415" y="2714660"/>
            <a:ext cx="2959100" cy="3126740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3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  <a:p>
            <a:pPr marL="85725" marR="215900">
              <a:lnSpc>
                <a:spcPct val="100000"/>
              </a:lnSpc>
              <a:spcBef>
                <a:spcPts val="176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How do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people  interact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natural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environment of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 place?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73676" y="289560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3314700" y="0"/>
                </a:moveTo>
                <a:lnTo>
                  <a:pt x="342900" y="0"/>
                </a:lnTo>
                <a:lnTo>
                  <a:pt x="296375" y="3130"/>
                </a:lnTo>
                <a:lnTo>
                  <a:pt x="251751" y="12250"/>
                </a:lnTo>
                <a:lnTo>
                  <a:pt x="209436" y="26949"/>
                </a:lnTo>
                <a:lnTo>
                  <a:pt x="169841" y="46820"/>
                </a:lnTo>
                <a:lnTo>
                  <a:pt x="133373" y="71454"/>
                </a:lnTo>
                <a:lnTo>
                  <a:pt x="100441" y="100441"/>
                </a:lnTo>
                <a:lnTo>
                  <a:pt x="71454" y="133373"/>
                </a:lnTo>
                <a:lnTo>
                  <a:pt x="46820" y="169841"/>
                </a:lnTo>
                <a:lnTo>
                  <a:pt x="26949" y="209436"/>
                </a:lnTo>
                <a:lnTo>
                  <a:pt x="12250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50" y="434048"/>
                </a:lnTo>
                <a:lnTo>
                  <a:pt x="26949" y="476363"/>
                </a:lnTo>
                <a:lnTo>
                  <a:pt x="46820" y="515958"/>
                </a:lnTo>
                <a:lnTo>
                  <a:pt x="71454" y="552426"/>
                </a:lnTo>
                <a:lnTo>
                  <a:pt x="100441" y="585358"/>
                </a:lnTo>
                <a:lnTo>
                  <a:pt x="133373" y="614345"/>
                </a:lnTo>
                <a:lnTo>
                  <a:pt x="169841" y="638979"/>
                </a:lnTo>
                <a:lnTo>
                  <a:pt x="209436" y="658850"/>
                </a:lnTo>
                <a:lnTo>
                  <a:pt x="251751" y="673549"/>
                </a:lnTo>
                <a:lnTo>
                  <a:pt x="296375" y="682669"/>
                </a:lnTo>
                <a:lnTo>
                  <a:pt x="342900" y="685800"/>
                </a:lnTo>
                <a:lnTo>
                  <a:pt x="3314700" y="685800"/>
                </a:lnTo>
                <a:lnTo>
                  <a:pt x="3361224" y="682669"/>
                </a:lnTo>
                <a:lnTo>
                  <a:pt x="3405848" y="673549"/>
                </a:lnTo>
                <a:lnTo>
                  <a:pt x="3448163" y="658850"/>
                </a:lnTo>
                <a:lnTo>
                  <a:pt x="3487758" y="638979"/>
                </a:lnTo>
                <a:lnTo>
                  <a:pt x="3524226" y="614345"/>
                </a:lnTo>
                <a:lnTo>
                  <a:pt x="3557158" y="585358"/>
                </a:lnTo>
                <a:lnTo>
                  <a:pt x="3586145" y="552426"/>
                </a:lnTo>
                <a:lnTo>
                  <a:pt x="3610779" y="515958"/>
                </a:lnTo>
                <a:lnTo>
                  <a:pt x="3630650" y="476363"/>
                </a:lnTo>
                <a:lnTo>
                  <a:pt x="3645349" y="434048"/>
                </a:lnTo>
                <a:lnTo>
                  <a:pt x="3654469" y="389424"/>
                </a:lnTo>
                <a:lnTo>
                  <a:pt x="3657600" y="342900"/>
                </a:lnTo>
                <a:lnTo>
                  <a:pt x="3654469" y="296375"/>
                </a:lnTo>
                <a:lnTo>
                  <a:pt x="3645349" y="251751"/>
                </a:lnTo>
                <a:lnTo>
                  <a:pt x="3630650" y="209436"/>
                </a:lnTo>
                <a:lnTo>
                  <a:pt x="3610779" y="169841"/>
                </a:lnTo>
                <a:lnTo>
                  <a:pt x="3586145" y="133373"/>
                </a:lnTo>
                <a:lnTo>
                  <a:pt x="3557158" y="100441"/>
                </a:lnTo>
                <a:lnTo>
                  <a:pt x="3524226" y="71454"/>
                </a:lnTo>
                <a:lnTo>
                  <a:pt x="3487758" y="46820"/>
                </a:lnTo>
                <a:lnTo>
                  <a:pt x="3448163" y="26949"/>
                </a:lnTo>
                <a:lnTo>
                  <a:pt x="3405848" y="12250"/>
                </a:lnTo>
                <a:lnTo>
                  <a:pt x="3361224" y="3130"/>
                </a:lnTo>
                <a:lnTo>
                  <a:pt x="3314700" y="0"/>
                </a:lnTo>
                <a:close/>
              </a:path>
            </a:pathLst>
          </a:custGeom>
          <a:solidFill>
            <a:srgbClr val="07377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73676" y="289560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0" y="342900"/>
                </a:moveTo>
                <a:lnTo>
                  <a:pt x="3130" y="296375"/>
                </a:lnTo>
                <a:lnTo>
                  <a:pt x="12250" y="251751"/>
                </a:lnTo>
                <a:lnTo>
                  <a:pt x="26949" y="209436"/>
                </a:lnTo>
                <a:lnTo>
                  <a:pt x="46820" y="169841"/>
                </a:lnTo>
                <a:lnTo>
                  <a:pt x="71454" y="133373"/>
                </a:lnTo>
                <a:lnTo>
                  <a:pt x="100441" y="100441"/>
                </a:lnTo>
                <a:lnTo>
                  <a:pt x="133373" y="71454"/>
                </a:lnTo>
                <a:lnTo>
                  <a:pt x="169841" y="46820"/>
                </a:lnTo>
                <a:lnTo>
                  <a:pt x="209436" y="26949"/>
                </a:lnTo>
                <a:lnTo>
                  <a:pt x="251751" y="12250"/>
                </a:lnTo>
                <a:lnTo>
                  <a:pt x="296375" y="3130"/>
                </a:lnTo>
                <a:lnTo>
                  <a:pt x="342900" y="0"/>
                </a:lnTo>
                <a:lnTo>
                  <a:pt x="3314700" y="0"/>
                </a:lnTo>
                <a:lnTo>
                  <a:pt x="3361224" y="3130"/>
                </a:lnTo>
                <a:lnTo>
                  <a:pt x="3405848" y="12250"/>
                </a:lnTo>
                <a:lnTo>
                  <a:pt x="3448163" y="26949"/>
                </a:lnTo>
                <a:lnTo>
                  <a:pt x="3487758" y="46820"/>
                </a:lnTo>
                <a:lnTo>
                  <a:pt x="3524226" y="71454"/>
                </a:lnTo>
                <a:lnTo>
                  <a:pt x="3557158" y="100441"/>
                </a:lnTo>
                <a:lnTo>
                  <a:pt x="3586145" y="133373"/>
                </a:lnTo>
                <a:lnTo>
                  <a:pt x="3610779" y="169841"/>
                </a:lnTo>
                <a:lnTo>
                  <a:pt x="3630650" y="209436"/>
                </a:lnTo>
                <a:lnTo>
                  <a:pt x="3645349" y="251751"/>
                </a:lnTo>
                <a:lnTo>
                  <a:pt x="3654469" y="296375"/>
                </a:lnTo>
                <a:lnTo>
                  <a:pt x="3657600" y="342900"/>
                </a:lnTo>
                <a:lnTo>
                  <a:pt x="3654469" y="389424"/>
                </a:lnTo>
                <a:lnTo>
                  <a:pt x="3645349" y="434048"/>
                </a:lnTo>
                <a:lnTo>
                  <a:pt x="3630650" y="476363"/>
                </a:lnTo>
                <a:lnTo>
                  <a:pt x="3610779" y="515958"/>
                </a:lnTo>
                <a:lnTo>
                  <a:pt x="3586145" y="552426"/>
                </a:lnTo>
                <a:lnTo>
                  <a:pt x="3557158" y="585358"/>
                </a:lnTo>
                <a:lnTo>
                  <a:pt x="3524226" y="614345"/>
                </a:lnTo>
                <a:lnTo>
                  <a:pt x="3487758" y="638979"/>
                </a:lnTo>
                <a:lnTo>
                  <a:pt x="3448163" y="658850"/>
                </a:lnTo>
                <a:lnTo>
                  <a:pt x="3405848" y="673549"/>
                </a:lnTo>
                <a:lnTo>
                  <a:pt x="3361224" y="682669"/>
                </a:lnTo>
                <a:lnTo>
                  <a:pt x="3314700" y="685800"/>
                </a:lnTo>
                <a:lnTo>
                  <a:pt x="342900" y="685800"/>
                </a:lnTo>
                <a:lnTo>
                  <a:pt x="296375" y="682669"/>
                </a:lnTo>
                <a:lnTo>
                  <a:pt x="251751" y="673549"/>
                </a:lnTo>
                <a:lnTo>
                  <a:pt x="209436" y="658850"/>
                </a:lnTo>
                <a:lnTo>
                  <a:pt x="169841" y="638979"/>
                </a:lnTo>
                <a:lnTo>
                  <a:pt x="133373" y="614345"/>
                </a:lnTo>
                <a:lnTo>
                  <a:pt x="100441" y="585358"/>
                </a:lnTo>
                <a:lnTo>
                  <a:pt x="71454" y="552426"/>
                </a:lnTo>
                <a:lnTo>
                  <a:pt x="46820" y="515958"/>
                </a:lnTo>
                <a:lnTo>
                  <a:pt x="26949" y="476363"/>
                </a:lnTo>
                <a:lnTo>
                  <a:pt x="12250" y="434048"/>
                </a:lnTo>
                <a:lnTo>
                  <a:pt x="3130" y="389424"/>
                </a:lnTo>
                <a:lnTo>
                  <a:pt x="0" y="342900"/>
                </a:lnTo>
                <a:close/>
              </a:path>
            </a:pathLst>
          </a:custGeom>
          <a:ln w="12700">
            <a:solidFill>
              <a:srgbClr val="8FD9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86528" y="3590544"/>
            <a:ext cx="1780031" cy="5806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86528" y="4017264"/>
            <a:ext cx="3604260" cy="5806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86528" y="4443984"/>
            <a:ext cx="2394204" cy="5806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86528" y="4870703"/>
            <a:ext cx="3247644" cy="5806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65115" y="3803903"/>
            <a:ext cx="254508" cy="248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196078" y="2714660"/>
            <a:ext cx="3051810" cy="2699385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11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Movement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How do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people,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goods,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 ideas move  between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places?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1936" y="928373"/>
            <a:ext cx="3658235" cy="685800"/>
          </a:xfrm>
          <a:custGeom>
            <a:avLst/>
            <a:gdLst/>
            <a:ahLst/>
            <a:cxnLst/>
            <a:rect l="l" t="t" r="r" b="b"/>
            <a:pathLst>
              <a:path w="3658235" h="685800">
                <a:moveTo>
                  <a:pt x="3314636" y="0"/>
                </a:moveTo>
                <a:lnTo>
                  <a:pt x="342900" y="0"/>
                </a:lnTo>
                <a:lnTo>
                  <a:pt x="296369" y="3130"/>
                </a:lnTo>
                <a:lnTo>
                  <a:pt x="251742" y="12250"/>
                </a:lnTo>
                <a:lnTo>
                  <a:pt x="209426" y="26949"/>
                </a:lnTo>
                <a:lnTo>
                  <a:pt x="169830" y="46820"/>
                </a:lnTo>
                <a:lnTo>
                  <a:pt x="133362" y="71454"/>
                </a:lnTo>
                <a:lnTo>
                  <a:pt x="100431" y="100441"/>
                </a:lnTo>
                <a:lnTo>
                  <a:pt x="71446" y="133373"/>
                </a:lnTo>
                <a:lnTo>
                  <a:pt x="46815" y="169841"/>
                </a:lnTo>
                <a:lnTo>
                  <a:pt x="26946" y="209436"/>
                </a:lnTo>
                <a:lnTo>
                  <a:pt x="12248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3130" y="389424"/>
                </a:lnTo>
                <a:lnTo>
                  <a:pt x="12248" y="434048"/>
                </a:lnTo>
                <a:lnTo>
                  <a:pt x="26946" y="476363"/>
                </a:lnTo>
                <a:lnTo>
                  <a:pt x="46815" y="515958"/>
                </a:lnTo>
                <a:lnTo>
                  <a:pt x="71446" y="552426"/>
                </a:lnTo>
                <a:lnTo>
                  <a:pt x="100431" y="585358"/>
                </a:lnTo>
                <a:lnTo>
                  <a:pt x="133362" y="614345"/>
                </a:lnTo>
                <a:lnTo>
                  <a:pt x="169830" y="638979"/>
                </a:lnTo>
                <a:lnTo>
                  <a:pt x="209426" y="658850"/>
                </a:lnTo>
                <a:lnTo>
                  <a:pt x="251742" y="673549"/>
                </a:lnTo>
                <a:lnTo>
                  <a:pt x="296369" y="682669"/>
                </a:lnTo>
                <a:lnTo>
                  <a:pt x="342900" y="685800"/>
                </a:lnTo>
                <a:lnTo>
                  <a:pt x="3314763" y="685800"/>
                </a:lnTo>
                <a:lnTo>
                  <a:pt x="3361288" y="682669"/>
                </a:lnTo>
                <a:lnTo>
                  <a:pt x="3405912" y="673549"/>
                </a:lnTo>
                <a:lnTo>
                  <a:pt x="3448226" y="658850"/>
                </a:lnTo>
                <a:lnTo>
                  <a:pt x="3487822" y="638979"/>
                </a:lnTo>
                <a:lnTo>
                  <a:pt x="3524290" y="614345"/>
                </a:lnTo>
                <a:lnTo>
                  <a:pt x="3557222" y="585358"/>
                </a:lnTo>
                <a:lnTo>
                  <a:pt x="3586209" y="552426"/>
                </a:lnTo>
                <a:lnTo>
                  <a:pt x="3610842" y="515958"/>
                </a:lnTo>
                <a:lnTo>
                  <a:pt x="3630713" y="476363"/>
                </a:lnTo>
                <a:lnTo>
                  <a:pt x="3645413" y="434048"/>
                </a:lnTo>
                <a:lnTo>
                  <a:pt x="3654532" y="389424"/>
                </a:lnTo>
                <a:lnTo>
                  <a:pt x="3657663" y="342900"/>
                </a:lnTo>
                <a:lnTo>
                  <a:pt x="3654408" y="296375"/>
                </a:lnTo>
                <a:lnTo>
                  <a:pt x="3645295" y="251751"/>
                </a:lnTo>
                <a:lnTo>
                  <a:pt x="3630604" y="209436"/>
                </a:lnTo>
                <a:lnTo>
                  <a:pt x="3610744" y="169841"/>
                </a:lnTo>
                <a:lnTo>
                  <a:pt x="3586121" y="133373"/>
                </a:lnTo>
                <a:lnTo>
                  <a:pt x="3557143" y="100441"/>
                </a:lnTo>
                <a:lnTo>
                  <a:pt x="3524217" y="71454"/>
                </a:lnTo>
                <a:lnTo>
                  <a:pt x="3487751" y="46820"/>
                </a:lnTo>
                <a:lnTo>
                  <a:pt x="3448153" y="26949"/>
                </a:lnTo>
                <a:lnTo>
                  <a:pt x="3405829" y="12250"/>
                </a:lnTo>
                <a:lnTo>
                  <a:pt x="3361188" y="3130"/>
                </a:lnTo>
                <a:lnTo>
                  <a:pt x="3314636" y="0"/>
                </a:lnTo>
                <a:close/>
              </a:path>
            </a:pathLst>
          </a:custGeom>
          <a:solidFill>
            <a:srgbClr val="073779">
              <a:alpha val="79998"/>
            </a:srgbClr>
          </a:solidFill>
        </p:spPr>
        <p:txBody>
          <a:bodyPr wrap="square" lIns="0" tIns="0" rIns="0" bIns="0" rtlCol="0"/>
          <a:lstStyle/>
          <a:p>
            <a:pPr marL="12700" lvl="0" indent="367030">
              <a:spcBef>
                <a:spcPts val="1730"/>
              </a:spcBef>
            </a:pPr>
            <a:r>
              <a:rPr lang="en-US" sz="3200" b="1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lang="en-US" sz="32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b="1">
                <a:solidFill>
                  <a:srgbClr val="FFFFFF"/>
                </a:solidFill>
                <a:latin typeface="Arial"/>
                <a:cs typeface="Arial"/>
              </a:rPr>
              <a:t>Regions</a:t>
            </a:r>
            <a:endParaRPr lang="en-US" sz="3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7953" y="1834395"/>
            <a:ext cx="3122930" cy="1760738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181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How 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places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similar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to,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 different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from,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other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places?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291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Rockwell</vt:lpstr>
      <vt:lpstr>Times New Roman</vt:lpstr>
      <vt:lpstr>Gallery</vt:lpstr>
      <vt:lpstr>PowerPoint Presentation</vt:lpstr>
      <vt:lpstr>PowerPoint Presentation</vt:lpstr>
      <vt:lpstr>Geography is the study of:</vt:lpstr>
      <vt:lpstr>PowerPoint Presentation</vt:lpstr>
      <vt:lpstr>The two major branches of  geography are</vt:lpstr>
      <vt:lpstr>What is the importance of  Geography?</vt:lpstr>
      <vt:lpstr>PowerPoint Presentation</vt:lpstr>
      <vt:lpstr>Five themes of geography  are:</vt:lpstr>
      <vt:lpstr>PowerPoint Presentation</vt:lpstr>
      <vt:lpstr>PowerPoint Presentation</vt:lpstr>
      <vt:lpstr>Physical</vt:lpstr>
      <vt:lpstr>Political</vt:lpstr>
      <vt:lpstr>Road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Amna</cp:lastModifiedBy>
  <cp:revision>4</cp:revision>
  <dcterms:created xsi:type="dcterms:W3CDTF">2018-09-20T10:16:25Z</dcterms:created>
  <dcterms:modified xsi:type="dcterms:W3CDTF">2020-09-28T06:19:45Z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2018-09-20T00:00:00Z</vt:filetime>
  </property>
</Properties>
</file>