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E3A1F-D777-4B21-A23C-BC9DCCE37E8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ODES AND THEIR CHAHRACTERISTICS</a:t>
            </a:r>
          </a:p>
        </p:txBody>
      </p:sp>
    </p:spTree>
    <p:extLst>
      <p:ext uri="{BB962C8B-B14F-4D97-AF65-F5344CB8AC3E}">
        <p14:creationId xmlns:p14="http://schemas.microsoft.com/office/powerpoint/2010/main" val="3205147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02422-7EB6-4389-983E-025AE3AC2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ODE TO AUTUMN BY JOHN KEATS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64858F-1112-4F90-8349-CD62EE9C4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44487"/>
            <a:ext cx="10178322" cy="5599042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HAS A RELATIVELY INTRICATE RHYME SCHEME “od abab cdedccee”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POET SPEAKS DIRECTLY TO A PERSONIFIED AUTUMN, A TECHNIQUE CALLED “ APOSTROPHY”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LINES ARE BURSTING WITH LIFE AND MOMENT AND RIPENING PROCESS</a:t>
            </a:r>
          </a:p>
          <a:p>
            <a:r>
              <a:rPr lang="en-US" sz="2800" dirty="0">
                <a:solidFill>
                  <a:schemeClr val="tx1"/>
                </a:solidFill>
              </a:rPr>
              <a:t>KEATS EMPHASISES ON EXISTANCE OF JOY AND SORROW TOGETHER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70562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5E4C-6F96-4CA7-9C42-32291B38C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ODE ON A GRECIAN URN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F6623-E064-4114-9C7D-669705A43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64974"/>
            <a:ext cx="10178322" cy="549302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KEATS HAS CREATED A GREEK URN IN HIS MIND AND HAS DECORATED IT WITH THREE SCENES</a:t>
            </a:r>
          </a:p>
          <a:p>
            <a:r>
              <a:rPr lang="en-US" sz="2800" dirty="0">
                <a:solidFill>
                  <a:schemeClr val="tx1"/>
                </a:solidFill>
              </a:rPr>
              <a:t>FIRST ONE IS FULL OF FRENZIAD ACTIONS AND THE ACTORS ARE MEN, OR GODS AND MAIDENS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SECOND SCENE IS DEVELOPED IN STANZA II AND III </a:t>
            </a:r>
          </a:p>
          <a:p>
            <a:r>
              <a:rPr lang="en-US" sz="2800" dirty="0">
                <a:solidFill>
                  <a:schemeClr val="tx1"/>
                </a:solidFill>
              </a:rPr>
              <a:t>THE THIRD SCENE IS A GROUP OF PEOPLE ON THEIR WAY TO PRFORM A SACRIFICE TO SOME GOD</a:t>
            </a:r>
          </a:p>
        </p:txBody>
      </p:sp>
    </p:spTree>
    <p:extLst>
      <p:ext uri="{BB962C8B-B14F-4D97-AF65-F5344CB8AC3E}">
        <p14:creationId xmlns:p14="http://schemas.microsoft.com/office/powerpoint/2010/main" val="2642328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23610-2B3A-40AE-A980-3D4DC8403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42628"/>
            <a:ext cx="10178322" cy="1492132"/>
          </a:xfrm>
        </p:spPr>
        <p:txBody>
          <a:bodyPr/>
          <a:lstStyle/>
          <a:p>
            <a:r>
              <a:rPr lang="en-US" dirty="0"/>
              <a:t>ODE TO NIGHTINGALE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4F5C41-911D-4323-86B8-687E534B4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571999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IT IS ABOUT HARD LIFE EXPERIENCES OF POET </a:t>
            </a:r>
          </a:p>
          <a:p>
            <a:r>
              <a:rPr lang="en-US" sz="2800" dirty="0">
                <a:solidFill>
                  <a:schemeClr val="tx1"/>
                </a:solidFill>
              </a:rPr>
              <a:t>IT IS A JOURNEY FROM REAL WORLD TO THE WORLD OF IMAGINATION </a:t>
            </a:r>
          </a:p>
          <a:p>
            <a:r>
              <a:rPr lang="en-US" sz="2800" dirty="0">
                <a:solidFill>
                  <a:schemeClr val="tx1"/>
                </a:solidFill>
              </a:rPr>
              <a:t>HE FINDS IMAGINATIVE WORLD MORW PEACEFUL AND HARMONIOUS THAN REAL WORLD</a:t>
            </a:r>
          </a:p>
        </p:txBody>
      </p:sp>
    </p:spTree>
    <p:extLst>
      <p:ext uri="{BB962C8B-B14F-4D97-AF65-F5344CB8AC3E}">
        <p14:creationId xmlns:p14="http://schemas.microsoft.com/office/powerpoint/2010/main" val="616506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C0C8-9CC7-473E-92EC-D4C567F80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ODE TO PSYCHE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2CC80-BBEF-480A-9F9A-DF231FE91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 PSYCHE WAS NOT A GODESS OF PRIMITIVE GREEK MYTH BUT WAS A CREATION OF APULEIUS IN SECOND CENTURY A.D.</a:t>
            </a:r>
          </a:p>
          <a:p>
            <a:r>
              <a:rPr lang="en-US" sz="2800" dirty="0">
                <a:solidFill>
                  <a:schemeClr val="tx1"/>
                </a:solidFill>
              </a:rPr>
              <a:t>ODE BEGINS BY DIRECTLY ADDRESSING PSYCHE</a:t>
            </a:r>
          </a:p>
          <a:p>
            <a:r>
              <a:rPr lang="en-US" sz="2800" dirty="0">
                <a:solidFill>
                  <a:schemeClr val="tx1"/>
                </a:solidFill>
              </a:rPr>
              <a:t>KEATS IS INSPIRED DEAR REMEMBRANCE OF HIS VISION OF CUPID AND PSYCHE</a:t>
            </a:r>
          </a:p>
        </p:txBody>
      </p:sp>
    </p:spTree>
    <p:extLst>
      <p:ext uri="{BB962C8B-B14F-4D97-AF65-F5344CB8AC3E}">
        <p14:creationId xmlns:p14="http://schemas.microsoft.com/office/powerpoint/2010/main" val="29582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535C6-86E5-4683-8716-DB7FA4E2B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2646D-F544-4D82-8B41-CDFF3C906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637721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TYPE OF LITERARY DEVICE</a:t>
            </a:r>
          </a:p>
          <a:p>
            <a:r>
              <a:rPr lang="en-US" sz="2800" dirty="0">
                <a:solidFill>
                  <a:schemeClr val="tx1"/>
                </a:solidFill>
              </a:rPr>
              <a:t>MAY EXIST IN FORMS OF SONNETS OR ELEGY</a:t>
            </a:r>
          </a:p>
          <a:p>
            <a:r>
              <a:rPr lang="en-US" sz="2800" dirty="0">
                <a:solidFill>
                  <a:schemeClr val="tx1"/>
                </a:solidFill>
              </a:rPr>
              <a:t>DERIVED FROM GREEK WORD</a:t>
            </a:r>
          </a:p>
          <a:p>
            <a:r>
              <a:rPr lang="en-US" sz="2800" dirty="0">
                <a:solidFill>
                  <a:schemeClr val="tx1"/>
                </a:solidFill>
              </a:rPr>
              <a:t>TONE IS FORMAL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848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0462-3AD5-4608-9B6A-AD9CB5954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BCCD4-0281-4E60-B021-43F6835AD1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THE AUTHOR ADRESSESS A PERSON OR A THING</a:t>
            </a:r>
          </a:p>
          <a:p>
            <a:r>
              <a:rPr lang="en-US" sz="2800" dirty="0">
                <a:solidFill>
                  <a:schemeClr val="tx1"/>
                </a:solidFill>
              </a:rPr>
              <a:t>ITS TONE IS FORMAL AND SERIOUS</a:t>
            </a:r>
          </a:p>
          <a:p>
            <a:r>
              <a:rPr lang="en-US" sz="2800" dirty="0">
                <a:solidFill>
                  <a:schemeClr val="tx1"/>
                </a:solidFill>
              </a:rPr>
              <a:t>EVERY ODE IS COMPOSED IN AN EXCEEDINGLY GRAND STYLE</a:t>
            </a:r>
          </a:p>
          <a:p>
            <a:r>
              <a:rPr lang="en-US" sz="2800" dirty="0">
                <a:solidFill>
                  <a:schemeClr val="tx1"/>
                </a:solidFill>
              </a:rPr>
              <a:t>ITS THEME IS HIGHLY ELEVATED</a:t>
            </a:r>
          </a:p>
          <a:p>
            <a:r>
              <a:rPr lang="en-US" sz="2800" dirty="0">
                <a:solidFill>
                  <a:schemeClr val="tx1"/>
                </a:solidFill>
              </a:rPr>
              <a:t>UNIFORM METRICAL SCHEME IS ANOTHER SALIENT FEATURE OF ODE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097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1C634-FE43-421B-AA8F-9D206CAAF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PINDER ODE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C9F30-D6F3-494C-9D2F-3BFA687C8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NAMED AFTER  A GREEK ANCIENT POET “PINDER” </a:t>
            </a:r>
          </a:p>
          <a:p>
            <a:r>
              <a:rPr lang="en-US" sz="2800" dirty="0">
                <a:solidFill>
                  <a:schemeClr val="tx1"/>
                </a:solidFill>
              </a:rPr>
              <a:t>IT CONTAINS THREE TRIADS, STROPHE , ANTI-STROPHE AND FINAL STANZA AS EPODE</a:t>
            </a:r>
          </a:p>
          <a:p>
            <a:r>
              <a:rPr lang="en-US" sz="2800" dirty="0">
                <a:solidFill>
                  <a:schemeClr val="tx1"/>
                </a:solidFill>
              </a:rPr>
              <a:t>IT HAS IRREGULAR RHYME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63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CF91C-FD0D-4D7D-89EC-AEF511456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HORATIAN 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F3821-451C-4813-BD64-95F041708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NAMED AFTER LATIN POET “HORACE”</a:t>
            </a:r>
          </a:p>
          <a:p>
            <a:r>
              <a:rPr lang="en-US" sz="2800" dirty="0">
                <a:solidFill>
                  <a:schemeClr val="tx1"/>
                </a:solidFill>
              </a:rPr>
              <a:t>IT IS INFORMAL, MEDIDATIVE AND INTIMATE</a:t>
            </a:r>
          </a:p>
          <a:p>
            <a:r>
              <a:rPr lang="en-US" sz="2800" dirty="0">
                <a:solidFill>
                  <a:schemeClr val="tx1"/>
                </a:solidFill>
              </a:rPr>
              <a:t>IT IS DEVOID OF ANY STRICT RULES</a:t>
            </a:r>
          </a:p>
        </p:txBody>
      </p:sp>
    </p:spTree>
    <p:extLst>
      <p:ext uri="{BB962C8B-B14F-4D97-AF65-F5344CB8AC3E}">
        <p14:creationId xmlns:p14="http://schemas.microsoft.com/office/powerpoint/2010/main" val="173049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73AF7-5A9F-42B9-9E86-C3E8F190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B5129-9985-4A9A-A49E-86563A771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3"/>
            <a:ext cx="10178322" cy="1954694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WITHOUT ANY FORMAL RHYME SCHEME AND STRUCTURE</a:t>
            </a:r>
          </a:p>
          <a:p>
            <a:r>
              <a:rPr lang="en-US" sz="2800" dirty="0">
                <a:solidFill>
                  <a:schemeClr val="tx1"/>
                </a:solidFill>
              </a:rPr>
              <a:t>POET HAS GREAT FREEDOM AND FLEXIBILITY TO TRY ANY TYPES OF CONCEPTS</a:t>
            </a:r>
          </a:p>
        </p:txBody>
      </p:sp>
    </p:spTree>
    <p:extLst>
      <p:ext uri="{BB962C8B-B14F-4D97-AF65-F5344CB8AC3E}">
        <p14:creationId xmlns:p14="http://schemas.microsoft.com/office/powerpoint/2010/main" val="19434155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E0CE5-7601-4CB2-90DC-42A498B2D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ODF ODES IN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D6C15-C734-4AE6-89F8-9182CEDB8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ODE ON INTIMATIONS OF IMMORALITY FROM RECOLLECTIONS OF EARLY CHILDHOOD BY WILLIAM WORDSWORTH</a:t>
            </a:r>
          </a:p>
          <a:p>
            <a:r>
              <a:rPr lang="en-US" sz="2800" dirty="0">
                <a:solidFill>
                  <a:schemeClr val="tx1"/>
                </a:solidFill>
              </a:rPr>
              <a:t>ODE TO THE CONFEDERATE DEAD BY ALLEN TATE</a:t>
            </a:r>
          </a:p>
          <a:p>
            <a:r>
              <a:rPr lang="en-US" sz="2800" dirty="0">
                <a:solidFill>
                  <a:schemeClr val="tx1"/>
                </a:solidFill>
              </a:rPr>
              <a:t>ODE TO THE WEST WIND BY PERCY BYSSHE SHELLEY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71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5990C-62C5-48F0-B5D9-89191AAAC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JOHN KEATS (1795- 1821)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1024A-22CD-409B-BB50-77C003CBD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2"/>
            <a:ext cx="10178322" cy="443285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HE WAS BORN IN LONDON ON OCTOBER 31, 1795 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 1815 HE BAGAN STUDYING MEDICINE BUT SOON GAVE UP</a:t>
            </a:r>
          </a:p>
          <a:p>
            <a:r>
              <a:rPr lang="en-US" sz="2800" dirty="0">
                <a:solidFill>
                  <a:schemeClr val="tx1"/>
                </a:solidFill>
              </a:rPr>
              <a:t>IN HIS TRAGICALLY BRIEF CAREER, CUT SHORT AT AGE 25 BY TUBORCULOSIS, KEATS CONSTANTLY EXPERMIMENTED, OFTEN WITH DAZZLING SUCCESS AND ALWAYS WITH STEADY PROGRESS OVER PREVIOUS EFFORTS</a:t>
            </a:r>
          </a:p>
          <a:p>
            <a:r>
              <a:rPr lang="en-US" sz="2800" dirty="0">
                <a:solidFill>
                  <a:schemeClr val="tx1"/>
                </a:solidFill>
              </a:rPr>
              <a:t>HE DIED IN ROME ON FEBRUARY 23, 1821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19375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CF88D-61A3-4F1E-AAB3-9C1E53A4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STYLE  OF JOHN KEATS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EAE1A-9C53-4830-8013-9B69BAEF6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KEATS’S DICTION IS HIGHLY CONOTATIVE</a:t>
            </a:r>
          </a:p>
          <a:p>
            <a:r>
              <a:rPr lang="en-US" sz="2800" dirty="0">
                <a:solidFill>
                  <a:schemeClr val="tx1"/>
                </a:solidFill>
              </a:rPr>
              <a:t>CHARACTERIZED BY SENUAL IMAGERY</a:t>
            </a:r>
          </a:p>
          <a:p>
            <a:r>
              <a:rPr lang="en-US" sz="2800" dirty="0">
                <a:solidFill>
                  <a:schemeClr val="tx1"/>
                </a:solidFill>
              </a:rPr>
              <a:t>CONTAINS MANY POETIC DEVICES SUCH AS ALLETRATION, PERSONIFICATION, ASSONANCE, METAPHORS AND CONSONANTS</a:t>
            </a:r>
          </a:p>
        </p:txBody>
      </p:sp>
    </p:spTree>
    <p:extLst>
      <p:ext uri="{BB962C8B-B14F-4D97-AF65-F5344CB8AC3E}">
        <p14:creationId xmlns:p14="http://schemas.microsoft.com/office/powerpoint/2010/main" val="319665999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85</TotalTime>
  <Words>460</Words>
  <Application>Microsoft Office PowerPoint</Application>
  <PresentationFormat>Widescreen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Impact</vt:lpstr>
      <vt:lpstr>Badge</vt:lpstr>
      <vt:lpstr>ODES AND THEIR CHAHRACTERISTICS</vt:lpstr>
      <vt:lpstr>ODES</vt:lpstr>
      <vt:lpstr>CHARACTERISTICS OF ODES</vt:lpstr>
      <vt:lpstr>PINDER ODE </vt:lpstr>
      <vt:lpstr>HORATIAN ODE</vt:lpstr>
      <vt:lpstr>IRREGULAR ODE</vt:lpstr>
      <vt:lpstr>EXAMPLE ODF ODES IN LITERATURE</vt:lpstr>
      <vt:lpstr>JOHN KEATS (1795- 1821)</vt:lpstr>
      <vt:lpstr>WRITING STYLE  OF JOHN KEATS</vt:lpstr>
      <vt:lpstr>ODE TO AUTUMN BY JOHN KEATS</vt:lpstr>
      <vt:lpstr>ODE ON A GRECIAN URN </vt:lpstr>
      <vt:lpstr>ODE TO NIGHTINGALE</vt:lpstr>
      <vt:lpstr>ODE TO PSYCHE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Hasaan Haider</dc:creator>
  <cp:lastModifiedBy>Hasaan Haider</cp:lastModifiedBy>
  <cp:revision>9</cp:revision>
  <dcterms:created xsi:type="dcterms:W3CDTF">2020-04-23T16:45:27Z</dcterms:created>
  <dcterms:modified xsi:type="dcterms:W3CDTF">2020-04-23T18:11:23Z</dcterms:modified>
</cp:coreProperties>
</file>