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2924A6-E1F8-4623-A961-D6CBA3ED0EEE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F65763-F296-4146-8186-D21664B777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Poetics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Elements of Tragedy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Tragedy </a:t>
            </a:r>
            <a:r>
              <a:rPr lang="en-US" dirty="0" smtClean="0">
                <a:solidFill>
                  <a:schemeClr val="bg1"/>
                </a:solidFill>
              </a:rPr>
              <a:t>is an imitation of an action that is serious, complete, and of a certain magnitude; in language embellished with each kind of artistic ornament, the several kinds being found in separate parts of the play; in the form of action, not of narrative; through pity and fear effecting the proper purgation of these emotions.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Definition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Six Elements of Tragedy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0" y="21336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Plot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3505200"/>
            <a:ext cx="2133600" cy="1066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2</a:t>
            </a:r>
          </a:p>
          <a:p>
            <a:pPr algn="ctr">
              <a:buNone/>
            </a:pPr>
            <a:r>
              <a:rPr lang="en-US" dirty="0" smtClean="0"/>
              <a:t>Character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71800" y="2514600"/>
            <a:ext cx="1600200" cy="9906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 smtClean="0"/>
              <a:t>Diction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191000"/>
            <a:ext cx="18288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</a:p>
          <a:p>
            <a:pPr algn="ctr"/>
            <a:r>
              <a:rPr lang="en-US" dirty="0" smtClean="0"/>
              <a:t>Thought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81600" y="2743200"/>
            <a:ext cx="1905000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</a:p>
          <a:p>
            <a:pPr algn="ctr"/>
            <a:r>
              <a:rPr lang="en-US" dirty="0" smtClean="0"/>
              <a:t>Spectacle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629400" y="4191000"/>
            <a:ext cx="1524000" cy="990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 smtClean="0"/>
              <a:t>Song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part of a tragedy</a:t>
            </a:r>
          </a:p>
          <a:p>
            <a:r>
              <a:rPr lang="en-US" smtClean="0"/>
              <a:t>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Plot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30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Elements of Tragedy </vt:lpstr>
      <vt:lpstr>Definition </vt:lpstr>
      <vt:lpstr>Six Elements of Tragedy</vt:lpstr>
      <vt:lpstr>Plot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Tragedy </dc:title>
  <dc:creator>Qasim</dc:creator>
  <cp:lastModifiedBy>Qasim</cp:lastModifiedBy>
  <cp:revision>1</cp:revision>
  <dcterms:created xsi:type="dcterms:W3CDTF">2020-10-01T19:07:55Z</dcterms:created>
  <dcterms:modified xsi:type="dcterms:W3CDTF">2020-10-01T19:29:43Z</dcterms:modified>
</cp:coreProperties>
</file>