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5" r:id="rId9"/>
    <p:sldId id="266" r:id="rId10"/>
    <p:sldId id="267" r:id="rId11"/>
    <p:sldId id="269" r:id="rId12"/>
    <p:sldId id="270" r:id="rId13"/>
    <p:sldId id="260" r:id="rId14"/>
    <p:sldId id="261"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1"/>
            <a:ext cx="7772400" cy="1619250"/>
          </a:xfrm>
        </p:spPr>
        <p:txBody>
          <a:bodyPr>
            <a:normAutofit fontScale="90000"/>
          </a:bodyPr>
          <a:lstStyle/>
          <a:p>
            <a:r>
              <a:rPr lang="en-US" dirty="0" smtClean="0"/>
              <a:t>UNIT 6</a:t>
            </a:r>
            <a:br>
              <a:rPr lang="en-US" dirty="0" smtClean="0"/>
            </a:br>
            <a:r>
              <a:rPr lang="en-US" dirty="0" smtClean="0"/>
              <a:t>Formation of All India Muslim League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Save Muslim Entity</a:t>
            </a:r>
            <a:endParaRPr lang="en-US" dirty="0"/>
          </a:p>
        </p:txBody>
      </p:sp>
      <p:sp>
        <p:nvSpPr>
          <p:cNvPr id="3" name="Content Placeholder 2"/>
          <p:cNvSpPr>
            <a:spLocks noGrp="1"/>
          </p:cNvSpPr>
          <p:nvPr>
            <p:ph idx="1"/>
          </p:nvPr>
        </p:nvSpPr>
        <p:spPr/>
        <p:txBody>
          <a:bodyPr/>
          <a:lstStyle/>
          <a:p>
            <a:r>
              <a:rPr lang="en-US" dirty="0" smtClean="0"/>
              <a:t>The belief uttered by sir </a:t>
            </a:r>
            <a:r>
              <a:rPr lang="en-US" dirty="0" err="1" smtClean="0"/>
              <a:t>Syed</a:t>
            </a:r>
            <a:r>
              <a:rPr lang="en-US" dirty="0" smtClean="0"/>
              <a:t> Ahmed Khan that the Muslims were somehow a separate entity. The Muslims did not believe that Hindus and Muslims formed one nation. They were different by religion, history, languages and civilization. It became essential for Muslims to establish a political party of their own.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A resolution to form the All India Muslim League was passed by </a:t>
            </a:r>
            <a:r>
              <a:rPr lang="en-US" dirty="0" err="1" smtClean="0"/>
              <a:t>Nawab</a:t>
            </a:r>
            <a:r>
              <a:rPr lang="en-US" dirty="0" smtClean="0"/>
              <a:t> </a:t>
            </a:r>
            <a:r>
              <a:rPr lang="en-US" dirty="0" err="1" smtClean="0"/>
              <a:t>Salimullah</a:t>
            </a:r>
            <a:r>
              <a:rPr lang="en-US" dirty="0" smtClean="0"/>
              <a:t> Khan and was seconded by Hakim </a:t>
            </a:r>
            <a:r>
              <a:rPr lang="en-US" dirty="0" err="1" smtClean="0"/>
              <a:t>Ajmal</a:t>
            </a:r>
            <a:r>
              <a:rPr lang="en-US" dirty="0" smtClean="0"/>
              <a:t> Khan, </a:t>
            </a:r>
            <a:r>
              <a:rPr lang="en-US" dirty="0" err="1" smtClean="0"/>
              <a:t>Maulana</a:t>
            </a:r>
            <a:r>
              <a:rPr lang="en-US" dirty="0" smtClean="0"/>
              <a:t> Muhammad Ali and </a:t>
            </a:r>
            <a:r>
              <a:rPr lang="en-US" dirty="0" err="1" smtClean="0"/>
              <a:t>Moulana</a:t>
            </a:r>
            <a:r>
              <a:rPr lang="en-US" dirty="0" smtClean="0"/>
              <a:t> </a:t>
            </a:r>
            <a:r>
              <a:rPr lang="en-US" dirty="0" err="1" smtClean="0"/>
              <a:t>Zafar</a:t>
            </a:r>
            <a:r>
              <a:rPr lang="en-US" dirty="0" smtClean="0"/>
              <a:t> Ali. The resolution was passed by All India Educational Conference on 30th December 1906. A committee was formed to prepare its draft constitution.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Sir </a:t>
            </a:r>
            <a:r>
              <a:rPr lang="en-US" dirty="0" err="1" smtClean="0"/>
              <a:t>Agha</a:t>
            </a:r>
            <a:r>
              <a:rPr lang="en-US" dirty="0" smtClean="0"/>
              <a:t> Khan was appointed as President and </a:t>
            </a:r>
            <a:r>
              <a:rPr lang="en-US" dirty="0" err="1" smtClean="0"/>
              <a:t>Syed</a:t>
            </a:r>
            <a:r>
              <a:rPr lang="en-US" dirty="0" smtClean="0"/>
              <a:t> Hassan </a:t>
            </a:r>
            <a:r>
              <a:rPr lang="en-US" dirty="0" err="1" smtClean="0"/>
              <a:t>Balgrami</a:t>
            </a:r>
            <a:r>
              <a:rPr lang="en-US" dirty="0" smtClean="0"/>
              <a:t> was appointed as secretary, while </a:t>
            </a:r>
            <a:r>
              <a:rPr lang="en-US" dirty="0" err="1" smtClean="0"/>
              <a:t>Nawab</a:t>
            </a:r>
            <a:r>
              <a:rPr lang="en-US" dirty="0" smtClean="0"/>
              <a:t> </a:t>
            </a:r>
            <a:r>
              <a:rPr lang="en-US" dirty="0" err="1" smtClean="0"/>
              <a:t>Mohsim-ul-Mulk</a:t>
            </a:r>
            <a:r>
              <a:rPr lang="en-US" dirty="0" smtClean="0"/>
              <a:t> and </a:t>
            </a:r>
            <a:r>
              <a:rPr lang="en-US" dirty="0" err="1" smtClean="0"/>
              <a:t>Nawab</a:t>
            </a:r>
            <a:r>
              <a:rPr lang="en-US" dirty="0" smtClean="0"/>
              <a:t> </a:t>
            </a:r>
            <a:r>
              <a:rPr lang="en-US" dirty="0" err="1" smtClean="0"/>
              <a:t>Viqar-ul-Mulk</a:t>
            </a:r>
            <a:r>
              <a:rPr lang="en-US" dirty="0" smtClean="0"/>
              <a:t> were made joint secretaries with six Vice- Presidents, a Central Committee with forty Members was also constituted. </a:t>
            </a:r>
            <a:r>
              <a:rPr lang="en-US" smtClean="0"/>
              <a:t>In this way Muslim league was established and become the sole representative of Muslims.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b="1" dirty="0" smtClean="0"/>
              <a:t>1.</a:t>
            </a:r>
            <a:r>
              <a:rPr lang="en-US" dirty="0" smtClean="0"/>
              <a:t> To create among Muslims the feelings of loyalty towards British Government and to remove misconception and suspicious.</a:t>
            </a:r>
            <a:br>
              <a:rPr lang="en-US" dirty="0" smtClean="0"/>
            </a:br>
            <a:r>
              <a:rPr lang="en-US" b="1" dirty="0" smtClean="0"/>
              <a:t>2.</a:t>
            </a:r>
            <a:r>
              <a:rPr lang="en-US" dirty="0" smtClean="0"/>
              <a:t> To Safeguard the political rights of the Muslims and to bring them into the notice of the Government.</a:t>
            </a:r>
            <a:br>
              <a:rPr lang="en-US" dirty="0" smtClean="0"/>
            </a:br>
            <a:r>
              <a:rPr lang="en-US" b="1" dirty="0" smtClean="0"/>
              <a:t>3.</a:t>
            </a:r>
            <a:r>
              <a:rPr lang="en-US" dirty="0" smtClean="0"/>
              <a:t> To prevent among the Muslims, the rise of prejudicial feelings against the other communities of India.</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The first session of all India Muslim league was held at Karachi on 29th December, 1907 and was presided over by </a:t>
            </a:r>
            <a:r>
              <a:rPr lang="en-US" dirty="0" err="1" smtClean="0"/>
              <a:t>Adamji</a:t>
            </a:r>
            <a:r>
              <a:rPr lang="en-US" dirty="0" smtClean="0"/>
              <a:t> Peer </a:t>
            </a:r>
            <a:r>
              <a:rPr lang="en-US" dirty="0" err="1" smtClean="0"/>
              <a:t>Bhai</a:t>
            </a:r>
            <a:r>
              <a:rPr lang="en-US" dirty="0" smtClean="0"/>
              <a:t>.</a:t>
            </a:r>
          </a:p>
          <a:p>
            <a:r>
              <a:rPr lang="en-US" dirty="0" smtClean="0"/>
              <a:t>It was being felt from the beginning that the All India Muslim League would not achieve considerable success without winning the British Public opinion to its side.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t>CONT</a:t>
            </a:r>
            <a:endParaRPr lang="en-US"/>
          </a:p>
        </p:txBody>
      </p:sp>
      <p:sp>
        <p:nvSpPr>
          <p:cNvPr id="3" name="Content Placeholder 2"/>
          <p:cNvSpPr>
            <a:spLocks noGrp="1"/>
          </p:cNvSpPr>
          <p:nvPr>
            <p:ph idx="1"/>
          </p:nvPr>
        </p:nvSpPr>
        <p:spPr/>
        <p:txBody>
          <a:bodyPr/>
          <a:lstStyle/>
          <a:p>
            <a:r>
              <a:rPr lang="en-US" dirty="0" smtClean="0"/>
              <a:t>Therefore, </a:t>
            </a:r>
            <a:r>
              <a:rPr lang="en-US" dirty="0" err="1" smtClean="0"/>
              <a:t>Syed</a:t>
            </a:r>
            <a:r>
              <a:rPr lang="en-US" dirty="0" smtClean="0"/>
              <a:t> </a:t>
            </a:r>
            <a:r>
              <a:rPr lang="en-US" dirty="0" err="1" smtClean="0"/>
              <a:t>Ameer</a:t>
            </a:r>
            <a:r>
              <a:rPr lang="en-US" dirty="0" smtClean="0"/>
              <a:t> Ali organized the branch of Muslim league at London. The inaugural meeting was held on 6th May 1908. It was participated by the Muslim and those British people who </a:t>
            </a:r>
            <a:r>
              <a:rPr lang="en-US" dirty="0" err="1" smtClean="0"/>
              <a:t>favoured</a:t>
            </a:r>
            <a:r>
              <a:rPr lang="en-US" dirty="0" smtClean="0"/>
              <a:t> their view point.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India Muslim League</a:t>
            </a:r>
            <a:endParaRPr lang="en-US" dirty="0"/>
          </a:p>
        </p:txBody>
      </p:sp>
      <p:sp>
        <p:nvSpPr>
          <p:cNvPr id="3" name="Content Placeholder 2"/>
          <p:cNvSpPr>
            <a:spLocks noGrp="1"/>
          </p:cNvSpPr>
          <p:nvPr>
            <p:ph idx="1"/>
          </p:nvPr>
        </p:nvSpPr>
        <p:spPr/>
        <p:txBody>
          <a:bodyPr/>
          <a:lstStyle/>
          <a:p>
            <a:r>
              <a:rPr lang="en-US" b="1" dirty="0" smtClean="0"/>
              <a:t>Muslim League</a:t>
            </a:r>
            <a:r>
              <a:rPr lang="en-US" dirty="0" smtClean="0"/>
              <a:t>, original name </a:t>
            </a:r>
            <a:r>
              <a:rPr lang="en-US" b="1" dirty="0" smtClean="0"/>
              <a:t>All India Muslim League</a:t>
            </a:r>
            <a:r>
              <a:rPr lang="en-US" dirty="0" smtClean="0"/>
              <a:t>, political group that led the movement calling for a separate Muslim nation to be created at the time of the partition of British India (1947). The Muslim League was founded in 1906 to safeguard the rights of Indian Muslims.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At first the league was encouraged by the British and was generally </a:t>
            </a:r>
            <a:r>
              <a:rPr lang="en-US" dirty="0" err="1" smtClean="0"/>
              <a:t>favourable</a:t>
            </a:r>
            <a:r>
              <a:rPr lang="en-US" dirty="0" smtClean="0"/>
              <a:t> to their rule, but the organization adopted self-government for India as its goal in 1913. For several decades the league and its leaders, notably </a:t>
            </a:r>
            <a:r>
              <a:rPr lang="en-US" dirty="0" smtClean="0"/>
              <a:t>Mohammad Ali Jinnah, </a:t>
            </a:r>
            <a:r>
              <a:rPr lang="en-US" dirty="0" smtClean="0"/>
              <a:t>called for Hindu-Muslim unity in a united and independent India.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The league wanted a separate nation for India’s Muslims because it feared that an independent India would be dominated by Hindus.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of Establishment </a:t>
            </a:r>
            <a:endParaRPr lang="en-US" dirty="0"/>
          </a:p>
        </p:txBody>
      </p:sp>
      <p:sp>
        <p:nvSpPr>
          <p:cNvPr id="3" name="Content Placeholder 2"/>
          <p:cNvSpPr>
            <a:spLocks noGrp="1"/>
          </p:cNvSpPr>
          <p:nvPr>
            <p:ph idx="1"/>
          </p:nvPr>
        </p:nvSpPr>
        <p:spPr/>
        <p:txBody>
          <a:bodyPr>
            <a:normAutofit fontScale="92500"/>
          </a:bodyPr>
          <a:lstStyle/>
          <a:p>
            <a:r>
              <a:rPr lang="en-US" dirty="0" smtClean="0"/>
              <a:t>Following are the reasons for the establishment of Muslim league.</a:t>
            </a:r>
          </a:p>
          <a:p>
            <a:r>
              <a:rPr lang="en-US" b="1" dirty="0" smtClean="0"/>
              <a:t>1.</a:t>
            </a:r>
            <a:r>
              <a:rPr lang="en-US" dirty="0" smtClean="0"/>
              <a:t> Indifferent Attitude of the Congress towards Muslims: All India National Congress was a pre-dominantly Hindu body. Its interests were always at odds ends to those of the Muslims. By 1906, Muslim leaders were convinced that they must have their own party which may speak for the community on all important occasions.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Educational and Economic Backwardness</a:t>
            </a:r>
            <a:endParaRPr lang="en-US" dirty="0"/>
          </a:p>
        </p:txBody>
      </p:sp>
      <p:sp>
        <p:nvSpPr>
          <p:cNvPr id="3" name="Content Placeholder 2"/>
          <p:cNvSpPr>
            <a:spLocks noGrp="1"/>
          </p:cNvSpPr>
          <p:nvPr>
            <p:ph idx="1"/>
          </p:nvPr>
        </p:nvSpPr>
        <p:spPr/>
        <p:txBody>
          <a:bodyPr>
            <a:normAutofit/>
          </a:bodyPr>
          <a:lstStyle/>
          <a:p>
            <a:r>
              <a:rPr lang="en-US" dirty="0" smtClean="0"/>
              <a:t> Muslims had lagged far behind from the Hindus in education and economic progress. Educational and economic conditions could only be up graded by establishing a separate Muslims organization that could represent the wishes of the Muslims.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Urdu-Hindi Controversy: </a:t>
            </a:r>
            <a:endParaRPr lang="en-US" dirty="0"/>
          </a:p>
        </p:txBody>
      </p:sp>
      <p:sp>
        <p:nvSpPr>
          <p:cNvPr id="3" name="Content Placeholder 2"/>
          <p:cNvSpPr>
            <a:spLocks noGrp="1"/>
          </p:cNvSpPr>
          <p:nvPr>
            <p:ph idx="1"/>
          </p:nvPr>
        </p:nvSpPr>
        <p:spPr/>
        <p:txBody>
          <a:bodyPr>
            <a:normAutofit/>
          </a:bodyPr>
          <a:lstStyle/>
          <a:p>
            <a:r>
              <a:rPr lang="en-US" dirty="0" smtClean="0"/>
              <a:t>The Urdu-Hindu controversy began with the demand of Hindus to replace Urdu by Hindi as official language in </a:t>
            </a:r>
            <a:r>
              <a:rPr lang="en-US" dirty="0" err="1" smtClean="0"/>
              <a:t>Deva</a:t>
            </a:r>
            <a:r>
              <a:rPr lang="en-US" dirty="0" smtClean="0"/>
              <a:t> </a:t>
            </a:r>
            <a:r>
              <a:rPr lang="en-US" dirty="0" err="1" smtClean="0"/>
              <a:t>Nagari</a:t>
            </a:r>
            <a:r>
              <a:rPr lang="en-US" dirty="0" smtClean="0"/>
              <a:t> Script. Congress clearly sided with Hindi and supported the movement against Urdu and there was no other political party to support Urdu. Thus, the need of formation of a Muslim political party was felt severely.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Evolution of </a:t>
            </a:r>
            <a:r>
              <a:rPr lang="en-US" dirty="0" err="1" smtClean="0"/>
              <a:t>Minto</a:t>
            </a:r>
            <a:r>
              <a:rPr lang="en-US" dirty="0" smtClean="0"/>
              <a:t> Marley Reforms</a:t>
            </a:r>
            <a:endParaRPr lang="en-US" dirty="0"/>
          </a:p>
        </p:txBody>
      </p:sp>
      <p:sp>
        <p:nvSpPr>
          <p:cNvPr id="3" name="Content Placeholder 2"/>
          <p:cNvSpPr>
            <a:spLocks noGrp="1"/>
          </p:cNvSpPr>
          <p:nvPr>
            <p:ph idx="1"/>
          </p:nvPr>
        </p:nvSpPr>
        <p:spPr/>
        <p:txBody>
          <a:bodyPr>
            <a:normAutofit/>
          </a:bodyPr>
          <a:lstStyle/>
          <a:p>
            <a:r>
              <a:rPr lang="en-US" dirty="0" smtClean="0"/>
              <a:t>The turning point came in the summer of 1906 during John Morley’s budget speech, in which he hinted of constitutional reforms. At that time Muslims did not have a political platform to demand their share. It was reasserted that they wanted a separate political platform.</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Success of </a:t>
            </a:r>
            <a:r>
              <a:rPr lang="en-US" dirty="0" err="1" smtClean="0"/>
              <a:t>Simla</a:t>
            </a:r>
            <a:r>
              <a:rPr lang="en-US" dirty="0" smtClean="0"/>
              <a:t> Deputation </a:t>
            </a:r>
            <a:endParaRPr lang="en-US" dirty="0"/>
          </a:p>
        </p:txBody>
      </p:sp>
      <p:sp>
        <p:nvSpPr>
          <p:cNvPr id="3" name="Content Placeholder 2"/>
          <p:cNvSpPr>
            <a:spLocks noGrp="1"/>
          </p:cNvSpPr>
          <p:nvPr>
            <p:ph idx="1"/>
          </p:nvPr>
        </p:nvSpPr>
        <p:spPr/>
        <p:txBody>
          <a:bodyPr/>
          <a:lstStyle/>
          <a:p>
            <a:r>
              <a:rPr lang="en-US" dirty="0" err="1" smtClean="0"/>
              <a:t>Minto</a:t>
            </a:r>
            <a:r>
              <a:rPr lang="en-US" dirty="0" smtClean="0"/>
              <a:t> offered fullest sympathy to the Muslim demands. The success of Deputation compelled the Muslims to have a separate political association of their own.</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515</Words>
  <Application>Microsoft Office PowerPoint</Application>
  <PresentationFormat>On-screen Show (4:3)</PresentationFormat>
  <Paragraphs>31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UNIT 6 Formation of All India Muslim League</vt:lpstr>
      <vt:lpstr>All India Muslim League</vt:lpstr>
      <vt:lpstr>CONT</vt:lpstr>
      <vt:lpstr>CONT</vt:lpstr>
      <vt:lpstr>Reasons of Establishment </vt:lpstr>
      <vt:lpstr>Educational and Economic Backwardness</vt:lpstr>
      <vt:lpstr>Urdu-Hindi Controversy: </vt:lpstr>
      <vt:lpstr>The Evolution of Minto Marley Reforms</vt:lpstr>
      <vt:lpstr>The Success of Simla Deputation </vt:lpstr>
      <vt:lpstr>To Save Muslim Entity</vt:lpstr>
      <vt:lpstr>CONT</vt:lpstr>
      <vt:lpstr>CONT</vt:lpstr>
      <vt:lpstr>Objectives</vt:lpstr>
      <vt:lpstr>CONT</vt:lpstr>
      <vt:lpstr>CONT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6 Formation of All India Muslim League</dc:title>
  <dc:creator>PC</dc:creator>
  <cp:lastModifiedBy>Windows User</cp:lastModifiedBy>
  <cp:revision>8</cp:revision>
  <dcterms:created xsi:type="dcterms:W3CDTF">2006-08-16T00:00:00Z</dcterms:created>
  <dcterms:modified xsi:type="dcterms:W3CDTF">2020-05-07T06:44:29Z</dcterms:modified>
</cp:coreProperties>
</file>