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28801"/>
            <a:ext cx="7772400" cy="1981200"/>
          </a:xfrm>
        </p:spPr>
        <p:txBody>
          <a:bodyPr>
            <a:normAutofit fontScale="90000"/>
          </a:bodyPr>
          <a:lstStyle/>
          <a:p>
            <a:r>
              <a:rPr lang="en-US" dirty="0" smtClean="0"/>
              <a:t>UNIT 5</a:t>
            </a:r>
            <a:br>
              <a:rPr lang="en-US" dirty="0" smtClean="0"/>
            </a:br>
            <a:r>
              <a:rPr lang="en-US" dirty="0" smtClean="0"/>
              <a:t>Effects of First World War on Subcontinent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War I</a:t>
            </a:r>
            <a:endParaRPr lang="en-US" dirty="0"/>
          </a:p>
        </p:txBody>
      </p:sp>
      <p:sp>
        <p:nvSpPr>
          <p:cNvPr id="3" name="Content Placeholder 2"/>
          <p:cNvSpPr>
            <a:spLocks noGrp="1"/>
          </p:cNvSpPr>
          <p:nvPr>
            <p:ph idx="1"/>
          </p:nvPr>
        </p:nvSpPr>
        <p:spPr/>
        <p:txBody>
          <a:bodyPr>
            <a:normAutofit lnSpcReduction="10000"/>
          </a:bodyPr>
          <a:lstStyle/>
          <a:p>
            <a:r>
              <a:rPr lang="en-US" dirty="0" smtClean="0"/>
              <a:t>World War I, also known as the First World War or the Great War, was a global war originating in Europe that lasted from 28 July 1914 to 11 November 1918.</a:t>
            </a:r>
          </a:p>
          <a:p>
            <a:r>
              <a:rPr lang="en-US" dirty="0" smtClean="0"/>
              <a:t> During the conflict, Germany, Austria-Hungary, Bulgaria and the Ottoman Empire (the Central Powers) fought against Great Britain, France, Russia, Italy, Romania, Japan and the United States (the Allied Powers).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lstStyle/>
          <a:p>
            <a:r>
              <a:rPr lang="en-US" dirty="0" smtClean="0"/>
              <a:t>It ended with the defeat of the Central Powers.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of WWI on Subcontinent</a:t>
            </a:r>
            <a:endParaRPr lang="en-US" dirty="0"/>
          </a:p>
        </p:txBody>
      </p:sp>
      <p:sp>
        <p:nvSpPr>
          <p:cNvPr id="3" name="Content Placeholder 2"/>
          <p:cNvSpPr>
            <a:spLocks noGrp="1"/>
          </p:cNvSpPr>
          <p:nvPr>
            <p:ph idx="1"/>
          </p:nvPr>
        </p:nvSpPr>
        <p:spPr/>
        <p:txBody>
          <a:bodyPr/>
          <a:lstStyle/>
          <a:p>
            <a:r>
              <a:rPr lang="en-US" dirty="0" smtClean="0"/>
              <a:t>The </a:t>
            </a:r>
            <a:r>
              <a:rPr lang="en-US" b="1" dirty="0" smtClean="0"/>
              <a:t>war</a:t>
            </a:r>
            <a:r>
              <a:rPr lang="en-US" dirty="0" smtClean="0"/>
              <a:t> years were difficult ones for Indians on the home front whose lives were negatively impacted by massive recruitment efforts, high taxes and a sharp rise in prices. The </a:t>
            </a:r>
            <a:r>
              <a:rPr lang="en-US" b="1" dirty="0" smtClean="0"/>
              <a:t>war</a:t>
            </a:r>
            <a:r>
              <a:rPr lang="en-US" dirty="0" smtClean="0"/>
              <a:t> had drained India of troops and at </a:t>
            </a:r>
            <a:r>
              <a:rPr lang="en-US" b="1" dirty="0" smtClean="0"/>
              <a:t>one</a:t>
            </a:r>
            <a:r>
              <a:rPr lang="en-US" dirty="0" smtClean="0"/>
              <a:t> point a mere 15,000 soldiers were physically present in the </a:t>
            </a:r>
            <a:r>
              <a:rPr lang="en-US" b="1" dirty="0" smtClean="0"/>
              <a:t>subcontinent</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lnSpcReduction="10000"/>
          </a:bodyPr>
          <a:lstStyle/>
          <a:p>
            <a:r>
              <a:rPr lang="en-US" dirty="0" smtClean="0"/>
              <a:t>First, Indians were recruited massively and were sent off to die in war-fronts, although the War had no direct link with the Indian people.</a:t>
            </a:r>
          </a:p>
          <a:p>
            <a:r>
              <a:rPr lang="en-US" dirty="0" smtClean="0"/>
              <a:t>Second, in the War years there was a huge 'drain of wealth'. The wealth was drained out in the form of grain and raw materials for the military needs. The situation was such that food was exported keeping Indians starved.</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lnSpcReduction="10000"/>
          </a:bodyPr>
          <a:lstStyle/>
          <a:p>
            <a:r>
              <a:rPr lang="en-US" dirty="0" smtClean="0"/>
              <a:t>Third, another impact of the World War I was felt when the prices of industrial goods as also of imported manufactures went up sharply.</a:t>
            </a:r>
          </a:p>
          <a:p>
            <a:r>
              <a:rPr lang="en-US" dirty="0" smtClean="0"/>
              <a:t>Fourth, for the common people the war meant misery and fall in the standard of living.</a:t>
            </a:r>
          </a:p>
          <a:p>
            <a:r>
              <a:rPr lang="en-US" dirty="0" smtClean="0"/>
              <a:t>Fifth, the far-reaching effect of the World War I, however, was the rise of Mahatma Gandhi who transformed the very nature of the Indian national movement.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It led to a huge increase in defense expenditure which was financed by war loans and increasing taxes.</a:t>
            </a:r>
          </a:p>
          <a:p>
            <a:r>
              <a:rPr lang="en-US" dirty="0" smtClean="0"/>
              <a:t>Costume duties were raised and income tax was introduced</a:t>
            </a:r>
          </a:p>
          <a:p>
            <a:r>
              <a:rPr lang="en-US" dirty="0" smtClean="0"/>
              <a:t>Villages were called upon to supply soldiers and the forced recruitment in rural areas caused widespread anger.</a:t>
            </a:r>
          </a:p>
          <a:p>
            <a:r>
              <a:rPr lang="en-US" dirty="0" smtClean="0"/>
              <a:t>Crops failed in many parts of India resulting in acute shortage of food which was accompanied by an influenza epidemic.</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271</Words>
  <Application>Microsoft Office PowerPoint</Application>
  <PresentationFormat>On-screen Show (4:3)</PresentationFormat>
  <Paragraphs>20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UNIT 5 Effects of First World War on Subcontinent</vt:lpstr>
      <vt:lpstr>World War I</vt:lpstr>
      <vt:lpstr>CONT</vt:lpstr>
      <vt:lpstr>Effects of WWI on Subcontinent</vt:lpstr>
      <vt:lpstr>CONT</vt:lpstr>
      <vt:lpstr>CONT</vt:lpstr>
      <vt:lpstr>CONT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5 Effects of First World War on Subcontinent</dc:title>
  <dc:creator>PC</dc:creator>
  <cp:lastModifiedBy>Windows User</cp:lastModifiedBy>
  <cp:revision>9</cp:revision>
  <dcterms:created xsi:type="dcterms:W3CDTF">2006-08-16T00:00:00Z</dcterms:created>
  <dcterms:modified xsi:type="dcterms:W3CDTF">2020-05-07T06:43:29Z</dcterms:modified>
</cp:coreProperties>
</file>