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8" r:id="rId2"/>
    <p:sldId id="269" r:id="rId3"/>
    <p:sldId id="270" r:id="rId4"/>
    <p:sldId id="271" r:id="rId5"/>
    <p:sldId id="272" r:id="rId6"/>
    <p:sldId id="273" r:id="rId7"/>
    <p:sldId id="274" r:id="rId8"/>
    <p:sldId id="275"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8258045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048601"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2"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3"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4"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1048605"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606"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7D54736-B3D0-4E40-97F7-B4E5F808E285}" type="datetimeFigureOut">
              <a:rPr lang="en-US" smtClean="0"/>
              <a:t>5/8/2020</a:t>
            </a:fld>
            <a:endParaRPr lang="en-US"/>
          </a:p>
        </p:txBody>
      </p:sp>
      <p:sp>
        <p:nvSpPr>
          <p:cNvPr id="104860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1048608"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62EDF95-9B2F-4DE9-A28A-1E104EAAB2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2" name="Title 1"/>
          <p:cNvSpPr>
            <a:spLocks noGrp="1"/>
          </p:cNvSpPr>
          <p:nvPr>
            <p:ph type="title"/>
          </p:nvPr>
        </p:nvSpPr>
        <p:spPr/>
        <p:txBody>
          <a:bodyPr/>
          <a:lstStyle/>
          <a:p>
            <a:r>
              <a:rPr kumimoji="0" lang="en-US"/>
              <a:t>Click to edit Master title style</a:t>
            </a:r>
          </a:p>
        </p:txBody>
      </p:sp>
      <p:sp>
        <p:nvSpPr>
          <p:cNvPr id="104863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4" name="Date Placeholder 3"/>
          <p:cNvSpPr>
            <a:spLocks noGrp="1"/>
          </p:cNvSpPr>
          <p:nvPr>
            <p:ph type="dt" sz="half" idx="10"/>
          </p:nvPr>
        </p:nvSpPr>
        <p:spPr/>
        <p:txBody>
          <a:bodyPr/>
          <a:lstStyle/>
          <a:p>
            <a:fld id="{87D54736-B3D0-4E40-97F7-B4E5F808E285}" type="datetimeFigureOut">
              <a:rPr lang="en-US" smtClean="0"/>
              <a:t>5/8/2020</a:t>
            </a:fld>
            <a:endParaRPr lang="en-US"/>
          </a:p>
        </p:txBody>
      </p:sp>
      <p:sp>
        <p:nvSpPr>
          <p:cNvPr id="1048635" name="Footer Placeholder 4"/>
          <p:cNvSpPr>
            <a:spLocks noGrp="1"/>
          </p:cNvSpPr>
          <p:nvPr>
            <p:ph type="ftr" sz="quarter" idx="11"/>
          </p:nvPr>
        </p:nvSpPr>
        <p:spPr/>
        <p:txBody>
          <a:bodyPr/>
          <a:lstStyle/>
          <a:p>
            <a:endParaRPr lang="en-US"/>
          </a:p>
        </p:txBody>
      </p:sp>
      <p:sp>
        <p:nvSpPr>
          <p:cNvPr id="1048636" name="Slide Number Placeholder 5"/>
          <p:cNvSpPr>
            <a:spLocks noGrp="1"/>
          </p:cNvSpPr>
          <p:nvPr>
            <p:ph type="sldNum" sz="quarter" idx="12"/>
          </p:nvPr>
        </p:nvSpPr>
        <p:spPr/>
        <p:txBody>
          <a:bodyPr/>
          <a:lstStyle/>
          <a:p>
            <a:fld id="{C62EDF95-9B2F-4DE9-A28A-1E104EAAB2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1048609"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1048610"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1" name="Date Placeholder 3"/>
          <p:cNvSpPr>
            <a:spLocks noGrp="1"/>
          </p:cNvSpPr>
          <p:nvPr>
            <p:ph type="dt" sz="half" idx="10"/>
          </p:nvPr>
        </p:nvSpPr>
        <p:spPr>
          <a:xfrm>
            <a:off x="6553200" y="6248402"/>
            <a:ext cx="2209800" cy="365125"/>
          </a:xfrm>
        </p:spPr>
        <p:txBody>
          <a:bodyPr/>
          <a:lstStyle/>
          <a:p>
            <a:fld id="{87D54736-B3D0-4E40-97F7-B4E5F808E285}" type="datetimeFigureOut">
              <a:rPr lang="en-US" smtClean="0"/>
              <a:t>5/8/2020</a:t>
            </a:fld>
            <a:endParaRPr lang="en-US"/>
          </a:p>
        </p:txBody>
      </p:sp>
      <p:sp>
        <p:nvSpPr>
          <p:cNvPr id="1048612" name="Footer Placeholder 4"/>
          <p:cNvSpPr>
            <a:spLocks noGrp="1"/>
          </p:cNvSpPr>
          <p:nvPr>
            <p:ph type="ftr" sz="quarter" idx="11"/>
          </p:nvPr>
        </p:nvSpPr>
        <p:spPr>
          <a:xfrm>
            <a:off x="457201" y="6248207"/>
            <a:ext cx="5573483" cy="365125"/>
          </a:xfrm>
        </p:spPr>
        <p:txBody>
          <a:bodyPr/>
          <a:lstStyle/>
          <a:p>
            <a:endParaRPr lang="en-US"/>
          </a:p>
        </p:txBody>
      </p:sp>
      <p:sp>
        <p:nvSpPr>
          <p:cNvPr id="1048613"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14"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15"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16" name="Slide Number Placeholder 5"/>
          <p:cNvSpPr>
            <a:spLocks noGrp="1"/>
          </p:cNvSpPr>
          <p:nvPr>
            <p:ph type="sldNum" sz="quarter" idx="12"/>
          </p:nvPr>
        </p:nvSpPr>
        <p:spPr>
          <a:xfrm rot="5400000">
            <a:off x="5989638" y="144462"/>
            <a:ext cx="533400" cy="244476"/>
          </a:xfrm>
        </p:spPr>
        <p:txBody>
          <a:bodyPr/>
          <a:lstStyle/>
          <a:p>
            <a:fld id="{C62EDF95-9B2F-4DE9-A28A-1E104EAAB2B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7"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1048618" name="Date Placeholder 3"/>
          <p:cNvSpPr>
            <a:spLocks noGrp="1"/>
          </p:cNvSpPr>
          <p:nvPr>
            <p:ph type="dt" sz="half" idx="10"/>
          </p:nvPr>
        </p:nvSpPr>
        <p:spPr/>
        <p:txBody>
          <a:bodyPr/>
          <a:lstStyle/>
          <a:p>
            <a:fld id="{87D54736-B3D0-4E40-97F7-B4E5F808E285}" type="datetimeFigureOut">
              <a:rPr lang="en-US" smtClean="0"/>
              <a:t>5/8/2020</a:t>
            </a:fld>
            <a:endParaRPr lang="en-US"/>
          </a:p>
        </p:txBody>
      </p:sp>
      <p:sp>
        <p:nvSpPr>
          <p:cNvPr id="1048619" name="Footer Placeholder 4"/>
          <p:cNvSpPr>
            <a:spLocks noGrp="1"/>
          </p:cNvSpPr>
          <p:nvPr>
            <p:ph type="ftr" sz="quarter" idx="11"/>
          </p:nvPr>
        </p:nvSpPr>
        <p:spPr/>
        <p:txBody>
          <a:bodyPr/>
          <a:lstStyle/>
          <a:p>
            <a:endParaRPr lang="en-US"/>
          </a:p>
        </p:txBody>
      </p:sp>
      <p:sp>
        <p:nvSpPr>
          <p:cNvPr id="1048620" name="Slide Number Placeholder 5"/>
          <p:cNvSpPr>
            <a:spLocks noGrp="1"/>
          </p:cNvSpPr>
          <p:nvPr>
            <p:ph type="sldNum" sz="quarter" idx="12"/>
          </p:nvPr>
        </p:nvSpPr>
        <p:spPr/>
        <p:txBody>
          <a:bodyPr/>
          <a:lstStyle>
            <a:lvl1pPr>
              <a:defRPr>
                <a:solidFill>
                  <a:srgbClr val="FFFFFF"/>
                </a:solidFill>
              </a:defRPr>
            </a:lvl1pPr>
          </a:lstStyle>
          <a:p>
            <a:fld id="{C62EDF95-9B2F-4DE9-A28A-1E104EAAB2B3}" type="slidenum">
              <a:rPr lang="en-US" smtClean="0"/>
              <a:t>‹#›</a:t>
            </a:fld>
            <a:endParaRPr lang="en-US"/>
          </a:p>
        </p:txBody>
      </p:sp>
      <p:sp>
        <p:nvSpPr>
          <p:cNvPr id="1048621"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048637"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38"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39"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40"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41"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048642" name="Date Placeholder 11"/>
          <p:cNvSpPr>
            <a:spLocks noGrp="1"/>
          </p:cNvSpPr>
          <p:nvPr>
            <p:ph type="dt" sz="half" idx="10"/>
          </p:nvPr>
        </p:nvSpPr>
        <p:spPr/>
        <p:txBody>
          <a:bodyPr/>
          <a:lstStyle/>
          <a:p>
            <a:fld id="{87D54736-B3D0-4E40-97F7-B4E5F808E285}" type="datetimeFigureOut">
              <a:rPr lang="en-US" smtClean="0"/>
              <a:t>5/8/2020</a:t>
            </a:fld>
            <a:endParaRPr lang="en-US"/>
          </a:p>
        </p:txBody>
      </p:sp>
      <p:sp>
        <p:nvSpPr>
          <p:cNvPr id="104864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62EDF95-9B2F-4DE9-A28A-1E104EAAB2B3}" type="slidenum">
              <a:rPr lang="en-US" smtClean="0"/>
              <a:t>‹#›</a:t>
            </a:fld>
            <a:endParaRPr lang="en-US"/>
          </a:p>
        </p:txBody>
      </p:sp>
      <p:sp>
        <p:nvSpPr>
          <p:cNvPr id="104864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kumimoji="0" lang="en-US"/>
              <a:t>Click to edit Master title style</a:t>
            </a:r>
          </a:p>
        </p:txBody>
      </p:sp>
      <p:sp>
        <p:nvSpPr>
          <p:cNvPr id="1048646"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47"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48" name="Date Placeholder 7"/>
          <p:cNvSpPr>
            <a:spLocks noGrp="1"/>
          </p:cNvSpPr>
          <p:nvPr>
            <p:ph type="dt" sz="half" idx="15"/>
          </p:nvPr>
        </p:nvSpPr>
        <p:spPr/>
        <p:txBody>
          <a:bodyPr rtlCol="0"/>
          <a:lstStyle/>
          <a:p>
            <a:fld id="{87D54736-B3D0-4E40-97F7-B4E5F808E285}" type="datetimeFigureOut">
              <a:rPr lang="en-US" smtClean="0"/>
              <a:t>5/8/2020</a:t>
            </a:fld>
            <a:endParaRPr lang="en-US"/>
          </a:p>
        </p:txBody>
      </p:sp>
      <p:sp>
        <p:nvSpPr>
          <p:cNvPr id="1048649" name="Slide Number Placeholder 9"/>
          <p:cNvSpPr>
            <a:spLocks noGrp="1"/>
          </p:cNvSpPr>
          <p:nvPr>
            <p:ph type="sldNum" sz="quarter" idx="16"/>
          </p:nvPr>
        </p:nvSpPr>
        <p:spPr/>
        <p:txBody>
          <a:bodyPr rtlCol="0"/>
          <a:lstStyle/>
          <a:p>
            <a:fld id="{C62EDF95-9B2F-4DE9-A28A-1E104EAAB2B3}" type="slidenum">
              <a:rPr lang="en-US" smtClean="0"/>
              <a:t>‹#›</a:t>
            </a:fld>
            <a:endParaRPr lang="en-US"/>
          </a:p>
        </p:txBody>
      </p:sp>
      <p:sp>
        <p:nvSpPr>
          <p:cNvPr id="1048650"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1" name="Title 1"/>
          <p:cNvSpPr>
            <a:spLocks noGrp="1"/>
          </p:cNvSpPr>
          <p:nvPr>
            <p:ph type="title"/>
          </p:nvPr>
        </p:nvSpPr>
        <p:spPr>
          <a:xfrm>
            <a:off x="533400" y="273050"/>
            <a:ext cx="8153400" cy="869950"/>
          </a:xfrm>
        </p:spPr>
        <p:txBody>
          <a:bodyPr anchor="ctr"/>
          <a:lstStyle/>
          <a:p>
            <a:r>
              <a:rPr kumimoji="0" lang="en-US"/>
              <a:t>Click to edit Master title style</a:t>
            </a:r>
          </a:p>
        </p:txBody>
      </p:sp>
      <p:sp>
        <p:nvSpPr>
          <p:cNvPr id="1048652"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5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54" name="Date Placeholder 9"/>
          <p:cNvSpPr>
            <a:spLocks noGrp="1"/>
          </p:cNvSpPr>
          <p:nvPr>
            <p:ph type="dt" sz="half" idx="15"/>
          </p:nvPr>
        </p:nvSpPr>
        <p:spPr/>
        <p:txBody>
          <a:bodyPr rtlCol="0"/>
          <a:lstStyle/>
          <a:p>
            <a:fld id="{87D54736-B3D0-4E40-97F7-B4E5F808E285}" type="datetimeFigureOut">
              <a:rPr lang="en-US" smtClean="0"/>
              <a:t>5/8/2020</a:t>
            </a:fld>
            <a:endParaRPr lang="en-US"/>
          </a:p>
        </p:txBody>
      </p:sp>
      <p:sp>
        <p:nvSpPr>
          <p:cNvPr id="1048655" name="Slide Number Placeholder 11"/>
          <p:cNvSpPr>
            <a:spLocks noGrp="1"/>
          </p:cNvSpPr>
          <p:nvPr>
            <p:ph type="sldNum" sz="quarter" idx="16"/>
          </p:nvPr>
        </p:nvSpPr>
        <p:spPr/>
        <p:txBody>
          <a:bodyPr rtlCol="0"/>
          <a:lstStyle/>
          <a:p>
            <a:fld id="{C62EDF95-9B2F-4DE9-A28A-1E104EAAB2B3}" type="slidenum">
              <a:rPr lang="en-US" smtClean="0"/>
              <a:t>‹#›</a:t>
            </a:fld>
            <a:endParaRPr lang="en-US"/>
          </a:p>
        </p:txBody>
      </p:sp>
      <p:sp>
        <p:nvSpPr>
          <p:cNvPr id="1048656" name="Footer Placeholder 13"/>
          <p:cNvSpPr>
            <a:spLocks noGrp="1"/>
          </p:cNvSpPr>
          <p:nvPr>
            <p:ph type="ftr" sz="quarter" idx="17"/>
          </p:nvPr>
        </p:nvSpPr>
        <p:spPr/>
        <p:txBody>
          <a:bodyPr rtlCol="0"/>
          <a:lstStyle/>
          <a:p>
            <a:endParaRPr lang="en-US"/>
          </a:p>
        </p:txBody>
      </p:sp>
      <p:sp>
        <p:nvSpPr>
          <p:cNvPr id="1048657"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048658"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4" name="Title 1"/>
          <p:cNvSpPr>
            <a:spLocks noGrp="1"/>
          </p:cNvSpPr>
          <p:nvPr>
            <p:ph type="title"/>
          </p:nvPr>
        </p:nvSpPr>
        <p:spPr/>
        <p:txBody>
          <a:bodyPr/>
          <a:lstStyle/>
          <a:p>
            <a:r>
              <a:rPr kumimoji="0" lang="en-US"/>
              <a:t>Click to edit Master title style</a:t>
            </a:r>
          </a:p>
        </p:txBody>
      </p:sp>
      <p:sp>
        <p:nvSpPr>
          <p:cNvPr id="1048585" name="Date Placeholder 2"/>
          <p:cNvSpPr>
            <a:spLocks noGrp="1"/>
          </p:cNvSpPr>
          <p:nvPr>
            <p:ph type="dt" sz="half" idx="10"/>
          </p:nvPr>
        </p:nvSpPr>
        <p:spPr/>
        <p:txBody>
          <a:bodyPr/>
          <a:lstStyle/>
          <a:p>
            <a:fld id="{87D54736-B3D0-4E40-97F7-B4E5F808E285}" type="datetimeFigureOut">
              <a:rPr lang="en-US" smtClean="0"/>
              <a:t>5/8/2020</a:t>
            </a:fld>
            <a:endParaRPr lang="en-US"/>
          </a:p>
        </p:txBody>
      </p:sp>
      <p:sp>
        <p:nvSpPr>
          <p:cNvPr id="1048586" name="Footer Placeholder 3"/>
          <p:cNvSpPr>
            <a:spLocks noGrp="1"/>
          </p:cNvSpPr>
          <p:nvPr>
            <p:ph type="ftr" sz="quarter" idx="11"/>
          </p:nvPr>
        </p:nvSpPr>
        <p:spPr/>
        <p:txBody>
          <a:bodyPr/>
          <a:lstStyle/>
          <a:p>
            <a:endParaRPr lang="en-US"/>
          </a:p>
        </p:txBody>
      </p:sp>
      <p:sp>
        <p:nvSpPr>
          <p:cNvPr id="1048587" name="Slide Number Placeholder 4"/>
          <p:cNvSpPr>
            <a:spLocks noGrp="1"/>
          </p:cNvSpPr>
          <p:nvPr>
            <p:ph type="sldNum" sz="quarter" idx="12"/>
          </p:nvPr>
        </p:nvSpPr>
        <p:spPr/>
        <p:txBody>
          <a:bodyPr/>
          <a:lstStyle>
            <a:lvl1pPr>
              <a:defRPr>
                <a:solidFill>
                  <a:srgbClr val="FFFFFF"/>
                </a:solidFill>
              </a:defRPr>
            </a:lvl1pPr>
          </a:lstStyle>
          <a:p>
            <a:fld id="{C62EDF95-9B2F-4DE9-A28A-1E104EAAB2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591" name="Date Placeholder 1"/>
          <p:cNvSpPr>
            <a:spLocks noGrp="1"/>
          </p:cNvSpPr>
          <p:nvPr>
            <p:ph type="dt" sz="half" idx="10"/>
          </p:nvPr>
        </p:nvSpPr>
        <p:spPr/>
        <p:txBody>
          <a:bodyPr/>
          <a:lstStyle/>
          <a:p>
            <a:fld id="{87D54736-B3D0-4E40-97F7-B4E5F808E285}" type="datetimeFigureOut">
              <a:rPr lang="en-US" smtClean="0"/>
              <a:t>5/8/2020</a:t>
            </a:fld>
            <a:endParaRPr lang="en-US"/>
          </a:p>
        </p:txBody>
      </p:sp>
      <p:sp>
        <p:nvSpPr>
          <p:cNvPr id="1048592" name="Footer Placeholder 2"/>
          <p:cNvSpPr>
            <a:spLocks noGrp="1"/>
          </p:cNvSpPr>
          <p:nvPr>
            <p:ph type="ftr" sz="quarter" idx="11"/>
          </p:nvPr>
        </p:nvSpPr>
        <p:spPr/>
        <p:txBody>
          <a:bodyPr/>
          <a:lstStyle/>
          <a:p>
            <a:endParaRPr lang="en-US"/>
          </a:p>
        </p:txBody>
      </p:sp>
      <p:sp>
        <p:nvSpPr>
          <p:cNvPr id="1048593"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62EDF95-9B2F-4DE9-A28A-1E104EAAB2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9"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1048660" name="Date Placeholder 4"/>
          <p:cNvSpPr>
            <a:spLocks noGrp="1"/>
          </p:cNvSpPr>
          <p:nvPr>
            <p:ph type="dt" sz="half" idx="10"/>
          </p:nvPr>
        </p:nvSpPr>
        <p:spPr/>
        <p:txBody>
          <a:bodyPr/>
          <a:lstStyle/>
          <a:p>
            <a:fld id="{87D54736-B3D0-4E40-97F7-B4E5F808E285}" type="datetimeFigureOut">
              <a:rPr lang="en-US" smtClean="0"/>
              <a:t>5/8/2020</a:t>
            </a:fld>
            <a:endParaRPr lang="en-US"/>
          </a:p>
        </p:txBody>
      </p:sp>
      <p:sp>
        <p:nvSpPr>
          <p:cNvPr id="1048661" name="Footer Placeholder 5"/>
          <p:cNvSpPr>
            <a:spLocks noGrp="1"/>
          </p:cNvSpPr>
          <p:nvPr>
            <p:ph type="ftr" sz="quarter" idx="11"/>
          </p:nvPr>
        </p:nvSpPr>
        <p:spPr/>
        <p:txBody>
          <a:bodyPr/>
          <a:lstStyle/>
          <a:p>
            <a:endParaRPr lang="en-US"/>
          </a:p>
        </p:txBody>
      </p:sp>
      <p:sp>
        <p:nvSpPr>
          <p:cNvPr id="1048662" name="Slide Number Placeholder 6"/>
          <p:cNvSpPr>
            <a:spLocks noGrp="1"/>
          </p:cNvSpPr>
          <p:nvPr>
            <p:ph type="sldNum" sz="quarter" idx="12"/>
          </p:nvPr>
        </p:nvSpPr>
        <p:spPr/>
        <p:txBody>
          <a:bodyPr/>
          <a:lstStyle>
            <a:lvl1pPr>
              <a:defRPr>
                <a:solidFill>
                  <a:srgbClr val="FFFFFF"/>
                </a:solidFill>
              </a:defRPr>
            </a:lvl1pPr>
          </a:lstStyle>
          <a:p>
            <a:fld id="{C62EDF95-9B2F-4DE9-A28A-1E104EAAB2B3}" type="slidenum">
              <a:rPr lang="en-US" smtClean="0"/>
              <a:t>‹#›</a:t>
            </a:fld>
            <a:endParaRPr lang="en-US"/>
          </a:p>
        </p:txBody>
      </p:sp>
      <p:sp>
        <p:nvSpPr>
          <p:cNvPr id="104866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664"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1048622"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1048623"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24"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25"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26"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048627"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28" name="Date Placeholder 11"/>
          <p:cNvSpPr>
            <a:spLocks noGrp="1"/>
          </p:cNvSpPr>
          <p:nvPr>
            <p:ph type="dt" sz="half" idx="10"/>
          </p:nvPr>
        </p:nvSpPr>
        <p:spPr>
          <a:xfrm>
            <a:off x="6248400" y="6248400"/>
            <a:ext cx="2667000" cy="365125"/>
          </a:xfrm>
        </p:spPr>
        <p:txBody>
          <a:bodyPr rtlCol="0"/>
          <a:lstStyle/>
          <a:p>
            <a:fld id="{87D54736-B3D0-4E40-97F7-B4E5F808E285}" type="datetimeFigureOut">
              <a:rPr lang="en-US" smtClean="0"/>
              <a:t>5/8/2020</a:t>
            </a:fld>
            <a:endParaRPr lang="en-US"/>
          </a:p>
        </p:txBody>
      </p:sp>
      <p:sp>
        <p:nvSpPr>
          <p:cNvPr id="1048629" name="Slide Number Placeholder 12"/>
          <p:cNvSpPr>
            <a:spLocks noGrp="1"/>
          </p:cNvSpPr>
          <p:nvPr>
            <p:ph type="sldNum" sz="quarter" idx="11"/>
          </p:nvPr>
        </p:nvSpPr>
        <p:spPr>
          <a:xfrm>
            <a:off x="0" y="4667249"/>
            <a:ext cx="1447800" cy="663578"/>
          </a:xfrm>
        </p:spPr>
        <p:txBody>
          <a:bodyPr rtlCol="0"/>
          <a:lstStyle>
            <a:lvl1pPr>
              <a:defRPr sz="2800"/>
            </a:lvl1pPr>
          </a:lstStyle>
          <a:p>
            <a:fld id="{C62EDF95-9B2F-4DE9-A28A-1E104EAAB2B3}" type="slidenum">
              <a:rPr lang="en-US" smtClean="0"/>
              <a:t>‹#›</a:t>
            </a:fld>
            <a:endParaRPr lang="en-US"/>
          </a:p>
        </p:txBody>
      </p:sp>
      <p:sp>
        <p:nvSpPr>
          <p:cNvPr id="1048630" name="Footer Placeholder 13"/>
          <p:cNvSpPr>
            <a:spLocks noGrp="1"/>
          </p:cNvSpPr>
          <p:nvPr>
            <p:ph type="ftr" sz="quarter" idx="12"/>
          </p:nvPr>
        </p:nvSpPr>
        <p:spPr>
          <a:xfrm>
            <a:off x="1600200" y="6248206"/>
            <a:ext cx="4572000" cy="365125"/>
          </a:xfrm>
        </p:spPr>
        <p:txBody>
          <a:bodyPr rtlCol="0"/>
          <a:lstStyle/>
          <a:p>
            <a:endParaRPr lang="en-US"/>
          </a:p>
        </p:txBody>
      </p:sp>
      <p:sp>
        <p:nvSpPr>
          <p:cNvPr id="1048631"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048577"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78"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7D54736-B3D0-4E40-97F7-B4E5F808E285}" type="datetimeFigureOut">
              <a:rPr lang="en-US" smtClean="0"/>
              <a:t>5/8/2020</a:t>
            </a:fld>
            <a:endParaRPr lang="en-US"/>
          </a:p>
        </p:txBody>
      </p:sp>
      <p:sp>
        <p:nvSpPr>
          <p:cNvPr id="1048579"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1048580"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1"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2"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62EDF95-9B2F-4DE9-A28A-1E104EAAB2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NULL" TargetMode="Externa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NULL" TargetMode="Externa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a:xfrm>
            <a:off x="0" y="476672"/>
            <a:ext cx="9144000" cy="6381328"/>
          </a:xfrm>
        </p:spPr>
        <p:txBody>
          <a:bodyPr/>
          <a:lstStyle/>
          <a:p>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Forward Biased Junction </a:t>
            </a:r>
            <a:r>
              <a:rPr lang="en-US" b="1" dirty="0" smtClean="0">
                <a:latin typeface="Times New Roman" pitchFamily="18" charset="0"/>
                <a:cs typeface="Times New Roman" pitchFamily="18" charset="0"/>
              </a:rPr>
              <a:t>Diode</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pic>
        <p:nvPicPr>
          <p:cNvPr id="2097155" name="Picture 2097154"/>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5"/>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6760" fill="hold"/>
                                        <p:tgtEl>
                                          <p:spTgt spid="2097155"/>
                                        </p:tgtEl>
                                      </p:cBhvr>
                                    </p:cmd>
                                  </p:childTnLst>
                                </p:cTn>
                              </p:par>
                            </p:childTnLst>
                          </p:cTn>
                        </p:par>
                      </p:childTnLst>
                    </p:cTn>
                  </p:par>
                </p:childTnLst>
              </p:cTn>
              <p:nextCondLst>
                <p:cond evt="onClick" delay="0">
                  <p:tgtEl>
                    <p:spTgt spid="2097155"/>
                  </p:tgtEl>
                </p:cond>
              </p:nextCondLst>
            </p:seq>
            <p:audio>
              <p:cMediaNode vol="80000">
                <p:cTn id="8" fill="hold" display="0">
                  <p:stCondLst>
                    <p:cond delay="indefinite"/>
                  </p:stCondLst>
                  <p:endCondLst>
                    <p:cond evt="onStopAudio" delay="0">
                      <p:tgtEl>
                        <p:sldTgt/>
                      </p:tgtEl>
                    </p:cond>
                  </p:endCondLst>
                </p:cTn>
                <p:tgtEl>
                  <p:spTgt spid="209715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itle 1"/>
          <p:cNvSpPr>
            <a:spLocks noGrp="1"/>
          </p:cNvSpPr>
          <p:nvPr>
            <p:ph type="title"/>
          </p:nvPr>
        </p:nvSpPr>
        <p:spPr>
          <a:xfrm>
            <a:off x="0" y="0"/>
            <a:ext cx="9144000" cy="6858000"/>
          </a:xfrm>
        </p:spPr>
        <p:txBody>
          <a:bodyPr>
            <a:normAutofit/>
          </a:bodyPr>
          <a:lstStyle/>
          <a:p>
            <a:pPr algn="l"/>
            <a:r>
              <a:rPr lang="en-US" b="1" u="sng">
                <a:latin typeface="Times New Roman" pitchFamily="18" charset="0"/>
                <a:cs typeface="Times New Roman" pitchFamily="18" charset="0"/>
              </a:rPr>
              <a:t/>
            </a:r>
            <a:br>
              <a:rPr lang="en-US" b="1" u="sng">
                <a:latin typeface="Times New Roman" pitchFamily="18" charset="0"/>
                <a:cs typeface="Times New Roman" pitchFamily="18" charset="0"/>
              </a:rPr>
            </a:br>
            <a:r>
              <a:rPr lang="en-US" b="1" u="sng">
                <a:latin typeface="Times New Roman" pitchFamily="18" charset="0"/>
                <a:cs typeface="Times New Roman" pitchFamily="18" charset="0"/>
              </a:rPr>
              <a:t>Defination</a:t>
            </a:r>
            <a:r>
              <a:rPr lang="en-US" b="1">
                <a:latin typeface="Times New Roman" pitchFamily="18" charset="0"/>
                <a:cs typeface="Times New Roman" pitchFamily="18" charset="0"/>
              </a:rPr>
              <a:t>:</a:t>
            </a:r>
            <a:r>
              <a:rPr lang="en-US" sz="4000" b="1" dirty="0">
                <a:latin typeface="Times New Roman" pitchFamily="18" charset="0"/>
                <a:cs typeface="Times New Roman" pitchFamily="18" charset="0"/>
              </a:rPr>
              <a:t/>
            </a:r>
            <a:br>
              <a:rPr lang="en-US" sz="4000" b="1" dirty="0">
                <a:latin typeface="Times New Roman" pitchFamily="18" charset="0"/>
                <a:cs typeface="Times New Roman" pitchFamily="18" charset="0"/>
              </a:rPr>
            </a:b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The process by which, a p-n junction diode allows the electric current in the presence of applied voltage is called forward biased p-n junction diode. </a:t>
            </a:r>
            <a:br>
              <a:rPr lang="en-US" sz="40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pic>
        <p:nvPicPr>
          <p:cNvPr id="2097157" name="Picture 2097156"/>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ransition>
    <p:wipe dir="r"/>
  </p:transition>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7"/>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31940" fill="hold"/>
                                        <p:tgtEl>
                                          <p:spTgt spid="2097157"/>
                                        </p:tgtEl>
                                      </p:cBhvr>
                                    </p:cmd>
                                  </p:childTnLst>
                                </p:cTn>
                              </p:par>
                            </p:childTnLst>
                          </p:cTn>
                        </p:par>
                      </p:childTnLst>
                    </p:cTn>
                  </p:par>
                </p:childTnLst>
              </p:cTn>
              <p:nextCondLst>
                <p:cond evt="onClick" delay="0">
                  <p:tgtEl>
                    <p:spTgt spid="2097157"/>
                  </p:tgtEl>
                </p:cond>
              </p:nextCondLst>
            </p:seq>
            <p:audio>
              <p:cMediaNode vol="80000">
                <p:cTn id="8" fill="hold" display="0">
                  <p:stCondLst>
                    <p:cond delay="indefinite"/>
                  </p:stCondLst>
                  <p:endCondLst>
                    <p:cond evt="onStopAudio" delay="0">
                      <p:tgtEl>
                        <p:sldTgt/>
                      </p:tgtEl>
                    </p:cond>
                  </p:endCondLst>
                </p:cTn>
                <p:tgtEl>
                  <p:spTgt spid="209715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title"/>
          </p:nvPr>
        </p:nvSpPr>
        <p:spPr>
          <a:xfrm>
            <a:off x="0" y="0"/>
            <a:ext cx="9144000" cy="6858000"/>
          </a:xfrm>
        </p:spPr>
        <p:txBody>
          <a:bodyPr/>
          <a:lstStyle/>
          <a:p>
            <a:pPr algn="l"/>
            <a:r>
              <a:rPr lang="en-US" b="1" u="sng">
                <a:latin typeface="Times New Roman" pitchFamily="18" charset="0"/>
                <a:cs typeface="Times New Roman" pitchFamily="18" charset="0"/>
              </a:rPr>
              <a:t/>
            </a:r>
            <a:br>
              <a:rPr lang="en-US" b="1" u="sng">
                <a:latin typeface="Times New Roman" pitchFamily="18" charset="0"/>
                <a:cs typeface="Times New Roman" pitchFamily="18" charset="0"/>
              </a:rPr>
            </a:br>
            <a:r>
              <a:rPr lang="en-US" b="1" u="sng">
                <a:latin typeface="Times New Roman" pitchFamily="18" charset="0"/>
                <a:cs typeface="Times New Roman" pitchFamily="18" charset="0"/>
              </a:rPr>
              <a:t>Connections</a:t>
            </a:r>
            <a:r>
              <a:rPr lang="en-US" b="1" dirty="0">
                <a:latin typeface="Times New Roman" pitchFamily="18" charset="0"/>
                <a:cs typeface="Times New Roman" pitchFamily="18" charset="0"/>
              </a:rPr>
              <a:t>:</a:t>
            </a:r>
            <a:r>
              <a:rPr lang="en-US" dirty="0"/>
              <a:t/>
            </a:r>
            <a:br>
              <a:rPr lang="en-US" dirty="0"/>
            </a:br>
            <a:r>
              <a:rPr lang="en-US" dirty="0"/>
              <a:t/>
            </a:r>
            <a:br>
              <a:rPr lang="en-US" dirty="0"/>
            </a:br>
            <a:r>
              <a:rPr lang="en-US" sz="4000" dirty="0">
                <a:latin typeface="Times New Roman" pitchFamily="18" charset="0"/>
                <a:cs typeface="Times New Roman" pitchFamily="18" charset="0"/>
              </a:rPr>
              <a:t>The positive terminal of the battery is connected to the </a:t>
            </a:r>
            <a:r>
              <a:rPr lang="en-US" sz="4000" b="1" dirty="0">
                <a:latin typeface="Times New Roman" pitchFamily="18" charset="0"/>
                <a:cs typeface="Times New Roman" pitchFamily="18" charset="0"/>
              </a:rPr>
              <a:t>p-type semiconductor</a:t>
            </a:r>
            <a:r>
              <a:rPr lang="en-US" sz="4000" dirty="0">
                <a:latin typeface="Times New Roman" pitchFamily="18" charset="0"/>
                <a:cs typeface="Times New Roman" pitchFamily="18" charset="0"/>
              </a:rPr>
              <a:t> material and the negative terminal of the battery is connected to the </a:t>
            </a:r>
            <a:r>
              <a:rPr lang="en-US" sz="4000" b="1" dirty="0">
                <a:latin typeface="Times New Roman" pitchFamily="18" charset="0"/>
                <a:cs typeface="Times New Roman" pitchFamily="18" charset="0"/>
              </a:rPr>
              <a:t>n-type semiconductor </a:t>
            </a:r>
            <a:r>
              <a:rPr lang="en-US" sz="4000" dirty="0">
                <a:latin typeface="Times New Roman" pitchFamily="18" charset="0"/>
                <a:cs typeface="Times New Roman" pitchFamily="18" charset="0"/>
              </a:rPr>
              <a:t>material.</a:t>
            </a:r>
          </a:p>
        </p:txBody>
      </p:sp>
      <p:pic>
        <p:nvPicPr>
          <p:cNvPr id="2097158" name="Picture 2097157"/>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ransition>
    <p:wedge/>
  </p:transition>
  <p:timing>
    <p:tnLst>
      <p:par>
        <p:cTn id="1" dur="indefinite" restart="never" nodeType="tmRoot">
          <p:childTnLst>
            <p:seq concurrent="1" nextAc="seek">
              <p:cTn id="2" restart="whenNotActive" fill="hold" evtFilter="cancelBubble" nodeType="interactiveSeq">
                <p:stCondLst>
                  <p:cond evt="onClick" delay="0">
                    <p:tgtEl>
                      <p:spTgt spid="2097158"/>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2740" fill="hold"/>
                                        <p:tgtEl>
                                          <p:spTgt spid="2097158"/>
                                        </p:tgtEl>
                                      </p:cBhvr>
                                    </p:cmd>
                                  </p:childTnLst>
                                </p:cTn>
                              </p:par>
                            </p:childTnLst>
                          </p:cTn>
                        </p:par>
                      </p:childTnLst>
                    </p:cTn>
                  </p:par>
                </p:childTnLst>
              </p:cTn>
              <p:nextCondLst>
                <p:cond evt="onClick" delay="0">
                  <p:tgtEl>
                    <p:spTgt spid="2097158"/>
                  </p:tgtEl>
                </p:cond>
              </p:nextCondLst>
            </p:seq>
            <p:audio>
              <p:cMediaNode vol="80000">
                <p:cTn id="7" fill="hold" display="0">
                  <p:stCondLst>
                    <p:cond delay="indefinite"/>
                  </p:stCondLst>
                  <p:endCondLst>
                    <p:cond evt="onStopAudio" delay="0">
                      <p:tgtEl>
                        <p:sldTgt/>
                      </p:tgtEl>
                    </p:cond>
                  </p:endCondLst>
                </p:cTn>
                <p:tgtEl>
                  <p:spTgt spid="209715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descr="Under no voltage or unbiased condition, the p-n junction diode does not allow the electric current. If the external voltage"/>
          <p:cNvPicPr>
            <a:picLocks noChangeAspect="1" noChangeArrowheads="1"/>
          </p:cNvPicPr>
          <p:nvPr/>
        </p:nvPicPr>
        <p:blipFill>
          <a:blip r:embed="rId3"/>
          <a:srcRect/>
          <a:stretch>
            <a:fillRect/>
          </a:stretch>
        </p:blipFill>
        <p:spPr bwMode="auto">
          <a:xfrm>
            <a:off x="0" y="285729"/>
            <a:ext cx="8858280" cy="6072230"/>
          </a:xfrm>
          <a:prstGeom prst="rect">
            <a:avLst/>
          </a:prstGeom>
          <a:noFill/>
        </p:spPr>
      </p:pic>
      <p:pic>
        <p:nvPicPr>
          <p:cNvPr id="2097159" name="Picture 2097158"/>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3069000"/>
            <a:ext cx="720000" cy="720000"/>
          </a:xfrm>
          <a:prstGeom prst="rect">
            <a:avLst/>
          </a:prstGeom>
        </p:spPr>
      </p:pic>
    </p:spTree>
  </p:cSld>
  <p:clrMapOvr>
    <a:masterClrMapping/>
  </p:clrMapOvr>
  <p:transition>
    <p:diamond/>
  </p:transition>
  <p:timing>
    <p:tnLst>
      <p:par>
        <p:cTn id="1" dur="indefinite" restart="never" nodeType="tmRoot">
          <p:childTnLst>
            <p:seq concurrent="1" nextAc="seek">
              <p:cTn id="2" restart="whenNotActive" fill="hold" evtFilter="cancelBubble" nodeType="interactiveSeq">
                <p:stCondLst>
                  <p:cond evt="onClick" delay="0">
                    <p:tgtEl>
                      <p:spTgt spid="2097159"/>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4580" fill="hold"/>
                                        <p:tgtEl>
                                          <p:spTgt spid="2097159"/>
                                        </p:tgtEl>
                                      </p:cBhvr>
                                    </p:cmd>
                                  </p:childTnLst>
                                </p:cTn>
                              </p:par>
                            </p:childTnLst>
                          </p:cTn>
                        </p:par>
                      </p:childTnLst>
                    </p:cTn>
                  </p:par>
                </p:childTnLst>
              </p:cTn>
              <p:nextCondLst>
                <p:cond evt="onClick" delay="0">
                  <p:tgtEl>
                    <p:spTgt spid="2097159"/>
                  </p:tgtEl>
                </p:cond>
              </p:nextCondLst>
            </p:seq>
            <p:audio>
              <p:cMediaNode vol="80000">
                <p:cTn id="7" fill="hold" display="0">
                  <p:stCondLst>
                    <p:cond delay="indefinite"/>
                  </p:stCondLst>
                  <p:endCondLst>
                    <p:cond evt="onStopAudio" delay="0">
                      <p:tgtEl>
                        <p:sldTgt/>
                      </p:tgtEl>
                    </p:cond>
                  </p:endCondLst>
                </p:cTn>
                <p:tgtEl>
                  <p:spTgt spid="2097159"/>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2" descr="https://www.physics-and-radio-electronics.com/electronic-devices-and-circuits/semiconductor-diodes/images/forward.png"/>
          <p:cNvPicPr>
            <a:picLocks noChangeAspect="1" noChangeArrowheads="1"/>
          </p:cNvPicPr>
          <p:nvPr/>
        </p:nvPicPr>
        <p:blipFill>
          <a:blip r:embed="rId3"/>
          <a:srcRect/>
          <a:stretch>
            <a:fillRect/>
          </a:stretch>
        </p:blipFill>
        <p:spPr bwMode="auto">
          <a:xfrm>
            <a:off x="0" y="571480"/>
            <a:ext cx="9144000" cy="6072230"/>
          </a:xfrm>
          <a:prstGeom prst="rect">
            <a:avLst/>
          </a:prstGeom>
          <a:noFill/>
        </p:spPr>
      </p:pic>
      <p:sp>
        <p:nvSpPr>
          <p:cNvPr id="1048594" name="Rectangle 2"/>
          <p:cNvSpPr/>
          <p:nvPr/>
        </p:nvSpPr>
        <p:spPr>
          <a:xfrm>
            <a:off x="1357290" y="6072206"/>
            <a:ext cx="5715040"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97160" name="Picture 2097159"/>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3069000"/>
            <a:ext cx="720000" cy="720000"/>
          </a:xfrm>
          <a:prstGeom prst="rect">
            <a:avLst/>
          </a:prstGeom>
        </p:spPr>
      </p:pic>
    </p:spTree>
  </p:cSld>
  <p:clrMapOvr>
    <a:masterClrMapping/>
  </p:clrMapOvr>
  <p:transition>
    <p:split dir="in"/>
  </p:transition>
  <p:timing>
    <p:tnLst>
      <p:par>
        <p:cTn id="1" dur="indefinite" restart="never" nodeType="tmRoot">
          <p:childTnLst>
            <p:seq concurrent="1" nextAc="seek">
              <p:cTn id="2" restart="whenNotActive" fill="hold" evtFilter="cancelBubble" nodeType="interactiveSeq">
                <p:stCondLst>
                  <p:cond evt="onClick" delay="0">
                    <p:tgtEl>
                      <p:spTgt spid="2097160"/>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6460" fill="hold"/>
                                        <p:tgtEl>
                                          <p:spTgt spid="2097160"/>
                                        </p:tgtEl>
                                      </p:cBhvr>
                                    </p:cmd>
                                  </p:childTnLst>
                                </p:cTn>
                              </p:par>
                            </p:childTnLst>
                          </p:cTn>
                        </p:par>
                      </p:childTnLst>
                    </p:cTn>
                  </p:par>
                </p:childTnLst>
              </p:cTn>
              <p:nextCondLst>
                <p:cond evt="onClick" delay="0">
                  <p:tgtEl>
                    <p:spTgt spid="2097160"/>
                  </p:tgtEl>
                </p:cond>
              </p:nextCondLst>
            </p:seq>
            <p:audio>
              <p:cMediaNode vol="80000">
                <p:cTn id="7" fill="hold" display="0">
                  <p:stCondLst>
                    <p:cond delay="indefinite"/>
                  </p:stCondLst>
                  <p:endCondLst>
                    <p:cond evt="onStopAudio" delay="0">
                      <p:tgtEl>
                        <p:sldTgt/>
                      </p:tgtEl>
                    </p:cond>
                  </p:endCondLst>
                </p:cTn>
                <p:tgtEl>
                  <p:spTgt spid="2097160"/>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0" y="0"/>
            <a:ext cx="9144000" cy="6858000"/>
          </a:xfrm>
        </p:spPr>
        <p:txBody>
          <a:bodyPr/>
          <a:lstStyle/>
          <a:p>
            <a:r>
              <a:rPr lang="en-US" dirty="0"/>
              <a:t/>
            </a:r>
            <a:br>
              <a:rPr lang="en-US" dirty="0"/>
            </a:br>
            <a:r>
              <a:rPr lang="en-US" dirty="0"/>
              <a:t/>
            </a:r>
            <a:br>
              <a:rPr lang="en-US" dirty="0"/>
            </a:br>
            <a:r>
              <a:rPr lang="en-US" dirty="0"/>
              <a:t/>
            </a:r>
            <a:br>
              <a:rPr lang="en-US" dirty="0"/>
            </a:br>
            <a:endParaRPr lang="en-US" dirty="0"/>
          </a:p>
        </p:txBody>
      </p:sp>
      <p:sp>
        <p:nvSpPr>
          <p:cNvPr id="1048596" name="Rectangle 2"/>
          <p:cNvSpPr/>
          <p:nvPr/>
        </p:nvSpPr>
        <p:spPr>
          <a:xfrm>
            <a:off x="0" y="0"/>
            <a:ext cx="9144000" cy="6123940"/>
          </a:xfrm>
          <a:prstGeom prst="rect">
            <a:avLst/>
          </a:prstGeom>
        </p:spPr>
        <p:txBody>
          <a:bodyPr wrap="square">
            <a:spAutoFit/>
          </a:bodyPr>
          <a:lstStyle/>
          <a:p>
            <a:endParaRPr lang="en-US" sz="4400" b="1" dirty="0">
              <a:latin typeface="Times New Roman" pitchFamily="18" charset="0"/>
              <a:cs typeface="Times New Roman" pitchFamily="18" charset="0"/>
            </a:endParaRPr>
          </a:p>
          <a:p>
            <a:r>
              <a:rPr lang="en-US" sz="4400" b="1" u="sng" dirty="0">
                <a:latin typeface="Times New Roman" pitchFamily="18" charset="0"/>
                <a:cs typeface="Times New Roman" pitchFamily="18" charset="0"/>
              </a:rPr>
              <a:t>Working:</a:t>
            </a:r>
          </a:p>
          <a:p>
            <a:endParaRPr lang="en-US" sz="4000" dirty="0">
              <a:latin typeface="Times New Roman" pitchFamily="18" charset="0"/>
              <a:cs typeface="Times New Roman" pitchFamily="18" charset="0"/>
            </a:endParaRPr>
          </a:p>
          <a:p>
            <a:pPr algn="just">
              <a:lnSpc>
                <a:spcPct val="115000"/>
              </a:lnSpc>
            </a:pPr>
            <a:r>
              <a:rPr lang="en-US" sz="4000" dirty="0">
                <a:latin typeface="Times New Roman" pitchFamily="18" charset="0"/>
                <a:cs typeface="Times New Roman" pitchFamily="18" charset="0"/>
              </a:rPr>
              <a:t>If the diode is forward biased, then holes will move toward the n-type semiconductor and electrons will move toward the p-type semiconductor and they will diffuse with each other.</a:t>
            </a:r>
            <a:r>
              <a:rPr lang="en-US" sz="4000" dirty="0">
                <a:latin typeface="Times New Roman"/>
                <a:ea typeface="Times New Roman"/>
              </a:rPr>
              <a:t> </a:t>
            </a:r>
          </a:p>
          <a:p>
            <a:pPr algn="just">
              <a:lnSpc>
                <a:spcPct val="115000"/>
              </a:lnSpc>
            </a:pPr>
            <a:endParaRPr lang="en-US" sz="4000" dirty="0">
              <a:latin typeface="Times New Roman" pitchFamily="18" charset="0"/>
              <a:cs typeface="Times New Roman" pitchFamily="18" charset="0"/>
            </a:endParaRPr>
          </a:p>
        </p:txBody>
      </p:sp>
      <p:pic>
        <p:nvPicPr>
          <p:cNvPr id="2097163" name="Picture 2097162"/>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ransition>
    <p:cover dir="ld"/>
  </p:transition>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seq concurrent="1" nextAc="seek">
              <p:cTn id="4" restart="whenNotActive" fill="hold" evtFilter="cancelBubble" nodeType="interactiveSeq">
                <p:stCondLst>
                  <p:cond evt="onClick" delay="0">
                    <p:tgtEl>
                      <p:spTgt spid="2097163"/>
                    </p:tgtEl>
                  </p:cond>
                </p:stCondLst>
                <p:endSync evt="end" delay="0">
                  <p:rtn val="all"/>
                </p:endSync>
                <p:childTnLst>
                  <p:par>
                    <p:cTn id="5" fill="hold">
                      <p:stCondLst>
                        <p:cond evt="onBegin" delay="0"/>
                      </p:stCondLst>
                      <p:childTnLst>
                        <p:par>
                          <p:cTn id="6" fill="hold">
                            <p:stCondLst>
                              <p:cond evt="onBegin" delay="0"/>
                            </p:stCondLst>
                            <p:childTnLst>
                              <p:par>
                                <p:cTn id="7" presetID="1" presetClass="mediacall" presetSubtype="0" fill="hold" nodeType="clickEffect">
                                  <p:stCondLst>
                                    <p:cond delay="0"/>
                                  </p:stCondLst>
                                  <p:childTnLst>
                                    <p:cmd type="call" cmd="playFrom(0.0)">
                                      <p:cBhvr>
                                        <p:cTn id="8" dur="21620" fill="hold"/>
                                        <p:tgtEl>
                                          <p:spTgt spid="2097163"/>
                                        </p:tgtEl>
                                      </p:cBhvr>
                                    </p:cmd>
                                  </p:childTnLst>
                                </p:cTn>
                              </p:par>
                            </p:childTnLst>
                          </p:cTn>
                        </p:par>
                      </p:childTnLst>
                    </p:cTn>
                  </p:par>
                </p:childTnLst>
              </p:cTn>
              <p:nextCondLst>
                <p:cond evt="onClick" delay="0">
                  <p:tgtEl>
                    <p:spTgt spid="2097163"/>
                  </p:tgtEl>
                </p:cond>
              </p:nextCondLst>
            </p:seq>
            <p:audio>
              <p:cMediaNode vol="80000">
                <p:cTn id="9" fill="hold" display="0">
                  <p:stCondLst>
                    <p:cond delay="indefinite"/>
                  </p:stCondLst>
                  <p:endCondLst>
                    <p:cond evt="onStopAudio" delay="0">
                      <p:tgtEl>
                        <p:sldTgt/>
                      </p:tgtEl>
                    </p:cond>
                  </p:endCondLst>
                </p:cTn>
                <p:tgtEl>
                  <p:spTgt spid="2097163"/>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0" y="0"/>
            <a:ext cx="9144000" cy="6858000"/>
          </a:xfrm>
        </p:spPr>
        <p:txBody>
          <a:bodyPr>
            <a:noAutofit/>
          </a:bodyPr>
          <a:lstStyle/>
          <a:p>
            <a:pPr algn="l">
              <a:lnSpc>
                <a:spcPct val="115000"/>
              </a:lnSpc>
            </a:pPr>
            <a:r>
              <a:rPr lang="en-US" sz="4000" b="1" u="sng" dirty="0" smtClean="0">
                <a:latin typeface="Times New Roman"/>
                <a:ea typeface="Times New Roman"/>
              </a:rPr>
              <a:t>P-type</a:t>
            </a:r>
            <a:r>
              <a:rPr lang="en-US" sz="4000" b="1" u="sng" dirty="0">
                <a:latin typeface="Times New Roman"/>
                <a:ea typeface="Times New Roman"/>
              </a:rPr>
              <a:t>:</a:t>
            </a:r>
            <a:r>
              <a:rPr lang="en-US" sz="3200" b="1" dirty="0">
                <a:latin typeface="Times New Roman"/>
                <a:ea typeface="Times New Roman"/>
              </a:rPr>
              <a:t/>
            </a:r>
            <a:br>
              <a:rPr lang="en-US" sz="3200" b="1" dirty="0">
                <a:latin typeface="Times New Roman"/>
                <a:ea typeface="Times New Roman"/>
              </a:rPr>
            </a:br>
            <a:r>
              <a:rPr lang="en-US" sz="2800" dirty="0">
                <a:latin typeface="Times New Roman"/>
                <a:ea typeface="Times New Roman"/>
              </a:rPr>
              <a:t/>
            </a:r>
            <a:br>
              <a:rPr lang="en-US" sz="2800" dirty="0">
                <a:latin typeface="Times New Roman"/>
                <a:ea typeface="Times New Roman"/>
              </a:rPr>
            </a:br>
            <a:r>
              <a:rPr lang="en-US" sz="2800" dirty="0">
                <a:solidFill>
                  <a:schemeClr val="tx1">
                    <a:lumMod val="95000"/>
                    <a:lumOff val="5000"/>
                  </a:schemeClr>
                </a:solidFill>
                <a:latin typeface="Times New Roman"/>
                <a:ea typeface="Times New Roman"/>
              </a:rPr>
              <a:t>Due to the attraction of positive terminal of source, electrons which participated in covalent bond creations in p-type material, will be attracted towards the terminal. Here numbers of covalent bonds are broken and electrons are shifted towards the positive terminal. </a:t>
            </a:r>
            <a:br>
              <a:rPr lang="en-US" sz="2800" dirty="0">
                <a:solidFill>
                  <a:schemeClr val="tx1">
                    <a:lumMod val="95000"/>
                    <a:lumOff val="5000"/>
                  </a:schemeClr>
                </a:solidFill>
                <a:latin typeface="Times New Roman"/>
                <a:ea typeface="Times New Roman"/>
              </a:rPr>
            </a:br>
            <a:r>
              <a:rPr lang="en-US" sz="2800" dirty="0">
                <a:solidFill>
                  <a:schemeClr val="tx1">
                    <a:lumMod val="95000"/>
                    <a:lumOff val="5000"/>
                  </a:schemeClr>
                </a:solidFill>
                <a:latin typeface="Times New Roman"/>
                <a:ea typeface="Calibri"/>
              </a:rPr>
              <a:t>Due to the higher concentration of holes adjacent to negative impurity ions layer the electrons of negative ions come out and recombine with those holes and create new holes in the layer. Consequently, the width of this negative ions layer is reduced and finally this layer vanishes.</a:t>
            </a:r>
            <a:endParaRPr lang="en-US" sz="2800" dirty="0">
              <a:solidFill>
                <a:schemeClr val="tx1">
                  <a:lumMod val="95000"/>
                  <a:lumOff val="5000"/>
                </a:schemeClr>
              </a:solidFill>
            </a:endParaRPr>
          </a:p>
        </p:txBody>
      </p:sp>
      <p:pic>
        <p:nvPicPr>
          <p:cNvPr id="2097164" name="Picture 2097163"/>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ransition>
    <p:blinds dir="vert"/>
  </p:transition>
  <p:timing>
    <p:tnLst>
      <p:par>
        <p:cTn id="1" dur="indefinite" restart="never" nodeType="tmRoot">
          <p:childTnLst>
            <p:seq concurrent="1" nextAc="seek">
              <p:cTn id="2" restart="whenNotActive" fill="hold" evtFilter="cancelBubble" nodeType="interactiveSeq">
                <p:stCondLst>
                  <p:cond evt="onClick" delay="0">
                    <p:tgtEl>
                      <p:spTgt spid="2097164"/>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67040" fill="hold"/>
                                        <p:tgtEl>
                                          <p:spTgt spid="2097164"/>
                                        </p:tgtEl>
                                      </p:cBhvr>
                                    </p:cmd>
                                  </p:childTnLst>
                                </p:cTn>
                              </p:par>
                            </p:childTnLst>
                          </p:cTn>
                        </p:par>
                      </p:childTnLst>
                    </p:cTn>
                  </p:par>
                </p:childTnLst>
              </p:cTn>
              <p:nextCondLst>
                <p:cond evt="onClick" delay="0">
                  <p:tgtEl>
                    <p:spTgt spid="2097164"/>
                  </p:tgtEl>
                </p:cond>
              </p:nextCondLst>
            </p:seq>
            <p:audio>
              <p:cMediaNode vol="80000">
                <p:cTn id="7" fill="hold" display="0">
                  <p:stCondLst>
                    <p:cond delay="indefinite"/>
                  </p:stCondLst>
                  <p:endCondLst>
                    <p:cond evt="onStopAudio" delay="0">
                      <p:tgtEl>
                        <p:sldTgt/>
                      </p:tgtEl>
                    </p:cond>
                  </p:endCondLst>
                </p:cTn>
                <p:tgtEl>
                  <p:spTgt spid="209716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a:xfrm>
            <a:off x="0" y="0"/>
            <a:ext cx="9144000" cy="6858000"/>
          </a:xfrm>
        </p:spPr>
        <p:txBody>
          <a:bodyPr>
            <a:normAutofit/>
          </a:bodyPr>
          <a:lstStyle/>
          <a:p>
            <a:pPr algn="l"/>
            <a:r>
              <a:rPr lang="en-US" sz="4900" b="1" dirty="0">
                <a:latin typeface="Times New Roman" pitchFamily="18" charset="0"/>
                <a:cs typeface="Times New Roman" pitchFamily="18" charset="0"/>
              </a:rPr>
              <a:t/>
            </a:r>
            <a:br>
              <a:rPr lang="en-US" sz="4900" b="1" dirty="0">
                <a:latin typeface="Times New Roman" pitchFamily="18" charset="0"/>
                <a:cs typeface="Times New Roman" pitchFamily="18" charset="0"/>
              </a:rPr>
            </a:br>
            <a:r>
              <a:rPr lang="en-US" sz="4900" b="1" u="sng" dirty="0" smtClean="0">
                <a:latin typeface="Times New Roman" pitchFamily="18" charset="0"/>
                <a:cs typeface="Times New Roman" pitchFamily="18" charset="0"/>
              </a:rPr>
              <a:t>N-type</a:t>
            </a:r>
            <a:r>
              <a:rPr lang="en-US" sz="4900" b="1" u="sng" dirty="0">
                <a:latin typeface="Times New Roman" pitchFamily="18" charset="0"/>
                <a:cs typeface="Times New Roman" pitchFamily="18" charset="0"/>
              </a:rPr>
              <a:t>:</a:t>
            </a:r>
            <a:r>
              <a:rPr lang="en-US" sz="4900" b="1" dirty="0">
                <a:latin typeface="Times New Roman" pitchFamily="18" charset="0"/>
                <a:cs typeface="Times New Roman" pitchFamily="18" charset="0"/>
              </a:rPr>
              <a:t/>
            </a:r>
            <a:br>
              <a:rPr lang="en-US" sz="4900" b="1"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sz="3600" dirty="0">
                <a:latin typeface="Times New Roman" pitchFamily="18" charset="0"/>
                <a:cs typeface="Times New Roman" pitchFamily="18" charset="0"/>
              </a:rPr>
              <a:t>Similarly due to the negative terminal of source the free electrons in the n-type region will repeal towards junction where they will find the layer of positive impurity ions and start recombine with these ions and generate free electrons inside the layer. Consequently, the width of positive impurity ions is reduced, and finally, it vanishes.</a:t>
            </a:r>
          </a:p>
        </p:txBody>
      </p:sp>
      <p:pic>
        <p:nvPicPr>
          <p:cNvPr id="2097165" name="Picture 2097164"/>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ransition>
    <p:wipe dir="u"/>
  </p:transition>
  <p:timing>
    <p:tnLst>
      <p:par>
        <p:cTn id="1" dur="indefinite" restart="never" nodeType="tmRoot">
          <p:childTnLst>
            <p:seq concurrent="1" nextAc="seek">
              <p:cTn id="2" restart="whenNotActive" fill="hold" evtFilter="cancelBubble" nodeType="interactiveSeq">
                <p:stCondLst>
                  <p:cond evt="onClick" delay="0">
                    <p:tgtEl>
                      <p:spTgt spid="2097165"/>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44060" fill="hold"/>
                                        <p:tgtEl>
                                          <p:spTgt spid="2097165"/>
                                        </p:tgtEl>
                                      </p:cBhvr>
                                    </p:cmd>
                                  </p:childTnLst>
                                </p:cTn>
                              </p:par>
                            </p:childTnLst>
                          </p:cTn>
                        </p:par>
                      </p:childTnLst>
                    </p:cTn>
                  </p:par>
                </p:childTnLst>
              </p:cTn>
              <p:nextCondLst>
                <p:cond evt="onClick" delay="0">
                  <p:tgtEl>
                    <p:spTgt spid="2097165"/>
                  </p:tgtEl>
                </p:cond>
              </p:nextCondLst>
            </p:seq>
            <p:audio>
              <p:cMediaNode vol="80000">
                <p:cTn id="7" fill="hold" display="0">
                  <p:stCondLst>
                    <p:cond delay="indefinite"/>
                  </p:stCondLst>
                  <p:endCondLst>
                    <p:cond evt="onStopAudio" delay="0">
                      <p:tgtEl>
                        <p:sldTgt/>
                      </p:tgtEl>
                    </p:cond>
                  </p:endCondLst>
                </p:cTn>
                <p:tgtEl>
                  <p:spTgt spid="209716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0" y="0"/>
            <a:ext cx="9144000" cy="7286652"/>
          </a:xfrm>
        </p:spPr>
        <p:txBody>
          <a:bodyPr>
            <a:normAutofit fontScale="90000"/>
          </a:bodyPr>
          <a:lstStyle/>
          <a:p>
            <a:pPr algn="l"/>
            <a:r>
              <a:rPr lang="en-US" sz="4900" b="1" dirty="0"/>
              <a:t/>
            </a:r>
            <a:br>
              <a:rPr lang="en-US" sz="4900" b="1" dirty="0"/>
            </a:br>
            <a:r>
              <a:rPr lang="en-US" sz="4900" b="1" u="sng" dirty="0"/>
              <a:t>Result:</a:t>
            </a:r>
            <a:r>
              <a:rPr lang="en-US" sz="4900" b="1" dirty="0"/>
              <a:t/>
            </a:r>
            <a:br>
              <a:rPr lang="en-US" sz="4900" b="1" dirty="0"/>
            </a:br>
            <a:r>
              <a:rPr lang="en-US" altLang="en" sz="4900" b="1" dirty="0"/>
              <a:t/>
            </a:r>
            <a:br>
              <a:rPr lang="en-US" altLang="en" sz="4900" b="1" dirty="0"/>
            </a:br>
            <a:r>
              <a:rPr lang="en-US" sz="3600" dirty="0"/>
              <a:t>This way, both layers of ions disappear, and there will be no more depletion layer. After the depletion layer disappeared, free electrons from the n-type region can easily drift to p-type region and holes from p-type region to n-type region in the crystal. Hence, ideally there will be no obstruction of flowing current and the </a:t>
            </a:r>
            <a:r>
              <a:rPr lang="en-US" sz="3600" dirty="0" err="1"/>
              <a:t>pn</a:t>
            </a:r>
            <a:r>
              <a:rPr lang="en-US" sz="3600" dirty="0"/>
              <a:t> junction behaves as the short circuit.</a:t>
            </a:r>
            <a:br>
              <a:rPr lang="en-US" sz="3600" dirty="0"/>
            </a:br>
            <a:endParaRPr lang="en-US" sz="4333" dirty="0"/>
          </a:p>
        </p:txBody>
      </p:sp>
      <p:pic>
        <p:nvPicPr>
          <p:cNvPr id="2097166" name="Picture 2097165"/>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ransition>
    <p:pull dir="d"/>
  </p:transition>
  <p:timing>
    <p:tnLst>
      <p:par>
        <p:cTn id="1" dur="indefinite" restart="never" nodeType="tmRoot">
          <p:childTnLst>
            <p:seq concurrent="1" nextAc="seek">
              <p:cTn id="2" restart="whenNotActive" fill="hold" evtFilter="cancelBubble" nodeType="interactiveSeq">
                <p:stCondLst>
                  <p:cond evt="onClick" delay="0">
                    <p:tgtEl>
                      <p:spTgt spid="2097166"/>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27320" fill="hold"/>
                                        <p:tgtEl>
                                          <p:spTgt spid="2097166"/>
                                        </p:tgtEl>
                                      </p:cBhvr>
                                    </p:cmd>
                                  </p:childTnLst>
                                </p:cTn>
                              </p:par>
                            </p:childTnLst>
                          </p:cTn>
                        </p:par>
                      </p:childTnLst>
                    </p:cTn>
                  </p:par>
                </p:childTnLst>
              </p:cTn>
              <p:nextCondLst>
                <p:cond evt="onClick" delay="0">
                  <p:tgtEl>
                    <p:spTgt spid="2097166"/>
                  </p:tgtEl>
                </p:cond>
              </p:nextCondLst>
            </p:seq>
            <p:audio>
              <p:cMediaNode vol="80000">
                <p:cTn id="7" fill="hold" display="0">
                  <p:stCondLst>
                    <p:cond delay="indefinite"/>
                  </p:stCondLst>
                  <p:endCondLst>
                    <p:cond evt="onStopAudio" delay="0">
                      <p:tgtEl>
                        <p:sldTgt/>
                      </p:tgtEl>
                    </p:cond>
                  </p:endCondLst>
                </p:cTn>
                <p:tgtEl>
                  <p:spTgt spid="2097166"/>
                </p:tgtEl>
              </p:cMediaNode>
            </p:audio>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Words>
  <Application>Microsoft Office PowerPoint</Application>
  <PresentationFormat>On-screen Show (4:3)</PresentationFormat>
  <Paragraphs>11</Paragraphs>
  <Slides>9</Slides>
  <Notes>0</Notes>
  <HiddenSlides>0</HiddenSlides>
  <MMClips>9</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Times New Roman</vt:lpstr>
      <vt:lpstr>Tw Cen MT</vt:lpstr>
      <vt:lpstr>Wingdings</vt:lpstr>
      <vt:lpstr>Wingdings 2</vt:lpstr>
      <vt:lpstr>Median</vt:lpstr>
      <vt:lpstr> Forward Biased Junction Diode    </vt:lpstr>
      <vt:lpstr> Defination:  The process by which, a p-n junction diode allows the electric current in the presence of applied voltage is called forward biased p-n junction diode.  </vt:lpstr>
      <vt:lpstr> Connections:  The positive terminal of the battery is connected to the p-type semiconductor material and the negative terminal of the battery is connected to the n-type semiconductor material.</vt:lpstr>
      <vt:lpstr>PowerPoint Presentation</vt:lpstr>
      <vt:lpstr>PowerPoint Presentation</vt:lpstr>
      <vt:lpstr>   </vt:lpstr>
      <vt:lpstr>P-type:  Due to the attraction of positive terminal of source, electrons which participated in covalent bond creations in p-type material, will be attracted towards the terminal. Here numbers of covalent bonds are broken and electrons are shifted towards the positive terminal.  Due to the higher concentration of holes adjacent to negative impurity ions layer the electrons of negative ions come out and recombine with those holes and create new holes in the layer. Consequently, the width of this negative ions layer is reduced and finally this layer vanishes.</vt:lpstr>
      <vt:lpstr> N-type:  Similarly due to the negative terminal of source the free electrons in the n-type region will repeal towards junction where they will find the layer of positive impurity ions and start recombine with these ions and generate free electrons inside the layer. Consequently, the width of positive impurity ions is reduced, and finally, it vanishes.</vt:lpstr>
      <vt:lpstr> Result:  This way, both layers of ions disappear, and there will be no more depletion layer. After the depletion layer disappeared, free electrons from the n-type region can easily drift to p-type region and holes from p-type region to n-type region in the crystal. Hence, ideally there will be no obstruction of flowing current and the pn junction behaves as the short circuit.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SANA JAMIL</dc:title>
  <dc:creator>DêVïL '</dc:creator>
  <cp:lastModifiedBy>Hira</cp:lastModifiedBy>
  <cp:revision>1</cp:revision>
  <dcterms:created xsi:type="dcterms:W3CDTF">2020-04-14T00:17:02Z</dcterms:created>
  <dcterms:modified xsi:type="dcterms:W3CDTF">2020-05-07T20:45:00Z</dcterms:modified>
</cp:coreProperties>
</file>