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1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E571-48E9-48E5-AB94-32BC7473379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05D4-A7BA-4342-B472-61C456EDA3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4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E571-48E9-48E5-AB94-32BC7473379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10486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05D4-A7BA-4342-B472-61C456EDA3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E571-48E9-48E5-AB94-32BC7473379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10486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05D4-A7BA-4342-B472-61C456EDA3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E571-48E9-48E5-AB94-32BC7473379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05D4-A7BA-4342-B472-61C456EDA3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42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E571-48E9-48E5-AB94-32BC7473379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10486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05D4-A7BA-4342-B472-61C456EDA3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E571-48E9-48E5-AB94-32BC7473379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10486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05D4-A7BA-4342-B472-61C456EDA3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1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7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9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E571-48E9-48E5-AB94-32BC7473379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104862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05D4-A7BA-4342-B472-61C456EDA3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E571-48E9-48E5-AB94-32BC7473379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104862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05D4-A7BA-4342-B472-61C456EDA3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E571-48E9-48E5-AB94-32BC7473379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05D4-A7BA-4342-B472-61C456EDA3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52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3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E571-48E9-48E5-AB94-32BC7473379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104865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05D4-A7BA-4342-B472-61C456EDA3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3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E571-48E9-48E5-AB94-32BC7473379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05D4-A7BA-4342-B472-61C456EDA3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5E571-48E9-48E5-AB94-32BC7473379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B05D4-A7BA-4342-B472-61C456EDA3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.em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/>
            </a:r>
            <a:br>
              <a:rPr lang="en-US" sz="4900" dirty="0"/>
            </a:br>
            <a:r>
              <a:rPr lang="en-US" sz="4900" dirty="0"/>
              <a:t/>
            </a:r>
            <a:br>
              <a:rPr lang="en-US" sz="4900" dirty="0"/>
            </a:br>
            <a:r>
              <a:rPr lang="en-US" dirty="0"/>
              <a:t/>
            </a:r>
            <a:br>
              <a:rPr lang="en-US" dirty="0"/>
            </a:br>
            <a:r>
              <a:rPr lang="en-US" sz="5300" dirty="0"/>
              <a:t>Half Wave Rectification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4000" b="1" dirty="0"/>
              <a:t>Rectifier: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3100" dirty="0" smtClean="0"/>
              <a:t>An </a:t>
            </a:r>
            <a:r>
              <a:rPr lang="en-US" sz="3100" dirty="0"/>
              <a:t>electrical device  which converts an alternating current into direct  one by allowing a current to flow through it in one direction only </a:t>
            </a:r>
            <a:r>
              <a:rPr lang="en-US" sz="2400" dirty="0"/>
              <a:t>. 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3600" dirty="0"/>
              <a:t>The following is a type of rectifier circuit can be used: </a:t>
            </a:r>
            <a:br>
              <a:rPr lang="en-US" sz="3600" dirty="0"/>
            </a:br>
            <a:r>
              <a:rPr lang="en-US" sz="3600" dirty="0"/>
              <a:t>Half wave rectifier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>F</a:t>
            </a:r>
            <a:r>
              <a:rPr lang="en-US" sz="3600" dirty="0" smtClean="0"/>
              <a:t>ull wave rectifier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2400" dirty="0"/>
          </a:p>
        </p:txBody>
      </p:sp>
      <p:pic>
        <p:nvPicPr>
          <p:cNvPr id="2097153" name="Picture 2097152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12000" y="3069000"/>
            <a:ext cx="72000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97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evt="onBegin"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76" fill="hold"/>
                                        <p:tgtEl>
                                          <p:spTgt spid="2097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Half wave rectifier circuit diagram</a:t>
            </a:r>
          </a:p>
        </p:txBody>
      </p:sp>
      <p:pic>
        <p:nvPicPr>
          <p:cNvPr id="2097154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90600" y="1524000"/>
            <a:ext cx="7467599" cy="4572000"/>
          </a:xfrm>
        </p:spPr>
      </p:pic>
      <p:pic>
        <p:nvPicPr>
          <p:cNvPr id="2097155" name="Picture 2097154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12000" y="3069000"/>
            <a:ext cx="72000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97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evt="onBegin"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95" fill="hold"/>
                                        <p:tgtEl>
                                          <p:spTgt spid="2097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Single half phase rectifier</a:t>
            </a:r>
          </a:p>
        </p:txBody>
      </p:sp>
      <p:pic>
        <p:nvPicPr>
          <p:cNvPr id="2097156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2362200"/>
            <a:ext cx="8229600" cy="3429000"/>
          </a:xfrm>
        </p:spPr>
      </p:pic>
      <p:pic>
        <p:nvPicPr>
          <p:cNvPr id="2097157" name="Picture 2097156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12000" y="3069000"/>
            <a:ext cx="72000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97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evt="onBegin"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09" fill="hold"/>
                                        <p:tgtEl>
                                          <p:spTgt spid="2097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73362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Half wave rectification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A half wave rectifier is a type of rectifier which converts the (positive current) of the input signal into pulsating DC (direct current)  output signal.</a:t>
            </a:r>
            <a:endParaRPr lang="en-US" dirty="0"/>
          </a:p>
        </p:txBody>
      </p:sp>
      <p:sp>
        <p:nvSpPr>
          <p:cNvPr id="1048599" name="Content Placeholder 2"/>
          <p:cNvSpPr>
            <a:spLocks noGrp="1"/>
          </p:cNvSpPr>
          <p:nvPr>
            <p:ph idx="1"/>
          </p:nvPr>
        </p:nvSpPr>
        <p:spPr>
          <a:xfrm>
            <a:off x="481818" y="3048000"/>
            <a:ext cx="8229600" cy="296125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/>
          </a:p>
          <a:p>
            <a:pPr algn="just"/>
            <a:r>
              <a:rPr lang="en-US" sz="2800" dirty="0"/>
              <a:t>In half wave rectification, the rectifier conducts current during positive half cycle of input AC signal only.</a:t>
            </a:r>
          </a:p>
          <a:p>
            <a:r>
              <a:rPr lang="en-US" sz="2800" dirty="0"/>
              <a:t>Negative half cycle is suppressed.</a:t>
            </a:r>
          </a:p>
          <a:p>
            <a:endParaRPr lang="en-US" sz="2800" dirty="0"/>
          </a:p>
        </p:txBody>
      </p:sp>
      <p:pic>
        <p:nvPicPr>
          <p:cNvPr id="2097158" name="Picture 2097157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12000" y="3069000"/>
            <a:ext cx="72000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97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evt="onBegin"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49" fill="hold"/>
                                        <p:tgtEl>
                                          <p:spTgt spid="2097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Half wave rectifier </a:t>
            </a:r>
          </a:p>
        </p:txBody>
      </p:sp>
      <p:sp>
        <p:nvSpPr>
          <p:cNvPr id="104860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6429"/>
          </a:bodyPr>
          <a:lstStyle/>
          <a:p>
            <a:r>
              <a:rPr lang="en-US" sz="2800" dirty="0"/>
              <a:t>AC voltage across secondary terminals AB changes its polarity after each half cycle.</a:t>
            </a:r>
          </a:p>
          <a:p>
            <a:r>
              <a:rPr lang="en-US" sz="2800" dirty="0"/>
              <a:t>During negative half cycle terminals A is negative so diode is reversed biased and  conducts no current.</a:t>
            </a:r>
          </a:p>
          <a:p>
            <a:r>
              <a:rPr lang="en-US" sz="2800" dirty="0"/>
              <a:t>So, current flows through  diode during positive half cycle only.</a:t>
            </a:r>
          </a:p>
          <a:p>
            <a:r>
              <a:rPr lang="en-US" sz="2800" dirty="0"/>
              <a:t>In this way the current </a:t>
            </a:r>
            <a:r>
              <a:rPr lang="en-US" sz="2800" dirty="0" smtClean="0"/>
              <a:t>flows through load RL </a:t>
            </a:r>
            <a:r>
              <a:rPr lang="en-US" sz="2800" dirty="0"/>
              <a:t>in only one direction.</a:t>
            </a:r>
          </a:p>
          <a:p>
            <a:pPr marL="0" indent="0">
              <a:buNone/>
            </a:pPr>
            <a:r>
              <a:rPr lang="en-US" sz="2800" dirty="0"/>
              <a:t>             </a:t>
            </a:r>
          </a:p>
        </p:txBody>
      </p:sp>
      <p:pic>
        <p:nvPicPr>
          <p:cNvPr id="2097159" name="Picture 2097158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12000" y="3069000"/>
            <a:ext cx="72000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97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evt="onBegin"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35" fill="hold"/>
                                        <p:tgtEl>
                                          <p:spTgt spid="2097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Half wave rectification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dirty="0"/>
              <a:t>Advantages of Half Wave Rectification</a:t>
            </a:r>
            <a:endParaRPr lang="en-US" sz="3200" dirty="0"/>
          </a:p>
        </p:txBody>
      </p:sp>
      <p:sp>
        <p:nvSpPr>
          <p:cNvPr id="104860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r>
              <a:rPr lang="en-US" sz="2800" dirty="0"/>
              <a:t>Advantage of a half wave rectifier is only that is cheap.</a:t>
            </a:r>
          </a:p>
          <a:p>
            <a:r>
              <a:rPr lang="en-US" sz="2800" dirty="0"/>
              <a:t>Simple and easy to construct. </a:t>
            </a:r>
          </a:p>
          <a:p>
            <a:r>
              <a:rPr lang="en-US" sz="2800" dirty="0"/>
              <a:t>It is cheap because of the low number of components involved. </a:t>
            </a:r>
          </a:p>
          <a:p>
            <a:r>
              <a:rPr lang="en-US" sz="2800" dirty="0"/>
              <a:t>Simple is because of the straight forwardness in circuit design.</a:t>
            </a:r>
          </a:p>
        </p:txBody>
      </p:sp>
      <p:pic>
        <p:nvPicPr>
          <p:cNvPr id="2097160" name="Picture 2097159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12000" y="3069000"/>
            <a:ext cx="72000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97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evt="onBegin"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00" fill="hold"/>
                                        <p:tgtEl>
                                          <p:spTgt spid="20971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Half wave rectifier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Disadvantages of half wave rectifier</a:t>
            </a:r>
            <a:endParaRPr lang="en-US" b="1" dirty="0"/>
          </a:p>
        </p:txBody>
      </p:sp>
      <p:sp>
        <p:nvSpPr>
          <p:cNvPr id="1048605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r>
              <a:rPr lang="en-US" sz="2800" dirty="0"/>
              <a:t>Disadvantage is the ripple factor of the half wave rectifier is very high.</a:t>
            </a:r>
          </a:p>
          <a:p>
            <a:r>
              <a:rPr lang="en-US" sz="2800" dirty="0"/>
              <a:t>The output contains lots of ripples.</a:t>
            </a:r>
          </a:p>
          <a:p>
            <a:r>
              <a:rPr lang="en-US" sz="2800" dirty="0"/>
              <a:t>The maximum theoretical  efficiency is 40%.</a:t>
            </a:r>
          </a:p>
          <a:p>
            <a:r>
              <a:rPr lang="en-US" sz="2800" dirty="0"/>
              <a:t>The practical value will be quite less than this.</a:t>
            </a:r>
          </a:p>
          <a:p>
            <a:r>
              <a:rPr lang="en-US" sz="2800" dirty="0"/>
              <a:t>This indicates that half wave rectifier is quite inefficient.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2097161" name="Picture 2097160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12000" y="3069000"/>
            <a:ext cx="72000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97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evt="onBegin"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99" fill="hold"/>
                                        <p:tgtEl>
                                          <p:spTgt spid="2097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Half wave rectifier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dirty="0"/>
              <a:t>Output frequency of half wave rectifier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1048607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 fontScale="95000"/>
          </a:bodyPr>
          <a:lstStyle/>
          <a:p>
            <a:r>
              <a:rPr lang="en-US" sz="2800" dirty="0"/>
              <a:t>Output frequency of half wave rectification is equal to input  frequency.</a:t>
            </a:r>
          </a:p>
          <a:p>
            <a:r>
              <a:rPr lang="en-US" sz="2800" dirty="0"/>
              <a:t>This means when input AC  completes one cycle, rectified wave also completes one cycle.</a:t>
            </a:r>
          </a:p>
          <a:p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   </a:t>
            </a:r>
            <a:r>
              <a:rPr lang="en-US" sz="4000" dirty="0" err="1"/>
              <a:t>ƒ</a:t>
            </a:r>
            <a:r>
              <a:rPr lang="en-US" sz="2000" dirty="0" err="1"/>
              <a:t>out</a:t>
            </a:r>
            <a:r>
              <a:rPr lang="en-US" sz="2000" dirty="0"/>
              <a:t>  </a:t>
            </a:r>
            <a:r>
              <a:rPr lang="en-US" sz="2800" dirty="0"/>
              <a:t>=  </a:t>
            </a:r>
            <a:r>
              <a:rPr lang="en-US" sz="4000" dirty="0" err="1"/>
              <a:t>ƒ</a:t>
            </a:r>
            <a:r>
              <a:rPr lang="en-US" sz="2000" dirty="0" err="1"/>
              <a:t>in</a:t>
            </a:r>
            <a:endParaRPr lang="en-US" sz="2000" dirty="0"/>
          </a:p>
          <a:p>
            <a:pPr>
              <a:buNone/>
            </a:pPr>
            <a:endParaRPr lang="en-US" sz="2800" dirty="0"/>
          </a:p>
        </p:txBody>
      </p:sp>
      <p:pic>
        <p:nvPicPr>
          <p:cNvPr id="2097162" name="Picture 2097161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12000" y="3069000"/>
            <a:ext cx="72000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97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evt="onBegin"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28" fill="hold"/>
                                        <p:tgtEl>
                                          <p:spTgt spid="2097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Application>Microsoft Office PowerPoint</Application>
  <PresentationFormat>On-screen Show (4:3)</PresentationFormat>
  <Paragraphs>30</Paragraphs>
  <Slides>9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   Half Wave Rectification </vt:lpstr>
      <vt:lpstr>Rectifier:  An electrical device  which converts an alternating current into direct  one by allowing a current to flow through it in one direction only .   The following is a type of rectifier circuit can be used:  Half wave rectifier  Full wave rectifier   </vt:lpstr>
      <vt:lpstr>Half wave rectifier circuit diagram</vt:lpstr>
      <vt:lpstr>Single half phase rectifier</vt:lpstr>
      <vt:lpstr>Half wave rectification A half wave rectifier is a type of rectifier which converts the (positive current) of the input signal into pulsating DC (direct current)  output signal.</vt:lpstr>
      <vt:lpstr>Half wave rectifier </vt:lpstr>
      <vt:lpstr>Half wave rectification Advantages of Half Wave Rectification</vt:lpstr>
      <vt:lpstr>Half wave rectifier Disadvantages of half wave rectifier</vt:lpstr>
      <vt:lpstr>Half wave rectifier Output frequency of half wave rectifier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my presentation</dc:title>
  <dc:creator>lenovo</dc:creator>
  <cp:lastModifiedBy>Hira</cp:lastModifiedBy>
  <cp:revision>1</cp:revision>
  <dcterms:created xsi:type="dcterms:W3CDTF">2020-04-11T13:01:26Z</dcterms:created>
  <dcterms:modified xsi:type="dcterms:W3CDTF">2020-05-07T21:48:49Z</dcterms:modified>
</cp:coreProperties>
</file>