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2"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3"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4"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5"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56"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7"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137104476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1048582" name="Date Placeholder 27"/>
          <p:cNvSpPr>
            <a:spLocks noGrp="1"/>
          </p:cNvSpPr>
          <p:nvPr>
            <p:ph type="dt" sz="half" idx="10"/>
          </p:nvPr>
        </p:nvSpPr>
        <p:spPr/>
        <p:txBody>
          <a:bodyPr/>
          <a:lstStyle/>
          <a:p>
            <a:fld id="{83FDE7FD-602E-44D9-856B-86F502E15E1B}" type="datetimeFigureOut">
              <a:rPr lang="en-US" smtClean="0"/>
              <a:t>5/8/2020</a:t>
            </a:fld>
            <a:endParaRPr lang="en-US" dirty="0"/>
          </a:p>
        </p:txBody>
      </p:sp>
      <p:sp>
        <p:nvSpPr>
          <p:cNvPr id="1048583" name="Footer Placeholder 16"/>
          <p:cNvSpPr>
            <a:spLocks noGrp="1"/>
          </p:cNvSpPr>
          <p:nvPr>
            <p:ph type="ftr" sz="quarter" idx="11"/>
          </p:nvPr>
        </p:nvSpPr>
        <p:spPr/>
        <p:txBody>
          <a:bodyPr/>
          <a:lstStyle/>
          <a:p>
            <a:endParaRPr lang="en-US" dirty="0"/>
          </a:p>
        </p:txBody>
      </p:sp>
      <p:sp>
        <p:nvSpPr>
          <p:cNvPr id="1048584" name="Slide Number Placeholder 28"/>
          <p:cNvSpPr>
            <a:spLocks noGrp="1"/>
          </p:cNvSpPr>
          <p:nvPr>
            <p:ph type="sldNum" sz="quarter" idx="12"/>
          </p:nvPr>
        </p:nvSpPr>
        <p:spPr/>
        <p:txBody>
          <a:bodyPr/>
          <a:lstStyle/>
          <a:p>
            <a:fld id="{A6361870-C3BC-4F79-B5B3-FDA2C71310FC}" type="slidenum">
              <a:rPr lang="en-US" smtClean="0"/>
              <a:t>‹#›</a:t>
            </a:fld>
            <a:endParaRPr lang="en-US" dirty="0"/>
          </a:p>
        </p:txBody>
      </p:sp>
      <p:sp>
        <p:nvSpPr>
          <p:cNvPr id="1048585"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33" name="Title 1"/>
          <p:cNvSpPr>
            <a:spLocks noGrp="1"/>
          </p:cNvSpPr>
          <p:nvPr>
            <p:ph type="title"/>
          </p:nvPr>
        </p:nvSpPr>
        <p:spPr/>
        <p:txBody>
          <a:bodyPr/>
          <a:lstStyle/>
          <a:p>
            <a:r>
              <a:rPr kumimoji="0" lang="en-US"/>
              <a:t>Click to edit Master title style</a:t>
            </a:r>
          </a:p>
        </p:txBody>
      </p:sp>
      <p:sp>
        <p:nvSpPr>
          <p:cNvPr id="1048634"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35" name="Date Placeholder 3"/>
          <p:cNvSpPr>
            <a:spLocks noGrp="1"/>
          </p:cNvSpPr>
          <p:nvPr>
            <p:ph type="dt" sz="half" idx="10"/>
          </p:nvPr>
        </p:nvSpPr>
        <p:spPr/>
        <p:txBody>
          <a:bodyPr/>
          <a:lstStyle/>
          <a:p>
            <a:fld id="{83FDE7FD-602E-44D9-856B-86F502E15E1B}" type="datetimeFigureOut">
              <a:rPr lang="en-US" smtClean="0"/>
              <a:t>5/8/2020</a:t>
            </a:fld>
            <a:endParaRPr lang="en-US" dirty="0"/>
          </a:p>
        </p:txBody>
      </p:sp>
      <p:sp>
        <p:nvSpPr>
          <p:cNvPr id="1048636" name="Footer Placeholder 4"/>
          <p:cNvSpPr>
            <a:spLocks noGrp="1"/>
          </p:cNvSpPr>
          <p:nvPr>
            <p:ph type="ftr" sz="quarter" idx="11"/>
          </p:nvPr>
        </p:nvSpPr>
        <p:spPr/>
        <p:txBody>
          <a:bodyPr/>
          <a:lstStyle/>
          <a:p>
            <a:endParaRPr lang="en-US" dirty="0"/>
          </a:p>
        </p:txBody>
      </p:sp>
      <p:sp>
        <p:nvSpPr>
          <p:cNvPr id="1048637" name="Slide Number Placeholder 5"/>
          <p:cNvSpPr>
            <a:spLocks noGrp="1"/>
          </p:cNvSpPr>
          <p:nvPr>
            <p:ph type="sldNum" sz="quarter" idx="12"/>
          </p:nvPr>
        </p:nvSpPr>
        <p:spPr/>
        <p:txBody>
          <a:bodyPr/>
          <a:lstStyle/>
          <a:p>
            <a:fld id="{A6361870-C3BC-4F79-B5B3-FDA2C71310F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2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104862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24" name="Date Placeholder 3"/>
          <p:cNvSpPr>
            <a:spLocks noGrp="1"/>
          </p:cNvSpPr>
          <p:nvPr>
            <p:ph type="dt" sz="half" idx="10"/>
          </p:nvPr>
        </p:nvSpPr>
        <p:spPr/>
        <p:txBody>
          <a:bodyPr/>
          <a:lstStyle/>
          <a:p>
            <a:fld id="{83FDE7FD-602E-44D9-856B-86F502E15E1B}" type="datetimeFigureOut">
              <a:rPr lang="en-US" smtClean="0"/>
              <a:t>5/8/2020</a:t>
            </a:fld>
            <a:endParaRPr lang="en-US" dirty="0"/>
          </a:p>
        </p:txBody>
      </p:sp>
      <p:sp>
        <p:nvSpPr>
          <p:cNvPr id="1048625" name="Footer Placeholder 4"/>
          <p:cNvSpPr>
            <a:spLocks noGrp="1"/>
          </p:cNvSpPr>
          <p:nvPr>
            <p:ph type="ftr" sz="quarter" idx="11"/>
          </p:nvPr>
        </p:nvSpPr>
        <p:spPr/>
        <p:txBody>
          <a:bodyPr/>
          <a:lstStyle/>
          <a:p>
            <a:endParaRPr lang="en-US" dirty="0"/>
          </a:p>
        </p:txBody>
      </p:sp>
      <p:sp>
        <p:nvSpPr>
          <p:cNvPr id="1048626" name="Slide Number Placeholder 5"/>
          <p:cNvSpPr>
            <a:spLocks noGrp="1"/>
          </p:cNvSpPr>
          <p:nvPr>
            <p:ph type="sldNum" sz="quarter" idx="12"/>
          </p:nvPr>
        </p:nvSpPr>
        <p:spPr/>
        <p:txBody>
          <a:bodyPr/>
          <a:lstStyle/>
          <a:p>
            <a:fld id="{A6361870-C3BC-4F79-B5B3-FDA2C71310F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kumimoji="0" lang="en-US"/>
              <a:t>Click to edit Master title style</a:t>
            </a:r>
          </a:p>
        </p:txBody>
      </p:sp>
      <p:sp>
        <p:nvSpPr>
          <p:cNvPr id="1048589"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590" name="Date Placeholder 3"/>
          <p:cNvSpPr>
            <a:spLocks noGrp="1"/>
          </p:cNvSpPr>
          <p:nvPr>
            <p:ph type="dt" sz="half" idx="10"/>
          </p:nvPr>
        </p:nvSpPr>
        <p:spPr/>
        <p:txBody>
          <a:bodyPr/>
          <a:lstStyle/>
          <a:p>
            <a:fld id="{83FDE7FD-602E-44D9-856B-86F502E15E1B}" type="datetimeFigureOut">
              <a:rPr lang="en-US" smtClean="0"/>
              <a:t>5/8/2020</a:t>
            </a:fld>
            <a:endParaRPr lang="en-US" dirty="0"/>
          </a:p>
        </p:txBody>
      </p:sp>
      <p:sp>
        <p:nvSpPr>
          <p:cNvPr id="1048591" name="Footer Placeholder 4"/>
          <p:cNvSpPr>
            <a:spLocks noGrp="1"/>
          </p:cNvSpPr>
          <p:nvPr>
            <p:ph type="ftr" sz="quarter" idx="11"/>
          </p:nvPr>
        </p:nvSpPr>
        <p:spPr/>
        <p:txBody>
          <a:bodyPr/>
          <a:lstStyle/>
          <a:p>
            <a:endParaRPr lang="en-US" dirty="0"/>
          </a:p>
        </p:txBody>
      </p:sp>
      <p:sp>
        <p:nvSpPr>
          <p:cNvPr id="1048592" name="Slide Number Placeholder 5"/>
          <p:cNvSpPr>
            <a:spLocks noGrp="1"/>
          </p:cNvSpPr>
          <p:nvPr>
            <p:ph type="sldNum" sz="quarter" idx="12"/>
          </p:nvPr>
        </p:nvSpPr>
        <p:spPr/>
        <p:txBody>
          <a:bodyPr/>
          <a:lstStyle/>
          <a:p>
            <a:fld id="{A6361870-C3BC-4F79-B5B3-FDA2C71310F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1048638"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1048639"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048640" name="Date Placeholder 3"/>
          <p:cNvSpPr>
            <a:spLocks noGrp="1"/>
          </p:cNvSpPr>
          <p:nvPr>
            <p:ph type="dt" sz="half" idx="10"/>
          </p:nvPr>
        </p:nvSpPr>
        <p:spPr/>
        <p:txBody>
          <a:bodyPr/>
          <a:lstStyle/>
          <a:p>
            <a:fld id="{83FDE7FD-602E-44D9-856B-86F502E15E1B}" type="datetimeFigureOut">
              <a:rPr lang="en-US" smtClean="0"/>
              <a:t>5/8/2020</a:t>
            </a:fld>
            <a:endParaRPr lang="en-US" dirty="0"/>
          </a:p>
        </p:txBody>
      </p:sp>
      <p:sp>
        <p:nvSpPr>
          <p:cNvPr id="1048641" name="Footer Placeholder 4"/>
          <p:cNvSpPr>
            <a:spLocks noGrp="1"/>
          </p:cNvSpPr>
          <p:nvPr>
            <p:ph type="ftr" sz="quarter" idx="11"/>
          </p:nvPr>
        </p:nvSpPr>
        <p:spPr/>
        <p:txBody>
          <a:bodyPr/>
          <a:lstStyle/>
          <a:p>
            <a:endParaRPr lang="en-US" dirty="0"/>
          </a:p>
        </p:txBody>
      </p:sp>
      <p:sp>
        <p:nvSpPr>
          <p:cNvPr id="1048642" name="Slide Number Placeholder 5"/>
          <p:cNvSpPr>
            <a:spLocks noGrp="1"/>
          </p:cNvSpPr>
          <p:nvPr>
            <p:ph type="sldNum" sz="quarter" idx="12"/>
          </p:nvPr>
        </p:nvSpPr>
        <p:spPr>
          <a:xfrm>
            <a:off x="7924800" y="6416675"/>
            <a:ext cx="762000" cy="365125"/>
          </a:xfrm>
        </p:spPr>
        <p:txBody>
          <a:bodyPr/>
          <a:lstStyle/>
          <a:p>
            <a:fld id="{A6361870-C3BC-4F79-B5B3-FDA2C71310FC}"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07" name="Title 1"/>
          <p:cNvSpPr>
            <a:spLocks noGrp="1"/>
          </p:cNvSpPr>
          <p:nvPr>
            <p:ph type="title"/>
          </p:nvPr>
        </p:nvSpPr>
        <p:spPr/>
        <p:txBody>
          <a:bodyPr/>
          <a:lstStyle/>
          <a:p>
            <a:r>
              <a:rPr kumimoji="0" lang="en-US"/>
              <a:t>Click to edit Master title style</a:t>
            </a:r>
          </a:p>
        </p:txBody>
      </p:sp>
      <p:sp>
        <p:nvSpPr>
          <p:cNvPr id="1048608"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09"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10" name="Date Placeholder 4"/>
          <p:cNvSpPr>
            <a:spLocks noGrp="1"/>
          </p:cNvSpPr>
          <p:nvPr>
            <p:ph type="dt" sz="half" idx="10"/>
          </p:nvPr>
        </p:nvSpPr>
        <p:spPr/>
        <p:txBody>
          <a:bodyPr/>
          <a:lstStyle/>
          <a:p>
            <a:fld id="{83FDE7FD-602E-44D9-856B-86F502E15E1B}" type="datetimeFigureOut">
              <a:rPr lang="en-US" smtClean="0"/>
              <a:t>5/8/2020</a:t>
            </a:fld>
            <a:endParaRPr lang="en-US" dirty="0"/>
          </a:p>
        </p:txBody>
      </p:sp>
      <p:sp>
        <p:nvSpPr>
          <p:cNvPr id="1048611" name="Footer Placeholder 5"/>
          <p:cNvSpPr>
            <a:spLocks noGrp="1"/>
          </p:cNvSpPr>
          <p:nvPr>
            <p:ph type="ftr" sz="quarter" idx="11"/>
          </p:nvPr>
        </p:nvSpPr>
        <p:spPr/>
        <p:txBody>
          <a:bodyPr/>
          <a:lstStyle/>
          <a:p>
            <a:endParaRPr lang="en-US" dirty="0"/>
          </a:p>
        </p:txBody>
      </p:sp>
      <p:sp>
        <p:nvSpPr>
          <p:cNvPr id="1048612" name="Slide Number Placeholder 6"/>
          <p:cNvSpPr>
            <a:spLocks noGrp="1"/>
          </p:cNvSpPr>
          <p:nvPr>
            <p:ph type="sldNum" sz="quarter" idx="12"/>
          </p:nvPr>
        </p:nvSpPr>
        <p:spPr/>
        <p:txBody>
          <a:bodyPr/>
          <a:lstStyle/>
          <a:p>
            <a:fld id="{A6361870-C3BC-4F79-B5B3-FDA2C71310F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595" name="Title 1"/>
          <p:cNvSpPr>
            <a:spLocks noGrp="1"/>
          </p:cNvSpPr>
          <p:nvPr>
            <p:ph type="title"/>
          </p:nvPr>
        </p:nvSpPr>
        <p:spPr>
          <a:xfrm>
            <a:off x="457200" y="273050"/>
            <a:ext cx="8229600" cy="1143000"/>
          </a:xfrm>
        </p:spPr>
        <p:txBody>
          <a:bodyPr anchor="ctr"/>
          <a:lstStyle/>
          <a:p>
            <a:r>
              <a:rPr kumimoji="0" lang="en-US"/>
              <a:t>Click to edit Master title style</a:t>
            </a:r>
          </a:p>
        </p:txBody>
      </p:sp>
      <p:sp>
        <p:nvSpPr>
          <p:cNvPr id="1048596" name="Text Placeholder 2"/>
          <p:cNvSpPr>
            <a:spLocks noGrp="1"/>
          </p:cNvSpPr>
          <p:nvPr>
            <p:ph type="body" idx="1"/>
          </p:nvPr>
        </p:nvSpPr>
        <p:spPr>
          <a:xfrm>
            <a:off x="457200" y="1535112"/>
            <a:ext cx="4040188" cy="750887"/>
          </a:xfrm>
        </p:spPr>
        <p:txBody>
          <a:bodyPr anchor="ctr">
            <a:normAutofit fontScale="95833" lnSpcReduction="20000"/>
          </a:bodyP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048597" name="Text Placeholder 3"/>
          <p:cNvSpPr>
            <a:spLocks noGrp="1"/>
          </p:cNvSpPr>
          <p:nvPr>
            <p:ph type="body" sz="half" idx="3"/>
          </p:nvPr>
        </p:nvSpPr>
        <p:spPr>
          <a:xfrm>
            <a:off x="4645025" y="1535112"/>
            <a:ext cx="4041775" cy="750887"/>
          </a:xfrm>
        </p:spPr>
        <p:txBody>
          <a:bodyPr anchor="ctr">
            <a:normAutofit fontScale="95833" lnSpcReduction="20000"/>
          </a:bodyP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048598"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599"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00" name="Date Placeholder 6"/>
          <p:cNvSpPr>
            <a:spLocks noGrp="1"/>
          </p:cNvSpPr>
          <p:nvPr>
            <p:ph type="dt" sz="half" idx="10"/>
          </p:nvPr>
        </p:nvSpPr>
        <p:spPr/>
        <p:txBody>
          <a:bodyPr/>
          <a:lstStyle/>
          <a:p>
            <a:fld id="{83FDE7FD-602E-44D9-856B-86F502E15E1B}" type="datetimeFigureOut">
              <a:rPr lang="en-US" smtClean="0"/>
              <a:t>5/8/2020</a:t>
            </a:fld>
            <a:endParaRPr lang="en-US" dirty="0"/>
          </a:p>
        </p:txBody>
      </p:sp>
      <p:sp>
        <p:nvSpPr>
          <p:cNvPr id="1048601" name="Footer Placeholder 7"/>
          <p:cNvSpPr>
            <a:spLocks noGrp="1"/>
          </p:cNvSpPr>
          <p:nvPr>
            <p:ph type="ftr" sz="quarter" idx="11"/>
          </p:nvPr>
        </p:nvSpPr>
        <p:spPr/>
        <p:txBody>
          <a:bodyPr/>
          <a:lstStyle/>
          <a:p>
            <a:endParaRPr lang="en-US" dirty="0"/>
          </a:p>
        </p:txBody>
      </p:sp>
      <p:sp>
        <p:nvSpPr>
          <p:cNvPr id="1048602" name="Slide Number Placeholder 8"/>
          <p:cNvSpPr>
            <a:spLocks noGrp="1"/>
          </p:cNvSpPr>
          <p:nvPr>
            <p:ph type="sldNum" sz="quarter" idx="12"/>
          </p:nvPr>
        </p:nvSpPr>
        <p:spPr/>
        <p:txBody>
          <a:bodyPr/>
          <a:lstStyle/>
          <a:p>
            <a:fld id="{A6361870-C3BC-4F79-B5B3-FDA2C71310F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18" name="Title 1"/>
          <p:cNvSpPr>
            <a:spLocks noGrp="1"/>
          </p:cNvSpPr>
          <p:nvPr>
            <p:ph type="title"/>
          </p:nvPr>
        </p:nvSpPr>
        <p:spPr/>
        <p:txBody>
          <a:bodyPr/>
          <a:lstStyle/>
          <a:p>
            <a:r>
              <a:rPr kumimoji="0" lang="en-US"/>
              <a:t>Click to edit Master title style</a:t>
            </a:r>
          </a:p>
        </p:txBody>
      </p:sp>
      <p:sp>
        <p:nvSpPr>
          <p:cNvPr id="1048619" name="Date Placeholder 2"/>
          <p:cNvSpPr>
            <a:spLocks noGrp="1"/>
          </p:cNvSpPr>
          <p:nvPr>
            <p:ph type="dt" sz="half" idx="10"/>
          </p:nvPr>
        </p:nvSpPr>
        <p:spPr/>
        <p:txBody>
          <a:bodyPr/>
          <a:lstStyle/>
          <a:p>
            <a:fld id="{83FDE7FD-602E-44D9-856B-86F502E15E1B}" type="datetimeFigureOut">
              <a:rPr lang="en-US" smtClean="0"/>
              <a:t>5/8/2020</a:t>
            </a:fld>
            <a:endParaRPr lang="en-US" dirty="0"/>
          </a:p>
        </p:txBody>
      </p:sp>
      <p:sp>
        <p:nvSpPr>
          <p:cNvPr id="1048620" name="Footer Placeholder 3"/>
          <p:cNvSpPr>
            <a:spLocks noGrp="1"/>
          </p:cNvSpPr>
          <p:nvPr>
            <p:ph type="ftr" sz="quarter" idx="11"/>
          </p:nvPr>
        </p:nvSpPr>
        <p:spPr/>
        <p:txBody>
          <a:bodyPr/>
          <a:lstStyle/>
          <a:p>
            <a:endParaRPr lang="en-US" dirty="0"/>
          </a:p>
        </p:txBody>
      </p:sp>
      <p:sp>
        <p:nvSpPr>
          <p:cNvPr id="1048621" name="Slide Number Placeholder 4"/>
          <p:cNvSpPr>
            <a:spLocks noGrp="1"/>
          </p:cNvSpPr>
          <p:nvPr>
            <p:ph type="sldNum" sz="quarter" idx="12"/>
          </p:nvPr>
        </p:nvSpPr>
        <p:spPr/>
        <p:txBody>
          <a:bodyPr/>
          <a:lstStyle/>
          <a:p>
            <a:fld id="{A6361870-C3BC-4F79-B5B3-FDA2C71310F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43" name="Date Placeholder 1"/>
          <p:cNvSpPr>
            <a:spLocks noGrp="1"/>
          </p:cNvSpPr>
          <p:nvPr>
            <p:ph type="dt" sz="half" idx="10"/>
          </p:nvPr>
        </p:nvSpPr>
        <p:spPr/>
        <p:txBody>
          <a:bodyPr/>
          <a:lstStyle/>
          <a:p>
            <a:fld id="{83FDE7FD-602E-44D9-856B-86F502E15E1B}" type="datetimeFigureOut">
              <a:rPr lang="en-US" smtClean="0"/>
              <a:t>5/8/2020</a:t>
            </a:fld>
            <a:endParaRPr lang="en-US" dirty="0"/>
          </a:p>
        </p:txBody>
      </p:sp>
      <p:sp>
        <p:nvSpPr>
          <p:cNvPr id="1048644" name="Footer Placeholder 2"/>
          <p:cNvSpPr>
            <a:spLocks noGrp="1"/>
          </p:cNvSpPr>
          <p:nvPr>
            <p:ph type="ftr" sz="quarter" idx="11"/>
          </p:nvPr>
        </p:nvSpPr>
        <p:spPr/>
        <p:txBody>
          <a:bodyPr/>
          <a:lstStyle/>
          <a:p>
            <a:endParaRPr lang="en-US" dirty="0"/>
          </a:p>
        </p:txBody>
      </p:sp>
      <p:sp>
        <p:nvSpPr>
          <p:cNvPr id="1048645" name="Slide Number Placeholder 3"/>
          <p:cNvSpPr>
            <a:spLocks noGrp="1"/>
          </p:cNvSpPr>
          <p:nvPr>
            <p:ph type="sldNum" sz="quarter" idx="12"/>
          </p:nvPr>
        </p:nvSpPr>
        <p:spPr/>
        <p:txBody>
          <a:bodyPr/>
          <a:lstStyle/>
          <a:p>
            <a:fld id="{A6361870-C3BC-4F79-B5B3-FDA2C71310F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46"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1048647"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048648"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48649" name="Date Placeholder 4"/>
          <p:cNvSpPr>
            <a:spLocks noGrp="1"/>
          </p:cNvSpPr>
          <p:nvPr>
            <p:ph type="dt" sz="half" idx="10"/>
          </p:nvPr>
        </p:nvSpPr>
        <p:spPr/>
        <p:txBody>
          <a:bodyPr/>
          <a:lstStyle/>
          <a:p>
            <a:fld id="{83FDE7FD-602E-44D9-856B-86F502E15E1B}" type="datetimeFigureOut">
              <a:rPr lang="en-US" smtClean="0"/>
              <a:t>5/8/2020</a:t>
            </a:fld>
            <a:endParaRPr lang="en-US" dirty="0"/>
          </a:p>
        </p:txBody>
      </p:sp>
      <p:sp>
        <p:nvSpPr>
          <p:cNvPr id="1048650" name="Footer Placeholder 5"/>
          <p:cNvSpPr>
            <a:spLocks noGrp="1"/>
          </p:cNvSpPr>
          <p:nvPr>
            <p:ph type="ftr" sz="quarter" idx="11"/>
          </p:nvPr>
        </p:nvSpPr>
        <p:spPr/>
        <p:txBody>
          <a:bodyPr/>
          <a:lstStyle/>
          <a:p>
            <a:endParaRPr lang="en-US" dirty="0"/>
          </a:p>
        </p:txBody>
      </p:sp>
      <p:sp>
        <p:nvSpPr>
          <p:cNvPr id="1048651" name="Slide Number Placeholder 6"/>
          <p:cNvSpPr>
            <a:spLocks noGrp="1"/>
          </p:cNvSpPr>
          <p:nvPr>
            <p:ph type="sldNum" sz="quarter" idx="12"/>
          </p:nvPr>
        </p:nvSpPr>
        <p:spPr/>
        <p:txBody>
          <a:bodyPr/>
          <a:lstStyle/>
          <a:p>
            <a:fld id="{A6361870-C3BC-4F79-B5B3-FDA2C71310F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27"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1048628"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1048629"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48630" name="Date Placeholder 4"/>
          <p:cNvSpPr>
            <a:spLocks noGrp="1"/>
          </p:cNvSpPr>
          <p:nvPr>
            <p:ph type="dt" sz="half" idx="10"/>
          </p:nvPr>
        </p:nvSpPr>
        <p:spPr/>
        <p:txBody>
          <a:bodyPr/>
          <a:lstStyle/>
          <a:p>
            <a:fld id="{83FDE7FD-602E-44D9-856B-86F502E15E1B}" type="datetimeFigureOut">
              <a:rPr lang="en-US" smtClean="0"/>
              <a:t>5/8/2020</a:t>
            </a:fld>
            <a:endParaRPr lang="en-US" dirty="0"/>
          </a:p>
        </p:txBody>
      </p:sp>
      <p:sp>
        <p:nvSpPr>
          <p:cNvPr id="1048631" name="Footer Placeholder 5"/>
          <p:cNvSpPr>
            <a:spLocks noGrp="1"/>
          </p:cNvSpPr>
          <p:nvPr>
            <p:ph type="ftr" sz="quarter" idx="11"/>
          </p:nvPr>
        </p:nvSpPr>
        <p:spPr/>
        <p:txBody>
          <a:bodyPr/>
          <a:lstStyle/>
          <a:p>
            <a:endParaRPr lang="en-US" dirty="0"/>
          </a:p>
        </p:txBody>
      </p:sp>
      <p:sp>
        <p:nvSpPr>
          <p:cNvPr id="1048632" name="Slide Number Placeholder 6"/>
          <p:cNvSpPr>
            <a:spLocks noGrp="1"/>
          </p:cNvSpPr>
          <p:nvPr>
            <p:ph type="sldNum" sz="quarter" idx="12"/>
          </p:nvPr>
        </p:nvSpPr>
        <p:spPr/>
        <p:txBody>
          <a:bodyPr/>
          <a:lstStyle/>
          <a:p>
            <a:fld id="{A6361870-C3BC-4F79-B5B3-FDA2C71310F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48576"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048577"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48578"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3FDE7FD-602E-44D9-856B-86F502E15E1B}" type="datetimeFigureOut">
              <a:rPr lang="en-US" smtClean="0"/>
              <a:t>5/8/2020</a:t>
            </a:fld>
            <a:endParaRPr lang="en-US" dirty="0"/>
          </a:p>
        </p:txBody>
      </p:sp>
      <p:sp>
        <p:nvSpPr>
          <p:cNvPr id="1048579"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dirty="0"/>
          </a:p>
        </p:txBody>
      </p:sp>
      <p:sp>
        <p:nvSpPr>
          <p:cNvPr id="1048580"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A6361870-C3BC-4F79-B5B3-FDA2C71310FC}"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1.xml"/><Relationship Id="rId1" Type="http://schemas.openxmlformats.org/officeDocument/2006/relationships/audio" Target="NUL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audio" Target="NULL" TargetMode="Externa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4.xml"/><Relationship Id="rId1" Type="http://schemas.openxmlformats.org/officeDocument/2006/relationships/audio" Target="NULL" TargetMode="External"/><Relationship Id="rId4"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slideLayout" Target="../slideLayouts/slideLayout4.xml"/><Relationship Id="rId1" Type="http://schemas.openxmlformats.org/officeDocument/2006/relationships/audio" Target="NUL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Subtitle 2"/>
          <p:cNvSpPr>
            <a:spLocks noGrp="1"/>
          </p:cNvSpPr>
          <p:nvPr>
            <p:ph type="subTitle" idx="1"/>
          </p:nvPr>
        </p:nvSpPr>
        <p:spPr>
          <a:xfrm>
            <a:off x="1371600" y="3962400"/>
            <a:ext cx="6400800" cy="1752600"/>
          </a:xfrm>
        </p:spPr>
        <p:txBody>
          <a:bodyPr>
            <a:normAutofit/>
          </a:bodyPr>
          <a:lstStyle/>
          <a:p>
            <a:r>
              <a:rPr lang="en-US" sz="4000">
                <a:solidFill>
                  <a:schemeClr val="tx1">
                    <a:lumMod val="95000"/>
                  </a:schemeClr>
                </a:solidFill>
              </a:rPr>
              <a:t>Energy </a:t>
            </a:r>
            <a:r>
              <a:rPr lang="en-GB" sz="4000">
                <a:solidFill>
                  <a:schemeClr val="tx1">
                    <a:lumMod val="95000"/>
                  </a:schemeClr>
                </a:solidFill>
              </a:rPr>
              <a:t>B</a:t>
            </a:r>
            <a:r>
              <a:rPr lang="en-US" sz="4000">
                <a:solidFill>
                  <a:schemeClr val="tx1">
                    <a:lumMod val="95000"/>
                  </a:schemeClr>
                </a:solidFill>
              </a:rPr>
              <a:t>ands</a:t>
            </a:r>
            <a:endParaRPr lang="en-US" sz="4000" dirty="0">
              <a:solidFill>
                <a:schemeClr val="tx1">
                  <a:lumMod val="95000"/>
                </a:schemeClr>
              </a:solidFill>
            </a:endParaRPr>
          </a:p>
        </p:txBody>
      </p:sp>
      <p:pic>
        <p:nvPicPr>
          <p:cNvPr id="2097155" name="Picture 2097154"/>
          <p:cNvPicPr>
            <a:picLocks/>
          </p:cNvPicPr>
          <p:nvPr>
            <a:audioFile r:link="rId1"/>
            <p:extLst>
              <p:ext uri="{DAA4B4D4-6D71-4841-9C94-3DE7FCFB9230}">
                <p14:media xmlns:p14="http://schemas.microsoft.com/office/powerpoint/2010/main"/>
              </p:ext>
            </p:extLst>
          </p:nvPr>
        </p:nvPicPr>
        <p:blipFill>
          <a:blip r:embed="rId3"/>
          <a:stretch>
            <a:fillRect/>
          </a:stretch>
        </p:blipFill>
        <p:spPr>
          <a:xfrm>
            <a:off x="4212000" y="306900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eq>
            <p:seq concurrent="1" nextAc="seek">
              <p:cTn id="3" restart="whenNotActive" fill="hold" evtFilter="cancelBubble" nodeType="interactiveSeq">
                <p:stCondLst>
                  <p:cond evt="onClick" delay="0">
                    <p:tgtEl>
                      <p:spTgt spid="2097155"/>
                    </p:tgtEl>
                  </p:cond>
                </p:stCondLst>
                <p:endSync evt="end" delay="0">
                  <p:rtn val="all"/>
                </p:endSync>
                <p:childTnLst>
                  <p:par>
                    <p:cTn id="4" fill="hold">
                      <p:stCondLst>
                        <p:cond evt="onBegin" delay="0"/>
                      </p:stCondLst>
                      <p:childTnLst>
                        <p:par>
                          <p:cTn id="5" fill="hold">
                            <p:stCondLst>
                              <p:cond evt="onBegin" delay="0"/>
                            </p:stCondLst>
                            <p:childTnLst>
                              <p:par>
                                <p:cTn id="6" presetID="1" presetClass="mediacall" presetSubtype="0" fill="hold" nodeType="clickEffect">
                                  <p:stCondLst>
                                    <p:cond delay="0"/>
                                  </p:stCondLst>
                                  <p:childTnLst>
                                    <p:cmd type="call" cmd="playFrom(0.0)">
                                      <p:cBhvr>
                                        <p:cTn id="7" dur="4504" fill="hold"/>
                                        <p:tgtEl>
                                          <p:spTgt spid="2097155"/>
                                        </p:tgtEl>
                                      </p:cBhvr>
                                    </p:cmd>
                                  </p:childTnLst>
                                </p:cTn>
                              </p:par>
                            </p:childTnLst>
                          </p:cTn>
                        </p:par>
                      </p:childTnLst>
                    </p:cTn>
                  </p:par>
                </p:childTnLst>
              </p:cTn>
              <p:nextCondLst>
                <p:cond evt="onClick" delay="0">
                  <p:tgtEl>
                    <p:spTgt spid="2097155"/>
                  </p:tgtEl>
                </p:cond>
              </p:nextCondLst>
            </p:seq>
            <p:audio>
              <p:cMediaNode vol="80000">
                <p:cTn id="8" fill="hold" display="0">
                  <p:stCondLst>
                    <p:cond delay="indefinite"/>
                  </p:stCondLst>
                  <p:endCondLst>
                    <p:cond evt="onStopAudio" delay="0">
                      <p:tgtEl>
                        <p:sldTgt/>
                      </p:tgtEl>
                    </p:cond>
                  </p:endCondLst>
                </p:cTn>
                <p:tgtEl>
                  <p:spTgt spid="2097155"/>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a:xfrm>
            <a:off x="1066800" y="609600"/>
            <a:ext cx="7024744" cy="724936"/>
          </a:xfrm>
        </p:spPr>
        <p:txBody>
          <a:bodyPr>
            <a:noAutofit/>
          </a:bodyPr>
          <a:lstStyle/>
          <a:p>
            <a:pPr algn="ctr"/>
            <a:r>
              <a:rPr lang="en-GB" sz="4800">
                <a:solidFill>
                  <a:schemeClr val="tx1"/>
                </a:solidFill>
              </a:rPr>
              <a:t>Energy</a:t>
            </a:r>
            <a:r>
              <a:rPr lang="en-US" sz="4800">
                <a:solidFill>
                  <a:schemeClr val="tx1"/>
                </a:solidFill>
              </a:rPr>
              <a:t> </a:t>
            </a:r>
            <a:r>
              <a:rPr lang="en-GB" sz="4800">
                <a:solidFill>
                  <a:schemeClr val="tx1"/>
                </a:solidFill>
              </a:rPr>
              <a:t>Band</a:t>
            </a:r>
            <a:endParaRPr lang="en-US" sz="4800" dirty="0">
              <a:solidFill>
                <a:schemeClr val="tx1"/>
              </a:solidFill>
            </a:endParaRPr>
          </a:p>
        </p:txBody>
      </p:sp>
      <p:sp>
        <p:nvSpPr>
          <p:cNvPr id="1048594" name="Content Placeholder 6"/>
          <p:cNvSpPr>
            <a:spLocks noGrp="1"/>
          </p:cNvSpPr>
          <p:nvPr>
            <p:ph idx="1"/>
          </p:nvPr>
        </p:nvSpPr>
        <p:spPr/>
        <p:txBody>
          <a:bodyPr/>
          <a:lstStyle/>
          <a:p>
            <a:r>
              <a:rPr lang="en-GB"/>
              <a:t>The number of energy levels in a band is equal to the number of atoms in a crystal. Thus, the energy bands in a crystal correspond to the energy levels in an atom and an electron in a crystal can have an energy that falls within one of these bands.</a:t>
            </a:r>
            <a:endParaRPr lang="en-US"/>
          </a:p>
        </p:txBody>
      </p:sp>
      <p:pic>
        <p:nvPicPr>
          <p:cNvPr id="2097157" name="Picture 2097156"/>
          <p:cNvPicPr>
            <a:picLocks/>
          </p:cNvPicPr>
          <p:nvPr>
            <a:audioFile r:link="rId1"/>
            <p:extLst>
              <p:ext uri="{DAA4B4D4-6D71-4841-9C94-3DE7FCFB9230}">
                <p14:media xmlns:p14="http://schemas.microsoft.com/office/powerpoint/2010/main"/>
              </p:ext>
            </p:extLst>
          </p:nvPr>
        </p:nvPicPr>
        <p:blipFill>
          <a:blip r:embed="rId3"/>
          <a:stretch>
            <a:fillRect/>
          </a:stretch>
        </p:blipFill>
        <p:spPr>
          <a:xfrm>
            <a:off x="4212000" y="306900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eq>
            <p:seq concurrent="1" nextAc="seek">
              <p:cTn id="3" restart="whenNotActive" fill="hold" evtFilter="cancelBubble" nodeType="interactiveSeq">
                <p:stCondLst>
                  <p:cond evt="onClick" delay="0">
                    <p:tgtEl>
                      <p:spTgt spid="2097157"/>
                    </p:tgtEl>
                  </p:cond>
                </p:stCondLst>
                <p:endSync evt="end" delay="0">
                  <p:rtn val="all"/>
                </p:endSync>
                <p:childTnLst>
                  <p:par>
                    <p:cTn id="4" fill="hold">
                      <p:stCondLst>
                        <p:cond evt="onBegin" delay="0"/>
                      </p:stCondLst>
                      <p:childTnLst>
                        <p:par>
                          <p:cTn id="5" fill="hold">
                            <p:stCondLst>
                              <p:cond evt="onBegin" delay="0"/>
                            </p:stCondLst>
                            <p:childTnLst>
                              <p:par>
                                <p:cTn id="6" presetID="1" presetClass="mediacall" presetSubtype="0" fill="hold" nodeType="clickEffect">
                                  <p:stCondLst>
                                    <p:cond delay="0"/>
                                  </p:stCondLst>
                                  <p:childTnLst>
                                    <p:cmd type="call" cmd="playFrom(0.0)">
                                      <p:cBhvr>
                                        <p:cTn id="7" dur="29094" fill="hold"/>
                                        <p:tgtEl>
                                          <p:spTgt spid="2097157"/>
                                        </p:tgtEl>
                                      </p:cBhvr>
                                    </p:cmd>
                                  </p:childTnLst>
                                </p:cTn>
                              </p:par>
                            </p:childTnLst>
                          </p:cTn>
                        </p:par>
                      </p:childTnLst>
                    </p:cTn>
                  </p:par>
                </p:childTnLst>
              </p:cTn>
              <p:nextCondLst>
                <p:cond evt="onClick" delay="0">
                  <p:tgtEl>
                    <p:spTgt spid="2097157"/>
                  </p:tgtEl>
                </p:cond>
              </p:nextCondLst>
            </p:seq>
            <p:audio>
              <p:cMediaNode vol="80000">
                <p:cTn id="8" fill="hold" display="0">
                  <p:stCondLst>
                    <p:cond delay="indefinite"/>
                  </p:stCondLst>
                  <p:endCondLst>
                    <p:cond evt="onStopAudio" delay="0">
                      <p:tgtEl>
                        <p:sldTgt/>
                      </p:tgtEl>
                    </p:cond>
                  </p:endCondLst>
                </p:cTn>
                <p:tgtEl>
                  <p:spTgt spid="2097157"/>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3" name="Text Placeholder 9"/>
          <p:cNvSpPr>
            <a:spLocks noGrp="1"/>
          </p:cNvSpPr>
          <p:nvPr>
            <p:ph type="body" idx="1"/>
          </p:nvPr>
        </p:nvSpPr>
        <p:spPr>
          <a:xfrm>
            <a:off x="457200" y="533401"/>
            <a:ext cx="7162800" cy="1219200"/>
          </a:xfrm>
        </p:spPr>
        <p:txBody>
          <a:bodyPr>
            <a:normAutofit/>
          </a:bodyPr>
          <a:lstStyle/>
          <a:p>
            <a:r>
              <a:rPr lang="en-US" sz="2800" dirty="0"/>
              <a:t>There are some important energy bands,</a:t>
            </a:r>
          </a:p>
          <a:p>
            <a:endParaRPr lang="en-US" dirty="0"/>
          </a:p>
        </p:txBody>
      </p:sp>
      <p:sp>
        <p:nvSpPr>
          <p:cNvPr id="1048604" name="Content Placeholder 2"/>
          <p:cNvSpPr>
            <a:spLocks noGrp="1"/>
          </p:cNvSpPr>
          <p:nvPr>
            <p:ph sz="quarter" idx="2"/>
          </p:nvPr>
        </p:nvSpPr>
        <p:spPr/>
        <p:txBody>
          <a:bodyPr/>
          <a:lstStyle/>
          <a:p>
            <a:pPr marL="137160" indent="0" algn="ctr">
              <a:buNone/>
            </a:pPr>
            <a:endParaRPr lang="en-US" sz="2800" dirty="0"/>
          </a:p>
          <a:p>
            <a:pPr marL="137160" indent="0">
              <a:buNone/>
            </a:pPr>
            <a:endParaRPr lang="en-US" sz="2800" dirty="0"/>
          </a:p>
          <a:p>
            <a:r>
              <a:rPr lang="en-US" sz="2800" dirty="0"/>
              <a:t>Valence band</a:t>
            </a:r>
          </a:p>
          <a:p>
            <a:r>
              <a:rPr lang="en-US" sz="2800" dirty="0"/>
              <a:t>Conduction band</a:t>
            </a:r>
          </a:p>
          <a:p>
            <a:r>
              <a:rPr lang="en-US" sz="2800" dirty="0"/>
              <a:t>Forbidden band</a:t>
            </a:r>
          </a:p>
          <a:p>
            <a:pPr marL="0" indent="0">
              <a:buNone/>
            </a:pPr>
            <a:endParaRPr lang="en-US" dirty="0"/>
          </a:p>
        </p:txBody>
      </p:sp>
      <p:pic>
        <p:nvPicPr>
          <p:cNvPr id="2097152" name="Content Placeholder 7"/>
          <p:cNvPicPr>
            <a:picLocks noGrp="1" noChangeAspect="1"/>
          </p:cNvPicPr>
          <p:nvPr>
            <p:ph sz="quarter" idx="4"/>
          </p:nvPr>
        </p:nvPicPr>
        <p:blipFill>
          <a:blip r:embed="rId3"/>
          <a:stretch>
            <a:fillRect/>
          </a:stretch>
        </p:blipFill>
        <p:spPr>
          <a:xfrm>
            <a:off x="5029200" y="1828800"/>
            <a:ext cx="3276600" cy="3886200"/>
          </a:xfrm>
        </p:spPr>
      </p:pic>
      <p:pic>
        <p:nvPicPr>
          <p:cNvPr id="2097158" name="Picture 2097157"/>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306900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58"/>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7639" fill="hold"/>
                                        <p:tgtEl>
                                          <p:spTgt spid="2097158"/>
                                        </p:tgtEl>
                                      </p:cBhvr>
                                    </p:cmd>
                                  </p:childTnLst>
                                </p:cTn>
                              </p:par>
                            </p:childTnLst>
                          </p:cTn>
                        </p:par>
                      </p:childTnLst>
                    </p:cTn>
                  </p:par>
                </p:childTnLst>
              </p:cTn>
              <p:nextCondLst>
                <p:cond evt="onClick" delay="0">
                  <p:tgtEl>
                    <p:spTgt spid="2097158"/>
                  </p:tgtEl>
                </p:cond>
              </p:nextCondLst>
            </p:seq>
            <p:audio>
              <p:cMediaNode vol="80000">
                <p:cTn id="7" fill="hold" display="0">
                  <p:stCondLst>
                    <p:cond delay="indefinite"/>
                  </p:stCondLst>
                  <p:endCondLst>
                    <p:cond evt="onStopAudio" delay="0">
                      <p:tgtEl>
                        <p:sldTgt/>
                      </p:tgtEl>
                    </p:cond>
                  </p:endCondLst>
                </p:cTn>
                <p:tgtEl>
                  <p:spTgt spid="2097158"/>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itle 1"/>
          <p:cNvSpPr>
            <a:spLocks noGrp="1"/>
          </p:cNvSpPr>
          <p:nvPr>
            <p:ph type="title"/>
          </p:nvPr>
        </p:nvSpPr>
        <p:spPr/>
        <p:txBody>
          <a:bodyPr>
            <a:normAutofit/>
          </a:bodyPr>
          <a:lstStyle/>
          <a:p>
            <a:r>
              <a:rPr lang="en-US" sz="4800" dirty="0">
                <a:solidFill>
                  <a:schemeClr val="tx1"/>
                </a:solidFill>
              </a:rPr>
              <a:t>Valence band</a:t>
            </a:r>
          </a:p>
        </p:txBody>
      </p:sp>
      <p:sp>
        <p:nvSpPr>
          <p:cNvPr id="1048606" name="Content Placeholder 2"/>
          <p:cNvSpPr>
            <a:spLocks noGrp="1"/>
          </p:cNvSpPr>
          <p:nvPr>
            <p:ph idx="1"/>
          </p:nvPr>
        </p:nvSpPr>
        <p:spPr>
          <a:xfrm>
            <a:off x="457200" y="2133600"/>
            <a:ext cx="8229600" cy="4175760"/>
          </a:xfrm>
        </p:spPr>
        <p:txBody>
          <a:bodyPr/>
          <a:lstStyle/>
          <a:p>
            <a:pPr marL="137160" indent="0" algn="ctr">
              <a:buNone/>
            </a:pPr>
            <a:r>
              <a:rPr lang="en-US" dirty="0"/>
              <a:t>The valence band is the band of electron orbitals that electrons can jump out of, moving into the conduction band when excited. The valence band is simply the outermost electron orbital of an atom of any specific material that electrons actually occupy. This is closely related to the idea of the valence electron.</a:t>
            </a:r>
          </a:p>
        </p:txBody>
      </p:sp>
      <p:pic>
        <p:nvPicPr>
          <p:cNvPr id="2097162" name="Picture 2097161"/>
          <p:cNvPicPr>
            <a:picLocks/>
          </p:cNvPicPr>
          <p:nvPr>
            <a:audioFile r:link="rId1"/>
            <p:extLst>
              <p:ext uri="{DAA4B4D4-6D71-4841-9C94-3DE7FCFB9230}">
                <p14:media xmlns:p14="http://schemas.microsoft.com/office/powerpoint/2010/main"/>
              </p:ext>
            </p:extLst>
          </p:nvPr>
        </p:nvPicPr>
        <p:blipFill>
          <a:blip r:embed="rId3"/>
          <a:stretch>
            <a:fillRect/>
          </a:stretch>
        </p:blipFill>
        <p:spPr>
          <a:xfrm>
            <a:off x="4212000" y="306900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eq>
            <p:seq concurrent="1" nextAc="seek">
              <p:cTn id="3" restart="whenNotActive" fill="hold" evtFilter="cancelBubble" nodeType="interactiveSeq"/>
            </p:seq>
            <p:seq concurrent="1" nextAc="seek">
              <p:cTn id="4" restart="whenNotActive" fill="hold" evtFilter="cancelBubble" nodeType="interactiveSeq"/>
            </p:seq>
            <p:seq concurrent="1" nextAc="seek">
              <p:cTn id="5" restart="whenNotActive" fill="hold" evtFilter="cancelBubble" nodeType="interactiveSeq">
                <p:stCondLst>
                  <p:cond evt="onClick" delay="0">
                    <p:tgtEl>
                      <p:spTgt spid="2097162"/>
                    </p:tgtEl>
                  </p:cond>
                </p:stCondLst>
                <p:endSync evt="end" delay="0">
                  <p:rtn val="all"/>
                </p:endSync>
                <p:childTnLst>
                  <p:par>
                    <p:cTn id="6" fill="hold">
                      <p:stCondLst>
                        <p:cond evt="onBegin" delay="0"/>
                      </p:stCondLst>
                      <p:childTnLst>
                        <p:par>
                          <p:cTn id="7" fill="hold">
                            <p:stCondLst>
                              <p:cond evt="onBegin" delay="0"/>
                            </p:stCondLst>
                            <p:childTnLst>
                              <p:par>
                                <p:cTn id="8" presetID="1" presetClass="mediacall" presetSubtype="0" fill="hold" nodeType="clickEffect">
                                  <p:stCondLst>
                                    <p:cond delay="0"/>
                                  </p:stCondLst>
                                  <p:childTnLst>
                                    <p:cmd type="call" cmd="playFrom(0.0)">
                                      <p:cBhvr>
                                        <p:cTn id="9" dur="42910" fill="hold"/>
                                        <p:tgtEl>
                                          <p:spTgt spid="2097162"/>
                                        </p:tgtEl>
                                      </p:cBhvr>
                                    </p:cmd>
                                  </p:childTnLst>
                                </p:cTn>
                              </p:par>
                            </p:childTnLst>
                          </p:cTn>
                        </p:par>
                      </p:childTnLst>
                    </p:cTn>
                  </p:par>
                </p:childTnLst>
              </p:cTn>
              <p:nextCondLst>
                <p:cond evt="onClick" delay="0">
                  <p:tgtEl>
                    <p:spTgt spid="2097162"/>
                  </p:tgtEl>
                </p:cond>
              </p:nextCondLst>
            </p:seq>
            <p:audio>
              <p:cMediaNode vol="80000">
                <p:cTn id="10" fill="hold" display="0">
                  <p:stCondLst>
                    <p:cond delay="indefinite"/>
                  </p:stCondLst>
                  <p:endCondLst>
                    <p:cond evt="onStopAudio" delay="0">
                      <p:tgtEl>
                        <p:sldTgt/>
                      </p:tgtEl>
                    </p:cond>
                  </p:endCondLst>
                </p:cTn>
                <p:tgtEl>
                  <p:spTgt spid="2097162"/>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
          <p:cNvSpPr>
            <a:spLocks noGrp="1"/>
          </p:cNvSpPr>
          <p:nvPr>
            <p:ph type="title"/>
          </p:nvPr>
        </p:nvSpPr>
        <p:spPr/>
        <p:txBody>
          <a:bodyPr>
            <a:normAutofit/>
          </a:bodyPr>
          <a:lstStyle/>
          <a:p>
            <a:r>
              <a:rPr lang="en-US" sz="4800" dirty="0">
                <a:solidFill>
                  <a:schemeClr val="tx1"/>
                </a:solidFill>
              </a:rPr>
              <a:t>Conduction band</a:t>
            </a:r>
          </a:p>
        </p:txBody>
      </p:sp>
      <p:sp>
        <p:nvSpPr>
          <p:cNvPr id="1048614" name="Content Placeholder 3"/>
          <p:cNvSpPr>
            <a:spLocks noGrp="1"/>
          </p:cNvSpPr>
          <p:nvPr>
            <p:ph sz="half" idx="1"/>
          </p:nvPr>
        </p:nvSpPr>
        <p:spPr/>
        <p:txBody>
          <a:bodyPr>
            <a:normAutofit/>
          </a:bodyPr>
          <a:lstStyle/>
          <a:p>
            <a:pPr marL="137160" indent="0" algn="ctr">
              <a:buNone/>
            </a:pPr>
            <a:r>
              <a:rPr lang="en-US" dirty="0"/>
              <a:t>The conduction band is the band of orbitals that are high in energy and are generally empty. In reference to conductivity in semiconductors, it is the band that accepts the electrons from the valence band. The conduction band can be seen in the diagram.</a:t>
            </a:r>
          </a:p>
        </p:txBody>
      </p:sp>
      <p:pic>
        <p:nvPicPr>
          <p:cNvPr id="2097153" name="Content Placeholder 5"/>
          <p:cNvPicPr>
            <a:picLocks noGrp="1" noChangeAspect="1"/>
          </p:cNvPicPr>
          <p:nvPr>
            <p:ph sz="half" idx="2"/>
          </p:nvPr>
        </p:nvPicPr>
        <p:blipFill>
          <a:blip r:embed="rId3"/>
          <a:stretch>
            <a:fillRect/>
          </a:stretch>
        </p:blipFill>
        <p:spPr>
          <a:xfrm>
            <a:off x="5476874" y="1828800"/>
            <a:ext cx="2600325" cy="3352800"/>
          </a:xfrm>
        </p:spPr>
      </p:pic>
      <p:pic>
        <p:nvPicPr>
          <p:cNvPr id="2097171" name="Picture 2097170"/>
          <p:cNvPicPr>
            <a:picLocks/>
          </p:cNvPicPr>
          <p:nvPr>
            <a:audioFile r:link="rId1"/>
            <p:extLst>
              <p:ext uri="{DAA4B4D4-6D71-4841-9C94-3DE7FCFB9230}">
                <p14:media xmlns:p14="http://schemas.microsoft.com/office/powerpoint/2010/main"/>
              </p:ext>
            </p:extLst>
          </p:nvPr>
        </p:nvPicPr>
        <p:blipFill>
          <a:blip r:embed="rId4"/>
          <a:stretch>
            <a:fillRect/>
          </a:stretch>
        </p:blipFill>
        <p:spPr>
          <a:xfrm>
            <a:off x="4212000" y="306900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eq>
            <p:seq concurrent="1" nextAc="seek">
              <p:cTn id="3" restart="whenNotActive" fill="hold" evtFilter="cancelBubble" nodeType="interactiveSeq"/>
            </p:seq>
            <p:seq concurrent="1" nextAc="seek">
              <p:cTn id="4" restart="whenNotActive" fill="hold" evtFilter="cancelBubble" nodeType="interactiveSeq"/>
            </p:seq>
            <p:seq concurrent="1" nextAc="seek">
              <p:cTn id="5" restart="whenNotActive" fill="hold" evtFilter="cancelBubble" nodeType="interactiveSeq"/>
            </p:seq>
            <p:seq concurrent="1" nextAc="seek">
              <p:cTn id="6" restart="whenNotActive" fill="hold" evtFilter="cancelBubble" nodeType="interactiveSeq"/>
            </p:seq>
            <p:seq concurrent="1" nextAc="seek">
              <p:cTn id="7" restart="whenNotActive" fill="hold" evtFilter="cancelBubble" nodeType="interactiveSeq"/>
            </p:seq>
            <p:seq concurrent="1" nextAc="seek">
              <p:cTn id="8" restart="whenNotActive" fill="hold" evtFilter="cancelBubble" nodeType="interactiveSeq">
                <p:stCondLst>
                  <p:cond evt="onClick" delay="0">
                    <p:tgtEl>
                      <p:spTgt spid="2097171"/>
                    </p:tgtEl>
                  </p:cond>
                </p:stCondLst>
                <p:endSync evt="end" delay="0">
                  <p:rtn val="all"/>
                </p:endSync>
                <p:childTnLst>
                  <p:par>
                    <p:cTn id="9" fill="hold">
                      <p:stCondLst>
                        <p:cond evt="onBegin" delay="0"/>
                      </p:stCondLst>
                      <p:childTnLst>
                        <p:par>
                          <p:cTn id="10" fill="hold">
                            <p:stCondLst>
                              <p:cond evt="onBegin" delay="0"/>
                            </p:stCondLst>
                            <p:childTnLst>
                              <p:par>
                                <p:cTn id="11" presetID="1" presetClass="mediacall" presetSubtype="0" fill="hold" nodeType="clickEffect">
                                  <p:stCondLst>
                                    <p:cond delay="0"/>
                                  </p:stCondLst>
                                  <p:childTnLst>
                                    <p:cmd type="call" cmd="playFrom(0.0)">
                                      <p:cBhvr>
                                        <p:cTn id="12" dur="21942" fill="hold"/>
                                        <p:tgtEl>
                                          <p:spTgt spid="2097171"/>
                                        </p:tgtEl>
                                      </p:cBhvr>
                                    </p:cmd>
                                  </p:childTnLst>
                                </p:cTn>
                              </p:par>
                            </p:childTnLst>
                          </p:cTn>
                        </p:par>
                      </p:childTnLst>
                    </p:cTn>
                  </p:par>
                </p:childTnLst>
              </p:cTn>
              <p:nextCondLst>
                <p:cond evt="onClick" delay="0">
                  <p:tgtEl>
                    <p:spTgt spid="2097171"/>
                  </p:tgtEl>
                </p:cond>
              </p:nextCondLst>
            </p:seq>
            <p:audio>
              <p:cMediaNode vol="80000">
                <p:cTn id="13" fill="hold" display="0">
                  <p:stCondLst>
                    <p:cond delay="indefinite"/>
                  </p:stCondLst>
                  <p:endCondLst>
                    <p:cond evt="onStopAudio" delay="0">
                      <p:tgtEl>
                        <p:sldTgt/>
                      </p:tgtEl>
                    </p:cond>
                  </p:endCondLst>
                </p:cTn>
                <p:tgtEl>
                  <p:spTgt spid="2097171"/>
                </p:tgtEl>
              </p:cMediaNode>
            </p:audi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5" name="Title 1"/>
          <p:cNvSpPr>
            <a:spLocks noGrp="1"/>
          </p:cNvSpPr>
          <p:nvPr>
            <p:ph type="title"/>
          </p:nvPr>
        </p:nvSpPr>
        <p:spPr/>
        <p:txBody>
          <a:bodyPr>
            <a:normAutofit/>
          </a:bodyPr>
          <a:lstStyle/>
          <a:p>
            <a:r>
              <a:rPr lang="en-US" sz="4800" dirty="0">
                <a:solidFill>
                  <a:schemeClr val="tx1"/>
                </a:solidFill>
              </a:rPr>
              <a:t>Forbidden band</a:t>
            </a:r>
          </a:p>
        </p:txBody>
      </p:sp>
      <p:sp>
        <p:nvSpPr>
          <p:cNvPr id="1048616" name="Content Placeholder 2"/>
          <p:cNvSpPr>
            <a:spLocks noGrp="1"/>
          </p:cNvSpPr>
          <p:nvPr>
            <p:ph sz="half" idx="1"/>
          </p:nvPr>
        </p:nvSpPr>
        <p:spPr>
          <a:xfrm>
            <a:off x="457200" y="2286000"/>
            <a:ext cx="8001000" cy="3840163"/>
          </a:xfrm>
        </p:spPr>
        <p:txBody>
          <a:bodyPr/>
          <a:lstStyle/>
          <a:p>
            <a:pPr marL="137160" indent="0" algn="ctr">
              <a:buNone/>
            </a:pPr>
            <a:r>
              <a:rPr lang="en-US" dirty="0"/>
              <a:t>In solid state physics, an energy gap or band gap, is an energy range in solid where no electron states can exist. It generally refers to the energy difference between the top of the valence band and the  bottom of the conduction band in insulators and semiconductors</a:t>
            </a:r>
          </a:p>
        </p:txBody>
      </p:sp>
      <p:pic>
        <p:nvPicPr>
          <p:cNvPr id="2097166" name="Picture 2097165"/>
          <p:cNvPicPr>
            <a:picLocks/>
          </p:cNvPicPr>
          <p:nvPr>
            <a:audioFile r:link="rId1"/>
            <p:extLst>
              <p:ext uri="{DAA4B4D4-6D71-4841-9C94-3DE7FCFB9230}">
                <p14:media xmlns:p14="http://schemas.microsoft.com/office/powerpoint/2010/main"/>
              </p:ext>
            </p:extLst>
          </p:nvPr>
        </p:nvPicPr>
        <p:blipFill>
          <a:blip r:embed="rId3"/>
          <a:stretch>
            <a:fillRect/>
          </a:stretch>
        </p:blipFill>
        <p:spPr>
          <a:xfrm rot="6307183">
            <a:off x="4653440" y="7392800"/>
            <a:ext cx="720000" cy="720000"/>
          </a:xfrm>
          <a:prstGeom prst="rect">
            <a:avLst/>
          </a:prstGeom>
        </p:spPr>
      </p:pic>
      <p:pic>
        <p:nvPicPr>
          <p:cNvPr id="2097167" name="Picture 2097166"/>
          <p:cNvPicPr>
            <a:picLocks/>
          </p:cNvPicPr>
          <p:nvPr>
            <a:audioFile r:link="rId1"/>
            <p:extLst>
              <p:ext uri="{DAA4B4D4-6D71-4841-9C94-3DE7FCFB9230}">
                <p14:media xmlns:p14="http://schemas.microsoft.com/office/powerpoint/2010/main"/>
              </p:ext>
            </p:extLst>
          </p:nvPr>
        </p:nvPicPr>
        <p:blipFill>
          <a:blip r:embed="rId3"/>
          <a:stretch>
            <a:fillRect/>
          </a:stretch>
        </p:blipFill>
        <p:spPr>
          <a:xfrm>
            <a:off x="4212000" y="3069000"/>
            <a:ext cx="720000" cy="720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097166"/>
                    </p:tgtEl>
                  </p:cond>
                </p:stCondLst>
                <p:endSync evt="end" delay="0">
                  <p:rtn val="all"/>
                </p:endSync>
                <p:childTnLst>
                  <p:par>
                    <p:cTn id="3" fill="hold">
                      <p:stCondLst>
                        <p:cond evt="onBegin" delay="0"/>
                      </p:stCondLst>
                      <p:childTnLst>
                        <p:par>
                          <p:cTn id="4" fill="hold">
                            <p:stCondLst>
                              <p:cond evt="onBegin" delay="0"/>
                            </p:stCondLst>
                            <p:childTnLst>
                              <p:par>
                                <p:cTn id="5" presetID="1" presetClass="mediacall" presetSubtype="0" fill="hold" nodeType="clickEffect">
                                  <p:stCondLst>
                                    <p:cond delay="0"/>
                                  </p:stCondLst>
                                  <p:childTnLst>
                                    <p:cmd type="call" cmd="playFrom(0.0)">
                                      <p:cBhvr>
                                        <p:cTn id="6" dur="13258" fill="hold"/>
                                        <p:tgtEl>
                                          <p:spTgt spid="2097166"/>
                                        </p:tgtEl>
                                      </p:cBhvr>
                                    </p:cmd>
                                  </p:childTnLst>
                                </p:cTn>
                              </p:par>
                            </p:childTnLst>
                          </p:cTn>
                        </p:par>
                      </p:childTnLst>
                    </p:cTn>
                  </p:par>
                </p:childTnLst>
              </p:cTn>
              <p:nextCondLst>
                <p:cond evt="onClick" delay="0">
                  <p:tgtEl>
                    <p:spTgt spid="2097166"/>
                  </p:tgtEl>
                </p:cond>
              </p:nextCondLst>
            </p:seq>
            <p:audio>
              <p:cMediaNode vol="80000">
                <p:cTn id="7" fill="hold" display="0">
                  <p:stCondLst>
                    <p:cond delay="indefinite"/>
                  </p:stCondLst>
                  <p:endCondLst>
                    <p:cond evt="onStopAudio" delay="0">
                      <p:tgtEl>
                        <p:sldTgt/>
                      </p:tgtEl>
                    </p:cond>
                  </p:endCondLst>
                </p:cTn>
                <p:tgtEl>
                  <p:spTgt spid="2097166"/>
                </p:tgtEl>
              </p:cMediaNode>
            </p:audio>
            <p:seq concurrent="1" nextAc="seek">
              <p:cTn id="8" restart="whenNotActive" fill="hold" evtFilter="cancelBubble" nodeType="interactiveSeq">
                <p:stCondLst>
                  <p:cond evt="onClick" delay="0">
                    <p:tgtEl>
                      <p:spTgt spid="2097167"/>
                    </p:tgtEl>
                  </p:cond>
                </p:stCondLst>
                <p:endSync evt="end" delay="0">
                  <p:rtn val="all"/>
                </p:endSync>
                <p:childTnLst>
                  <p:par>
                    <p:cTn id="9" fill="hold">
                      <p:stCondLst>
                        <p:cond evt="onBegin" delay="0"/>
                      </p:stCondLst>
                      <p:childTnLst>
                        <p:par>
                          <p:cTn id="10" fill="hold">
                            <p:stCondLst>
                              <p:cond evt="onBegin" delay="0"/>
                            </p:stCondLst>
                            <p:childTnLst>
                              <p:par>
                                <p:cTn id="11" presetID="1" presetClass="mediacall" presetSubtype="0" fill="hold" nodeType="clickEffect">
                                  <p:stCondLst>
                                    <p:cond delay="0"/>
                                  </p:stCondLst>
                                  <p:childTnLst>
                                    <p:cmd type="call" cmd="playFrom(0.0)">
                                      <p:cBhvr>
                                        <p:cTn id="12" dur="12817" fill="hold"/>
                                        <p:tgtEl>
                                          <p:spTgt spid="2097167"/>
                                        </p:tgtEl>
                                      </p:cBhvr>
                                    </p:cmd>
                                  </p:childTnLst>
                                </p:cTn>
                              </p:par>
                            </p:childTnLst>
                          </p:cTn>
                        </p:par>
                      </p:childTnLst>
                    </p:cTn>
                  </p:par>
                </p:childTnLst>
              </p:cTn>
              <p:nextCondLst>
                <p:cond evt="onClick" delay="0">
                  <p:tgtEl>
                    <p:spTgt spid="2097167"/>
                  </p:tgtEl>
                </p:cond>
              </p:nextCondLst>
            </p:seq>
            <p:audio>
              <p:cMediaNode vol="80000">
                <p:cTn id="13" fill="hold" display="0">
                  <p:stCondLst>
                    <p:cond delay="indefinite"/>
                  </p:stCondLst>
                  <p:endCondLst>
                    <p:cond evt="onStopAudio" delay="0">
                      <p:tgtEl>
                        <p:sldTgt/>
                      </p:tgtEl>
                    </p:cond>
                  </p:endCondLst>
                </p:cTn>
                <p:tgtEl>
                  <p:spTgt spid="2097167"/>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232</Words>
  <Application>Microsoft Office PowerPoint</Application>
  <PresentationFormat>On-screen Show (4:3)</PresentationFormat>
  <Paragraphs>15</Paragraphs>
  <Slides>6</Slides>
  <Notes>0</Notes>
  <HiddenSlides>0</HiddenSlides>
  <MMClips>7</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Book Antiqua</vt:lpstr>
      <vt:lpstr>Calibri</vt:lpstr>
      <vt:lpstr>Lucida Sans</vt:lpstr>
      <vt:lpstr>Wingdings</vt:lpstr>
      <vt:lpstr>Wingdings 2</vt:lpstr>
      <vt:lpstr>Wingdings 3</vt:lpstr>
      <vt:lpstr>Apex</vt:lpstr>
      <vt:lpstr>PowerPoint Presentation</vt:lpstr>
      <vt:lpstr>Energy Band</vt:lpstr>
      <vt:lpstr>PowerPoint Presentation</vt:lpstr>
      <vt:lpstr>Valence band</vt:lpstr>
      <vt:lpstr>Conduction band</vt:lpstr>
      <vt:lpstr>Forbidden band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physics</dc:title>
  <dc:creator>saen baba</dc:creator>
  <cp:lastModifiedBy>Hira</cp:lastModifiedBy>
  <cp:revision>1</cp:revision>
  <dcterms:created xsi:type="dcterms:W3CDTF">2020-04-15T22:13:12Z</dcterms:created>
  <dcterms:modified xsi:type="dcterms:W3CDTF">2020-05-07T21:25:02Z</dcterms:modified>
</cp:coreProperties>
</file>