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Vegetable Printing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alwsha Javed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BS-IV: (2018-2022)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Spring 2020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4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98"/>
    </mc:Choice>
    <mc:Fallback>
      <p:transition spd="slow" advTm="13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Vegetable and leaf printing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before starting vegetable printing, set aside an area for cutting the vegetables. Cover this area with newspaper; it will make cleaning up much easier. Always cut the vegetable in one even cut. Otherwise the printing surface will not be flat.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lace the cut vegetable with its face downwards on the newsprints as this will absorb the excess moisture.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applying color to the vegetable surface, always paint from one direction only. Re-applying after each print gives better result, unless you want different effects. You can get different effects by re-printing with the same paint as this will give various nice effects of light and dark prints.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811"/>
    </mc:Choice>
    <mc:Fallback>
      <p:transition spd="slow" advTm="106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you plan on using a potato to a repeat pattern prints, then mark the back of the potato to ensure that it will always be turned in the same direction. A small cut-away ‘V’ will give you the right direction.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Mono Prints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rint is a single print. The basic reason to making a mono print is to experience the transferring or offsetting of an image from inked/painted surface to paper. It is totally unlike a painting made directly onto paper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simple mono-print can be made as following: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Ink or paint up a flat piece of glass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8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14"/>
    </mc:Choice>
    <mc:Fallback>
      <p:transition spd="slow" advTm="48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a line drawing in the ink using any drawing tool--- including your figure.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Place a clean sheet or paper over this. Use the side of your hand in a circle motion to apply even pressure over the entire surface.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Peel the paper off, starting from one side. 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Here is another type of mono-print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an even coat of paint or ink to a glass sheet.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Gently place a sheet of the paper over the inked surface. Be careful not to apply pressure with your fingers.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back of your paper, draw an image using rounded point, such as the handle of a paint brush.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05"/>
    </mc:Choice>
    <mc:Fallback>
      <p:transition spd="slow" advTm="72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finer the point, the narrower will be the line created.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Gently peel away the paper from the inked surface.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99"/>
    </mc:Choice>
    <mc:Fallback>
      <p:transition spd="slow" advTm="11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209</Words>
  <Application>Microsoft Office PowerPoint</Application>
  <PresentationFormat>On-screen Show (4:3)</PresentationFormat>
  <Paragraphs>21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Vegetable Printing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 Printing </dc:title>
  <dc:creator>Dell</dc:creator>
  <cp:lastModifiedBy>Dell</cp:lastModifiedBy>
  <cp:revision>8</cp:revision>
  <dcterms:created xsi:type="dcterms:W3CDTF">2006-08-16T00:00:00Z</dcterms:created>
  <dcterms:modified xsi:type="dcterms:W3CDTF">2020-05-07T13:01:47Z</dcterms:modified>
</cp:coreProperties>
</file>