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smtClean="0">
                <a:latin typeface="Times New Roman" pitchFamily="18" charset="0"/>
                <a:cs typeface="Times New Roman" pitchFamily="18" charset="0"/>
              </a:rPr>
              <a:t>Tie &amp; Dye</a:t>
            </a:r>
            <a:endParaRPr lang="en-US" sz="2800" dirty="0">
              <a:latin typeface="Times New Roman" pitchFamily="18" charset="0"/>
              <a:cs typeface="Times New Roman" pitchFamily="18" charset="0"/>
            </a:endParaRPr>
          </a:p>
        </p:txBody>
      </p:sp>
      <p:sp>
        <p:nvSpPr>
          <p:cNvPr id="3" name="Subtitle 2"/>
          <p:cNvSpPr>
            <a:spLocks noGrp="1"/>
          </p:cNvSpPr>
          <p:nvPr>
            <p:ph type="subTitle" idx="1"/>
          </p:nvPr>
        </p:nvSpPr>
        <p:spPr/>
        <p:txBody>
          <a:bodyPr>
            <a:normAutofit/>
          </a:bodyPr>
          <a:lstStyle/>
          <a:p>
            <a:pPr algn="r"/>
            <a:r>
              <a:rPr lang="en-US" sz="2400" dirty="0" smtClean="0">
                <a:solidFill>
                  <a:schemeClr val="tx1"/>
                </a:solidFill>
                <a:latin typeface="Times New Roman" pitchFamily="18" charset="0"/>
                <a:cs typeface="Times New Roman" pitchFamily="18" charset="0"/>
              </a:rPr>
              <a:t>Ms. Palwsha Javed</a:t>
            </a:r>
          </a:p>
          <a:p>
            <a:pPr algn="r"/>
            <a:r>
              <a:rPr lang="en-US" sz="2400" dirty="0" smtClean="0">
                <a:solidFill>
                  <a:schemeClr val="tx1"/>
                </a:solidFill>
                <a:latin typeface="Times New Roman" pitchFamily="18" charset="0"/>
                <a:cs typeface="Times New Roman" pitchFamily="18" charset="0"/>
              </a:rPr>
              <a:t>BS-IV: (2018-2022)</a:t>
            </a:r>
          </a:p>
          <a:p>
            <a:pPr algn="r"/>
            <a:r>
              <a:rPr lang="en-US" sz="2400" dirty="0" smtClean="0">
                <a:solidFill>
                  <a:schemeClr val="tx1"/>
                </a:solidFill>
                <a:latin typeface="Times New Roman" pitchFamily="18" charset="0"/>
                <a:cs typeface="Times New Roman" pitchFamily="18" charset="0"/>
              </a:rPr>
              <a:t>Spring-2020</a:t>
            </a:r>
            <a:endParaRPr lang="en-US" sz="2400" dirty="0">
              <a:solidFill>
                <a:schemeClr val="tx1"/>
              </a:solidFill>
              <a:latin typeface="Times New Roman" pitchFamily="18" charset="0"/>
              <a:cs typeface="Times New Roman" pitchFamily="18"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368972342"/>
      </p:ext>
    </p:extLst>
  </p:cSld>
  <p:clrMapOvr>
    <a:masterClrMapping/>
  </p:clrMapOvr>
  <mc:AlternateContent xmlns:mc="http://schemas.openxmlformats.org/markup-compatibility/2006" xmlns:p14="http://schemas.microsoft.com/office/powerpoint/2010/main">
    <mc:Choice Requires="p14">
      <p:transition spd="slow" p14:dur="2000" advTm="14591"/>
    </mc:Choice>
    <mc:Fallback xmlns="">
      <p:transition spd="slow" advTm="145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724400"/>
          </a:xfrm>
        </p:spPr>
        <p:txBody>
          <a:bodyPr numCol="1">
            <a:normAutofit/>
          </a:bodyPr>
          <a:lstStyle/>
          <a:p>
            <a:pPr marL="0" indent="0">
              <a:buNone/>
            </a:pP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Tie and Dye:</a:t>
            </a:r>
          </a:p>
          <a:p>
            <a:pPr marL="0"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tie and dye is a process of tying and dyeing a piece of fabric or cloth which is made from knit or woven fabric, usually cotton; typically using bright colors. It is a modern version of traditional dyeing methods used in many cultures throughout the world. Tie-dyeing is accomplished by folding the material into a pattern, and biding it with string or rubber bands. Dye is then applied to only parts of the material. The ties prevent the entire material from being dyed. Designs are formed by applying different colors of dyes to different sections of the wet fabric. A wet t-shirt is much easier to dye than a dry t-shirt. Once complete, the material is rinsed, and the dye is set.</a:t>
            </a:r>
            <a:endParaRPr lang="en-US" sz="2400" dirty="0">
              <a:latin typeface="Times New Roman" pitchFamily="18" charset="0"/>
              <a:cs typeface="Times New Roman" pitchFamily="18" charset="0"/>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157827546"/>
      </p:ext>
    </p:extLst>
  </p:cSld>
  <p:clrMapOvr>
    <a:masterClrMapping/>
  </p:clrMapOvr>
  <mc:AlternateContent xmlns:mc="http://schemas.openxmlformats.org/markup-compatibility/2006" xmlns:p14="http://schemas.microsoft.com/office/powerpoint/2010/main">
    <mc:Choice Requires="p14">
      <p:transition spd="slow" p14:dur="2000" advTm="87983"/>
    </mc:Choice>
    <mc:Fallback xmlns="">
      <p:transition spd="slow" advTm="879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Tie and Dye techniques</a:t>
            </a:r>
            <a:r>
              <a:rPr lang="en-US" sz="2400" dirty="0" smtClean="0">
                <a:latin typeface="Times New Roman" pitchFamily="18" charset="0"/>
                <a:cs typeface="Times New Roman" pitchFamily="18" charset="0"/>
              </a:rPr>
              <a:t>:</a:t>
            </a:r>
          </a:p>
          <a:p>
            <a:pPr marL="457200" indent="-457200">
              <a:buAutoNum type="arabicPeriod"/>
            </a:pPr>
            <a:r>
              <a:rPr lang="en-US" sz="2400" b="1" dirty="0" smtClean="0">
                <a:latin typeface="Times New Roman" pitchFamily="18" charset="0"/>
                <a:cs typeface="Times New Roman" pitchFamily="18" charset="0"/>
              </a:rPr>
              <a:t>Binding</a:t>
            </a:r>
            <a:r>
              <a:rPr lang="en-US" sz="2400" dirty="0" smtClean="0">
                <a:latin typeface="Times New Roman" pitchFamily="18" charset="0"/>
                <a:cs typeface="Times New Roman" pitchFamily="18" charset="0"/>
              </a:rPr>
              <a:t>: </a:t>
            </a:r>
          </a:p>
          <a:p>
            <a:pPr marL="0"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To start tying off an area, the gathered fabric held in the left hand and the cord is twisted around the area to be tied at least twice and then a knot is tied to get it fix. </a:t>
            </a:r>
            <a:r>
              <a:rPr lang="en-US" sz="2400" dirty="0">
                <a:latin typeface="Times New Roman" pitchFamily="18" charset="0"/>
                <a:cs typeface="Times New Roman" pitchFamily="18" charset="0"/>
              </a:rPr>
              <a:t>T</a:t>
            </a:r>
            <a:r>
              <a:rPr lang="en-US" sz="2400" dirty="0" smtClean="0">
                <a:latin typeface="Times New Roman" pitchFamily="18" charset="0"/>
                <a:cs typeface="Times New Roman" pitchFamily="18" charset="0"/>
              </a:rPr>
              <a:t>he cord is then wrapped around it several times. The fabric is then immersed in boiling dye bath for a few minutes. When the piece is semi-dry, the knots are cut and the cord is unwound.</a:t>
            </a:r>
          </a:p>
          <a:p>
            <a:r>
              <a:rPr lang="en-US" sz="2400" dirty="0" smtClean="0">
                <a:latin typeface="Times New Roman" pitchFamily="18" charset="0"/>
                <a:cs typeface="Times New Roman" pitchFamily="18" charset="0"/>
              </a:rPr>
              <a:t>Sharp definite edges occur while dying when the binding is pulled is very tight.</a:t>
            </a:r>
          </a:p>
          <a:p>
            <a:r>
              <a:rPr lang="en-US" sz="2400" dirty="0" smtClean="0">
                <a:latin typeface="Times New Roman" pitchFamily="18" charset="0"/>
                <a:cs typeface="Times New Roman" pitchFamily="18" charset="0"/>
              </a:rPr>
              <a:t>Soft and patterned edges result when the cord is knotted around the fabric a bit loosely.</a:t>
            </a:r>
            <a:endParaRPr lang="en-US" sz="2400" dirty="0">
              <a:latin typeface="Times New Roman" pitchFamily="18" charset="0"/>
              <a:cs typeface="Times New Roman" pitchFamily="18" charset="0"/>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531232547"/>
      </p:ext>
    </p:extLst>
  </p:cSld>
  <p:clrMapOvr>
    <a:masterClrMapping/>
  </p:clrMapOvr>
  <mc:AlternateContent xmlns:mc="http://schemas.openxmlformats.org/markup-compatibility/2006" xmlns:p14="http://schemas.microsoft.com/office/powerpoint/2010/main">
    <mc:Choice Requires="p14">
      <p:transition spd="slow" p14:dur="2000" advTm="76378"/>
    </mc:Choice>
    <mc:Fallback xmlns="">
      <p:transition spd="slow" advTm="763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Pebbles, seeds or similar objects can be tied inside the gathered fabric to create a variety of shape.</a:t>
            </a:r>
          </a:p>
          <a:p>
            <a:pPr marL="0" indent="0">
              <a:buNone/>
            </a:pPr>
            <a:r>
              <a:rPr lang="en-US" sz="2400" dirty="0" smtClean="0">
                <a:latin typeface="Times New Roman" pitchFamily="18" charset="0"/>
                <a:cs typeface="Times New Roman" pitchFamily="18" charset="0"/>
              </a:rPr>
              <a:t>2.</a:t>
            </a:r>
            <a:r>
              <a:rPr lang="en-US" sz="2400" b="1" dirty="0" smtClean="0">
                <a:latin typeface="Times New Roman" pitchFamily="18" charset="0"/>
                <a:cs typeface="Times New Roman" pitchFamily="18" charset="0"/>
              </a:rPr>
              <a:t> Pleating</a:t>
            </a:r>
            <a:r>
              <a:rPr lang="en-US" sz="2400" dirty="0" smtClean="0">
                <a:latin typeface="Times New Roman" pitchFamily="18" charset="0"/>
                <a:cs typeface="Times New Roman" pitchFamily="18" charset="0"/>
              </a:rPr>
              <a:t>: </a:t>
            </a:r>
          </a:p>
          <a:p>
            <a:pPr marL="0"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pleating or tying the fabric is used to achieve a repeated pattern. The fabric is spread on the table. Then the width of the pleat is marked with a pencil and then fabric is folded on the marks and steam-ironed. The pleated strips are wrapped or tied at intervals to create bands or strips. The fabric is dyed and unwrapped when it is semi-dry. Various effects can be created through plating, for example,</a:t>
            </a:r>
          </a:p>
          <a:p>
            <a:r>
              <a:rPr lang="en-US" sz="2400" dirty="0" smtClean="0">
                <a:latin typeface="Times New Roman" pitchFamily="18" charset="0"/>
                <a:cs typeface="Times New Roman" pitchFamily="18" charset="0"/>
              </a:rPr>
              <a:t>If the fabric is pleated vertically, the design will be horizontal</a:t>
            </a:r>
            <a:endParaRPr lang="en-US" sz="2400" dirty="0">
              <a:latin typeface="Times New Roman" pitchFamily="18" charset="0"/>
              <a:cs typeface="Times New Roman" pitchFamily="18"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985568322"/>
      </p:ext>
    </p:extLst>
  </p:cSld>
  <p:clrMapOvr>
    <a:masterClrMapping/>
  </p:clrMapOvr>
  <mc:AlternateContent xmlns:mc="http://schemas.openxmlformats.org/markup-compatibility/2006" xmlns:p14="http://schemas.microsoft.com/office/powerpoint/2010/main">
    <mc:Choice Requires="p14">
      <p:transition spd="slow" p14:dur="2000" advTm="46998"/>
    </mc:Choice>
    <mc:Fallback xmlns="">
      <p:transition spd="slow" advTm="469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648200"/>
          </a:xfrm>
        </p:spPr>
        <p:txBody>
          <a:bodyPr>
            <a:normAutofit lnSpcReduction="10000"/>
          </a:bodyPr>
          <a:lstStyle/>
          <a:p>
            <a:r>
              <a:rPr lang="en-US" sz="2400" dirty="0" smtClean="0">
                <a:latin typeface="Times New Roman" pitchFamily="18" charset="0"/>
                <a:cs typeface="Times New Roman" pitchFamily="18" charset="0"/>
              </a:rPr>
              <a:t>If the fabric is pleated horizontal, the design will be the vertical.</a:t>
            </a:r>
          </a:p>
          <a:p>
            <a:r>
              <a:rPr lang="en-US" sz="2400" dirty="0">
                <a:latin typeface="Times New Roman" pitchFamily="18" charset="0"/>
                <a:cs typeface="Times New Roman" pitchFamily="18" charset="0"/>
              </a:rPr>
              <a:t>D</a:t>
            </a:r>
            <a:r>
              <a:rPr lang="en-US" sz="2400" dirty="0" smtClean="0">
                <a:latin typeface="Times New Roman" pitchFamily="18" charset="0"/>
                <a:cs typeface="Times New Roman" pitchFamily="18" charset="0"/>
              </a:rPr>
              <a:t>iagonal pleating result in a diagonal design.</a:t>
            </a:r>
          </a:p>
          <a:p>
            <a:r>
              <a:rPr lang="en-US" sz="2400" dirty="0" smtClean="0">
                <a:latin typeface="Times New Roman" pitchFamily="18" charset="0"/>
                <a:cs typeface="Times New Roman" pitchFamily="18" charset="0"/>
              </a:rPr>
              <a:t>If the fabric is folded in the centre and then the double the double cloth is pleated diagonally, a zigzag pattern will develop.</a:t>
            </a:r>
          </a:p>
          <a:p>
            <a:pPr marL="0" indent="0">
              <a:buNone/>
            </a:pPr>
            <a:r>
              <a:rPr lang="en-US" sz="2400" dirty="0" smtClean="0">
                <a:latin typeface="Times New Roman" pitchFamily="18" charset="0"/>
                <a:cs typeface="Times New Roman" pitchFamily="18" charset="0"/>
              </a:rPr>
              <a:t>3. </a:t>
            </a:r>
            <a:r>
              <a:rPr lang="en-US" sz="2400" b="1" dirty="0" smtClean="0">
                <a:latin typeface="Times New Roman" pitchFamily="18" charset="0"/>
                <a:cs typeface="Times New Roman" pitchFamily="18" charset="0"/>
              </a:rPr>
              <a:t>twisting:</a:t>
            </a:r>
          </a:p>
          <a:p>
            <a:pPr marL="0"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twisting and dying a fabric gives random textural effects. The fabric is spread on a table and pleated or gathered in a narrow strip. This can be horizontal, vertically or diagonally. The ends should be tight securely. One end is fastened to an immovable object, such as a door knob. While the total length is</a:t>
            </a:r>
            <a:endParaRPr lang="en-US" sz="2400" dirty="0">
              <a:latin typeface="Times New Roman" pitchFamily="18" charset="0"/>
              <a:cs typeface="Times New Roman" pitchFamily="18"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233952505"/>
      </p:ext>
    </p:extLst>
  </p:cSld>
  <p:clrMapOvr>
    <a:masterClrMapping/>
  </p:clrMapOvr>
  <mc:AlternateContent xmlns:mc="http://schemas.openxmlformats.org/markup-compatibility/2006" xmlns:p14="http://schemas.microsoft.com/office/powerpoint/2010/main">
    <mc:Choice Requires="p14">
      <p:transition spd="slow" p14:dur="2000" advTm="45421"/>
    </mc:Choice>
    <mc:Fallback xmlns="">
      <p:transition spd="slow" advTm="454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724400"/>
          </a:xfrm>
        </p:spPr>
        <p:txBody>
          <a:bodyPr>
            <a:normAutofit/>
          </a:bodyPr>
          <a:lstStyle/>
          <a:p>
            <a:pPr marL="0" indent="0">
              <a:buNone/>
            </a:pPr>
            <a:r>
              <a:rPr lang="en-US" sz="2400" dirty="0" smtClean="0">
                <a:latin typeface="Times New Roman" pitchFamily="18" charset="0"/>
                <a:cs typeface="Times New Roman" pitchFamily="18" charset="0"/>
              </a:rPr>
              <a:t>Kept taut, the piece is twisted until it coils. The end of the coil are placed together and wrapped with cord to hold the twist securely. The </a:t>
            </a:r>
            <a:r>
              <a:rPr lang="en-US" sz="2400" smtClean="0">
                <a:latin typeface="Times New Roman" pitchFamily="18" charset="0"/>
                <a:cs typeface="Times New Roman" pitchFamily="18" charset="0"/>
              </a:rPr>
              <a:t>bundle </a:t>
            </a:r>
            <a:r>
              <a:rPr lang="en-US" sz="2400" smtClean="0">
                <a:latin typeface="Times New Roman" pitchFamily="18" charset="0"/>
                <a:cs typeface="Times New Roman" pitchFamily="18" charset="0"/>
              </a:rPr>
              <a:t>is </a:t>
            </a:r>
            <a:r>
              <a:rPr lang="en-US" sz="2400" dirty="0" smtClean="0">
                <a:latin typeface="Times New Roman" pitchFamily="18" charset="0"/>
                <a:cs typeface="Times New Roman" pitchFamily="18" charset="0"/>
              </a:rPr>
              <a:t>immersed in dye bath until the desire color is achieved. </a:t>
            </a:r>
          </a:p>
          <a:p>
            <a:pPr marL="0" indent="0">
              <a:buNone/>
            </a:pPr>
            <a:r>
              <a:rPr lang="en-US" sz="2400" dirty="0" smtClean="0">
                <a:latin typeface="Times New Roman" pitchFamily="18" charset="0"/>
                <a:cs typeface="Times New Roman" pitchFamily="18" charset="0"/>
              </a:rPr>
              <a:t>4. </a:t>
            </a:r>
            <a:r>
              <a:rPr lang="en-US" sz="2400" b="1" dirty="0">
                <a:latin typeface="Times New Roman" pitchFamily="18" charset="0"/>
                <a:cs typeface="Times New Roman" pitchFamily="18" charset="0"/>
              </a:rPr>
              <a:t>F</a:t>
            </a:r>
            <a:r>
              <a:rPr lang="en-US" sz="2400" b="1" dirty="0" smtClean="0">
                <a:latin typeface="Times New Roman" pitchFamily="18" charset="0"/>
                <a:cs typeface="Times New Roman" pitchFamily="18" charset="0"/>
              </a:rPr>
              <a:t>olding</a:t>
            </a:r>
            <a:r>
              <a:rPr lang="en-US" sz="2400" dirty="0" smtClean="0">
                <a:latin typeface="Times New Roman" pitchFamily="18" charset="0"/>
                <a:cs typeface="Times New Roman" pitchFamily="18" charset="0"/>
              </a:rPr>
              <a:t>:</a:t>
            </a:r>
          </a:p>
          <a:p>
            <a:pPr marL="0"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folding and dyeing without trying can result in a controlled pattern of contrasting lines, shapes and colors. A thin fabric is recommended for this technique. The fabric is folded horizontally, vertically or diagonally to create strip. The strip is further folded to create desired pattern. Folding at right angles to the lengthwise folds will make a stack of rectangles or squares. Triangles will be formed if these shapes are folded diagonally.</a:t>
            </a:r>
          </a:p>
          <a:p>
            <a:pPr marL="0" indent="0">
              <a:buNone/>
            </a:pPr>
            <a:endParaRPr lang="en-US" sz="2400" dirty="0">
              <a:latin typeface="Times New Roman" pitchFamily="18" charset="0"/>
              <a:cs typeface="Times New Roman" pitchFamily="18"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693463809"/>
      </p:ext>
    </p:extLst>
  </p:cSld>
  <p:clrMapOvr>
    <a:masterClrMapping/>
  </p:clrMapOvr>
  <mc:AlternateContent xmlns:mc="http://schemas.openxmlformats.org/markup-compatibility/2006" xmlns:p14="http://schemas.microsoft.com/office/powerpoint/2010/main">
    <mc:Choice Requires="p14">
      <p:transition spd="slow" p14:dur="2000" advTm="55627"/>
    </mc:Choice>
    <mc:Fallback xmlns="">
      <p:transition spd="slow" advTm="556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2400" dirty="0" smtClean="0">
                <a:latin typeface="Times New Roman" pitchFamily="18" charset="0"/>
                <a:cs typeface="Times New Roman" pitchFamily="18" charset="0"/>
              </a:rPr>
              <a:t>5. </a:t>
            </a:r>
            <a:r>
              <a:rPr lang="en-US" sz="2400" b="1" dirty="0">
                <a:latin typeface="Times New Roman" pitchFamily="18" charset="0"/>
                <a:cs typeface="Times New Roman" pitchFamily="18" charset="0"/>
              </a:rPr>
              <a:t>K</a:t>
            </a:r>
            <a:r>
              <a:rPr lang="en-US" sz="2400" b="1" dirty="0" smtClean="0">
                <a:latin typeface="Times New Roman" pitchFamily="18" charset="0"/>
                <a:cs typeface="Times New Roman" pitchFamily="18" charset="0"/>
              </a:rPr>
              <a:t>notting</a:t>
            </a:r>
            <a:r>
              <a:rPr lang="en-US" sz="2400" dirty="0" smtClean="0">
                <a:latin typeface="Times New Roman" pitchFamily="18" charset="0"/>
                <a:cs typeface="Times New Roman" pitchFamily="18" charset="0"/>
              </a:rPr>
              <a:t>:</a:t>
            </a:r>
          </a:p>
          <a:p>
            <a:pPr marL="0"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knotting a pleated or gathered length of fabric will result in large and bold shapes. The fabric is knotted at certain points and then dyed. It allows it to become semi-dry and then unknotted.</a:t>
            </a:r>
          </a:p>
          <a:p>
            <a:pPr marL="0" indent="0">
              <a:buNone/>
            </a:pPr>
            <a:r>
              <a:rPr lang="en-US" sz="2400" dirty="0" smtClean="0">
                <a:latin typeface="Times New Roman" pitchFamily="18" charset="0"/>
                <a:cs typeface="Times New Roman" pitchFamily="18" charset="0"/>
              </a:rPr>
              <a:t>6. </a:t>
            </a:r>
            <a:r>
              <a:rPr lang="en-US" sz="2400" b="1" dirty="0" smtClean="0">
                <a:latin typeface="Times New Roman" pitchFamily="18" charset="0"/>
                <a:cs typeface="Times New Roman" pitchFamily="18" charset="0"/>
              </a:rPr>
              <a:t>Stitching</a:t>
            </a:r>
            <a:r>
              <a:rPr lang="en-US" sz="2400" dirty="0" smtClean="0">
                <a:latin typeface="Times New Roman" pitchFamily="18" charset="0"/>
                <a:cs typeface="Times New Roman" pitchFamily="18" charset="0"/>
              </a:rPr>
              <a:t>:</a:t>
            </a:r>
          </a:p>
          <a:p>
            <a:pPr marL="0" indent="0">
              <a:buNone/>
            </a:pPr>
            <a:r>
              <a:rPr lang="en-US" sz="2400" dirty="0" smtClean="0">
                <a:latin typeface="Times New Roman" pitchFamily="18" charset="0"/>
                <a:cs typeface="Times New Roman" pitchFamily="18" charset="0"/>
              </a:rPr>
              <a:t> 	All kind of motifs can be created in tie and dye with either a running stitch or a wrapping stitch. Several motifs can be created like strips, diamond, oval, circles, flowers, butterflies etc.</a:t>
            </a:r>
            <a:endParaRPr lang="en-US" sz="2400" dirty="0">
              <a:latin typeface="Times New Roman" pitchFamily="18" charset="0"/>
              <a:cs typeface="Times New Roman" pitchFamily="18"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748952157"/>
      </p:ext>
    </p:extLst>
  </p:cSld>
  <p:clrMapOvr>
    <a:masterClrMapping/>
  </p:clrMapOvr>
  <mc:AlternateContent xmlns:mc="http://schemas.openxmlformats.org/markup-compatibility/2006" xmlns:p14="http://schemas.microsoft.com/office/powerpoint/2010/main">
    <mc:Choice Requires="p14">
      <p:transition spd="slow" p14:dur="2000" advTm="35364"/>
    </mc:Choice>
    <mc:Fallback xmlns="">
      <p:transition spd="slow" advTm="353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150</Words>
  <Application>Microsoft Office PowerPoint</Application>
  <PresentationFormat>On-screen Show (4:3)</PresentationFormat>
  <Paragraphs>27</Paragraphs>
  <Slides>7</Slides>
  <Notes>0</Notes>
  <HiddenSlides>0</HiddenSlides>
  <MMClips>7</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Tie &amp; Dye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 &amp; Dye</dc:title>
  <dc:creator>Dell</dc:creator>
  <cp:lastModifiedBy>Dell</cp:lastModifiedBy>
  <cp:revision>17</cp:revision>
  <dcterms:created xsi:type="dcterms:W3CDTF">2006-08-16T00:00:00Z</dcterms:created>
  <dcterms:modified xsi:type="dcterms:W3CDTF">2020-05-07T15:06:07Z</dcterms:modified>
</cp:coreProperties>
</file>