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1.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smtClean="0">
                <a:latin typeface="Times New Roman" pitchFamily="18" charset="0"/>
                <a:cs typeface="Times New Roman" pitchFamily="18" charset="0"/>
              </a:rPr>
              <a:t>Greek Temples </a:t>
            </a:r>
            <a:endParaRPr lang="en-US" sz="2800" dirty="0">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a:bodyPr>
          <a:lstStyle/>
          <a:p>
            <a:pPr algn="r"/>
            <a:r>
              <a:rPr lang="en-US" sz="2400" dirty="0" smtClean="0">
                <a:solidFill>
                  <a:schemeClr val="tx1"/>
                </a:solidFill>
                <a:latin typeface="Times New Roman" pitchFamily="18" charset="0"/>
                <a:cs typeface="Times New Roman" pitchFamily="18" charset="0"/>
              </a:rPr>
              <a:t>Ms. Palwsha Javed</a:t>
            </a:r>
          </a:p>
          <a:p>
            <a:pPr algn="r"/>
            <a:r>
              <a:rPr lang="en-US" sz="2400" dirty="0" smtClean="0">
                <a:solidFill>
                  <a:schemeClr val="tx1"/>
                </a:solidFill>
                <a:latin typeface="Times New Roman" pitchFamily="18" charset="0"/>
                <a:cs typeface="Times New Roman" pitchFamily="18" charset="0"/>
              </a:rPr>
              <a:t>BS-II: (2019-2023)</a:t>
            </a:r>
            <a:endParaRPr lang="en-US" sz="2400" dirty="0" smtClean="0">
              <a:solidFill>
                <a:schemeClr val="tx1"/>
              </a:solidFill>
              <a:latin typeface="Times New Roman" pitchFamily="18" charset="0"/>
              <a:cs typeface="Times New Roman" pitchFamily="18" charset="0"/>
            </a:endParaRPr>
          </a:p>
          <a:p>
            <a:pPr algn="r"/>
            <a:r>
              <a:rPr lang="en-US" sz="2400" dirty="0" smtClean="0">
                <a:solidFill>
                  <a:schemeClr val="tx1"/>
                </a:solidFill>
                <a:latin typeface="Times New Roman" pitchFamily="18" charset="0"/>
                <a:cs typeface="Times New Roman" pitchFamily="18" charset="0"/>
              </a:rPr>
              <a:t>Spring-2020</a:t>
            </a:r>
            <a:endParaRPr lang="en-US" sz="2400" dirty="0">
              <a:solidFill>
                <a:schemeClr val="tx1"/>
              </a:solidFill>
              <a:latin typeface="Times New Roman" pitchFamily="18" charset="0"/>
              <a:cs typeface="Times New Roman" pitchFamily="18" charset="0"/>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725984809"/>
      </p:ext>
    </p:extLst>
  </p:cSld>
  <p:clrMapOvr>
    <a:masterClrMapping/>
  </p:clrMapOvr>
  <mc:AlternateContent xmlns:mc="http://schemas.openxmlformats.org/markup-compatibility/2006">
    <mc:Choice xmlns:p14="http://schemas.microsoft.com/office/powerpoint/2010/main" Requires="p14">
      <p:transition spd="slow" p14:dur="2000" advTm="15101"/>
    </mc:Choice>
    <mc:Fallback>
      <p:transition spd="slow" advTm="151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marL="0" indent="0">
              <a:buNone/>
            </a:pPr>
            <a:r>
              <a:rPr lang="en-US" sz="2400" dirty="0" smtClean="0">
                <a:latin typeface="Times New Roman" pitchFamily="18" charset="0"/>
                <a:cs typeface="Times New Roman" pitchFamily="18" charset="0"/>
              </a:rPr>
              <a:t>For the Greeks the most important buildings were temples. Some temples were circular in shape, but majority was rectangular. A temple was always built on an elevate platform with steps leading up to it. These steps were too high for human legs, and at one point normal sized steps were cut into them. The main entrance always faced east. In front of the temple was an open portico (porch) supported by columns with a corresponding </a:t>
            </a:r>
          </a:p>
          <a:p>
            <a:pPr marL="0" indent="0">
              <a:buNone/>
            </a:pPr>
            <a:r>
              <a:rPr lang="en-US" sz="2400" dirty="0" smtClean="0">
                <a:latin typeface="Times New Roman" pitchFamily="18" charset="0"/>
                <a:cs typeface="Times New Roman" pitchFamily="18" charset="0"/>
              </a:rPr>
              <a:t>portico at the opposite end</a:t>
            </a:r>
          </a:p>
          <a:p>
            <a:pPr marL="0" indent="0">
              <a:buNone/>
            </a:pPr>
            <a:r>
              <a:rPr lang="en-US" sz="2400" dirty="0" smtClean="0">
                <a:latin typeface="Times New Roman" pitchFamily="18" charset="0"/>
                <a:cs typeface="Times New Roman" pitchFamily="18" charset="0"/>
              </a:rPr>
              <a:t> of the building.</a:t>
            </a:r>
            <a:r>
              <a:rPr lang="en-US" sz="2400" dirty="0">
                <a:solidFill>
                  <a:prstClr val="black"/>
                </a:solidFill>
                <a:latin typeface="Times New Roman" pitchFamily="18" charset="0"/>
                <a:cs typeface="Times New Roman" pitchFamily="18" charset="0"/>
              </a:rPr>
              <a:t> The column </a:t>
            </a:r>
            <a:endParaRPr lang="en-US" sz="2400"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of the portico continued </a:t>
            </a:r>
            <a:r>
              <a:rPr lang="en-US" sz="2400" dirty="0">
                <a:solidFill>
                  <a:prstClr val="black"/>
                </a:solidFill>
                <a:latin typeface="Times New Roman" pitchFamily="18" charset="0"/>
                <a:cs typeface="Times New Roman" pitchFamily="18" charset="0"/>
              </a:rPr>
              <a:t>along</a:t>
            </a:r>
            <a:endParaRPr lang="en-US" sz="2400"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the two sides of the temple and </a:t>
            </a:r>
          </a:p>
          <a:p>
            <a:pPr marL="0" indent="0">
              <a:buNone/>
            </a:pPr>
            <a:r>
              <a:rPr lang="en-US" sz="2400" dirty="0" smtClean="0">
                <a:latin typeface="Times New Roman" pitchFamily="18" charset="0"/>
                <a:cs typeface="Times New Roman" pitchFamily="18" charset="0"/>
              </a:rPr>
              <a:t>joined the columns of </a:t>
            </a:r>
          </a:p>
          <a:p>
            <a:pPr marL="0" indent="0">
              <a:buNone/>
            </a:pPr>
            <a:r>
              <a:rPr lang="en-US" sz="2400" dirty="0" smtClean="0">
                <a:latin typeface="Times New Roman" pitchFamily="18" charset="0"/>
                <a:cs typeface="Times New Roman" pitchFamily="18" charset="0"/>
              </a:rPr>
              <a:t>the portico at the back. </a:t>
            </a:r>
            <a:endParaRPr lang="en-US" sz="2400" dirty="0">
              <a:latin typeface="Times New Roman" pitchFamily="18" charset="0"/>
              <a:cs typeface="Times New Roman" pitchFamily="18" charset="0"/>
            </a:endParaRPr>
          </a:p>
        </p:txBody>
      </p:sp>
      <p:pic>
        <p:nvPicPr>
          <p:cNvPr id="1026" name="Picture 2" descr="D:\movies\Rizwan Projects\Infinix_X521\photo\IMG-20200506-WA0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3581400"/>
            <a:ext cx="2854036" cy="2957945"/>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31840492"/>
      </p:ext>
    </p:extLst>
  </p:cSld>
  <p:clrMapOvr>
    <a:masterClrMapping/>
  </p:clrMapOvr>
  <mc:AlternateContent xmlns:mc="http://schemas.openxmlformats.org/markup-compatibility/2006" xmlns:p14="http://schemas.microsoft.com/office/powerpoint/2010/main">
    <mc:Choice Requires="p14">
      <p:transition spd="slow" p14:dur="2000" advTm="107369"/>
    </mc:Choice>
    <mc:Fallback xmlns="">
      <p:transition spd="slow" advTm="1073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lvl="0" indent="0">
              <a:buNone/>
            </a:pPr>
            <a:r>
              <a:rPr lang="en-US" sz="2200" dirty="0">
                <a:solidFill>
                  <a:prstClr val="black"/>
                </a:solidFill>
                <a:latin typeface="Times New Roman" pitchFamily="18" charset="0"/>
                <a:cs typeface="Times New Roman" pitchFamily="18" charset="0"/>
              </a:rPr>
              <a:t>In this way symmetry, </a:t>
            </a:r>
            <a:r>
              <a:rPr lang="en-US" sz="2200" dirty="0" smtClean="0">
                <a:solidFill>
                  <a:prstClr val="black"/>
                </a:solidFill>
                <a:latin typeface="Times New Roman" pitchFamily="18" charset="0"/>
                <a:cs typeface="Times New Roman" pitchFamily="18" charset="0"/>
              </a:rPr>
              <a:t>was </a:t>
            </a:r>
            <a:r>
              <a:rPr lang="en-US" sz="2200" dirty="0">
                <a:solidFill>
                  <a:prstClr val="black"/>
                </a:solidFill>
                <a:latin typeface="Times New Roman" pitchFamily="18" charset="0"/>
                <a:cs typeface="Times New Roman" pitchFamily="18" charset="0"/>
              </a:rPr>
              <a:t>achieved irrespective of the direction from which the buildings was seen.</a:t>
            </a:r>
          </a:p>
          <a:p>
            <a:pPr marL="0" lvl="0" indent="0">
              <a:buNone/>
            </a:pPr>
            <a:r>
              <a:rPr lang="en-US" sz="2200" dirty="0">
                <a:solidFill>
                  <a:prstClr val="black"/>
                </a:solidFill>
                <a:latin typeface="Times New Roman" pitchFamily="18" charset="0"/>
                <a:cs typeface="Times New Roman" pitchFamily="18" charset="0"/>
              </a:rPr>
              <a:t>The low, slanting roof was constructed from wooden beams and  </a:t>
            </a:r>
          </a:p>
          <a:p>
            <a:pPr marL="0" indent="0">
              <a:buNone/>
            </a:pPr>
            <a:r>
              <a:rPr lang="en-US" sz="2200" dirty="0" smtClean="0">
                <a:latin typeface="Times New Roman" pitchFamily="18" charset="0"/>
                <a:cs typeface="Times New Roman" pitchFamily="18" charset="0"/>
              </a:rPr>
              <a:t>Covered with thin marble or terracotta tiles. Shallow pediments surmounted the whole length of both the east and the west facades. There were very few windows. Light came in mainly through the doorway and skylight. </a:t>
            </a:r>
          </a:p>
          <a:p>
            <a:pPr marL="0" indent="0">
              <a:buNone/>
            </a:pPr>
            <a:r>
              <a:rPr lang="en-US" sz="2200" dirty="0" smtClean="0">
                <a:latin typeface="Times New Roman" pitchFamily="18" charset="0"/>
                <a:cs typeface="Times New Roman" pitchFamily="18" charset="0"/>
              </a:rPr>
              <a:t>A Greek temple was considered the private palace of god, and only the priests were allow to entre. The temple was decorated in the brightest of colors. There were statues in front of the buildings and beautiful relief carving, especially on the pediments and frieze.</a:t>
            </a:r>
          </a:p>
          <a:p>
            <a:pPr marL="0" indent="0">
              <a:buNone/>
            </a:pPr>
            <a:endParaRPr lang="en-US" sz="2400" dirty="0">
              <a:latin typeface="Times New Roman" pitchFamily="18" charset="0"/>
              <a:cs typeface="Times New Roman" pitchFamily="18"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499374001"/>
      </p:ext>
    </p:extLst>
  </p:cSld>
  <p:clrMapOvr>
    <a:masterClrMapping/>
  </p:clrMapOvr>
  <mc:AlternateContent xmlns:mc="http://schemas.openxmlformats.org/markup-compatibility/2006" xmlns:p14="http://schemas.microsoft.com/office/powerpoint/2010/main">
    <mc:Choice Requires="p14">
      <p:transition spd="slow" p14:dur="2000" advTm="55643"/>
    </mc:Choice>
    <mc:Fallback xmlns="">
      <p:transition spd="slow" advTm="556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2200" dirty="0" smtClean="0">
                <a:latin typeface="Times New Roman" pitchFamily="18" charset="0"/>
                <a:cs typeface="Times New Roman" pitchFamily="18" charset="0"/>
              </a:rPr>
              <a:t>The temple consisted usually of two chambers. The smaller chamber at the back and the treasury which was used mainly to store the offering made to the gods. The large chamber housed the statue of the god or goddesses to whom the temple was dedicated.</a:t>
            </a:r>
          </a:p>
          <a:p>
            <a:pPr marL="0" indent="0">
              <a:buNone/>
            </a:pPr>
            <a:r>
              <a:rPr lang="en-US" sz="2200" dirty="0" smtClean="0">
                <a:latin typeface="Times New Roman" pitchFamily="18" charset="0"/>
                <a:cs typeface="Times New Roman" pitchFamily="18" charset="0"/>
              </a:rPr>
              <a:t>In Athens, the statue of the goddesses of the city received a new dress at each annual festival.</a:t>
            </a:r>
            <a:endParaRPr lang="en-US" sz="2200" dirty="0">
              <a:latin typeface="Times New Roman" pitchFamily="18" charset="0"/>
              <a:cs typeface="Times New Roman" pitchFamily="18"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009888277"/>
      </p:ext>
    </p:extLst>
  </p:cSld>
  <p:clrMapOvr>
    <a:masterClrMapping/>
  </p:clrMapOvr>
  <mc:AlternateContent xmlns:mc="http://schemas.openxmlformats.org/markup-compatibility/2006" xmlns:p14="http://schemas.microsoft.com/office/powerpoint/2010/main">
    <mc:Choice Requires="p14">
      <p:transition spd="slow" p14:dur="2000" advTm="47561"/>
    </mc:Choice>
    <mc:Fallback xmlns="">
      <p:transition spd="slow" advTm="475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316</Words>
  <Application>Microsoft Office PowerPoint</Application>
  <PresentationFormat>On-screen Show (4:3)</PresentationFormat>
  <Paragraphs>17</Paragraphs>
  <Slides>4</Slides>
  <Notes>0</Notes>
  <HiddenSlides>0</HiddenSlides>
  <MMClips>4</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Greek Temples </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Greek Temples </dc:title>
  <dc:creator>Dell</dc:creator>
  <cp:lastModifiedBy>Dell</cp:lastModifiedBy>
  <cp:revision>11</cp:revision>
  <dcterms:created xsi:type="dcterms:W3CDTF">2006-08-16T00:00:00Z</dcterms:created>
  <dcterms:modified xsi:type="dcterms:W3CDTF">2020-05-07T12:35:17Z</dcterms:modified>
</cp:coreProperties>
</file>