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80" r:id="rId3"/>
    <p:sldId id="258" r:id="rId4"/>
    <p:sldId id="260" r:id="rId5"/>
    <p:sldId id="261" r:id="rId6"/>
    <p:sldId id="262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05593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3356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251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2103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3979984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0269020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96575521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07770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211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31718547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01451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E27765-E21C-4C23-BF96-DF2592E9A2D8}" type="datetimeFigureOut">
              <a:rPr lang="x-none" smtClean="0"/>
              <a:pPr/>
              <a:t>8/18/2020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B4BD77-6395-474E-AB22-E6621E9665F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95576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389C52-616F-414E-95BE-92DC7E87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607943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buNone/>
            </a:pPr>
            <a:endParaRPr lang="x-none" sz="2400" b="1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Unit 7: Soil Factor and Biogeochemical Cycle</a:t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Topic: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Major Vegetation of Pakistan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     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B.Ed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Hons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) Secondary</a:t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Semester: III</a:t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      Subject: Biology III Minor </a:t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Course Title: Plant Physiology and Ecology</a:t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             Represented By: Ms Sidra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Younis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  Department of Education (Planning and Development)</a:t>
            </a:r>
            <a:b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    Lahore College For Women University, Lahore</a:t>
            </a:r>
          </a:p>
          <a:p>
            <a:pPr algn="ctr">
              <a:buNone/>
            </a:pPr>
            <a:endParaRPr lang="x-non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79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149213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MOIST TEMPERATE FORESTS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74517"/>
            <a:ext cx="10027920" cy="429768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Distinct sub-type of  North  American coniferous forests.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Also called temperate rain forests.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Temperature, humidity and often moist conditions encourage the development of mossy, moisture loving plants layer under the </a:t>
            </a:r>
            <a:r>
              <a:rPr lang="en-US" sz="3200" b="0" dirty="0" smtClean="0">
                <a:solidFill>
                  <a:schemeClr val="tx1"/>
                </a:solidFill>
                <a:cs typeface="Times New Roman" pitchFamily="18" charset="0"/>
              </a:rPr>
              <a:t>giant 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trees of coast redwood, western red cedar.</a:t>
            </a:r>
          </a:p>
          <a:p>
            <a:pPr>
              <a:buFont typeface="Wingdings" pitchFamily="2" charset="2"/>
              <a:buChar char="Ø"/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01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HIMALAYAN MOIST TEMPERATE FORESTS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7600" y="1219200"/>
            <a:ext cx="1002792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Develop in the areas of lesser rain fall, </a:t>
            </a:r>
            <a:r>
              <a:rPr lang="en-US" sz="2800" b="0" dirty="0" smtClean="0">
                <a:solidFill>
                  <a:schemeClr val="tx1"/>
                </a:solidFill>
                <a:cs typeface="Times New Roman" pitchFamily="18" charset="0"/>
              </a:rPr>
              <a:t>up to </a:t>
            </a: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45 meters tall.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Dominant element of vegetation are oak and conifers, under growth is shrubby.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Ever green forests of conifers fall in this category, under growth is rarely dense consist of both ever green and deciduous species.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These forest occur between 1500m and 3000m elevation in the </a:t>
            </a:r>
            <a:r>
              <a:rPr lang="en-US" sz="2800" b="0" dirty="0" smtClean="0">
                <a:solidFill>
                  <a:schemeClr val="tx1"/>
                </a:solidFill>
                <a:cs typeface="Times New Roman" pitchFamily="18" charset="0"/>
              </a:rPr>
              <a:t>western </a:t>
            </a:r>
            <a:r>
              <a:rPr lang="en-US" sz="2800" b="0" dirty="0" err="1">
                <a:solidFill>
                  <a:schemeClr val="tx1"/>
                </a:solidFill>
                <a:cs typeface="Times New Roman" pitchFamily="18" charset="0"/>
              </a:rPr>
              <a:t>himalayas</a:t>
            </a: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cs typeface="Times New Roman" pitchFamily="18" charset="0"/>
              </a:rPr>
              <a:t>except </a:t>
            </a: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where the rainfall fall below 1000mm.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Divided in 2 zones upper zone and lower zone in which definite species of oak and conifers dominate</a:t>
            </a:r>
          </a:p>
        </p:txBody>
      </p:sp>
    </p:spTree>
    <p:extLst>
      <p:ext uri="{BB962C8B-B14F-4D97-AF65-F5344CB8AC3E}">
        <p14:creationId xmlns="" xmlns:p14="http://schemas.microsoft.com/office/powerpoint/2010/main" val="164551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HIMALAYAN DRY TEMPERATE FORESTS: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537498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Predominantly coniferous forest  with xerophytic  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s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hrubs.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These forest found in dry ranges of 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H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imalayas where precipitation is below 100cm.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These forests found at the altitude of  3000m to 4000m in the western 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H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imalayas.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Commonly </a:t>
            </a:r>
            <a:r>
              <a:rPr lang="en-US" sz="3200" b="0" dirty="0" smtClean="0">
                <a:solidFill>
                  <a:schemeClr val="tx1"/>
                </a:solidFill>
                <a:cs typeface="Times New Roman" pitchFamily="18" charset="0"/>
              </a:rPr>
              <a:t>found 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species belong to </a:t>
            </a:r>
            <a:r>
              <a:rPr lang="en-US" sz="3200" b="0" dirty="0" err="1">
                <a:solidFill>
                  <a:schemeClr val="tx1"/>
                </a:solidFill>
                <a:cs typeface="Times New Roman" pitchFamily="18" charset="0"/>
              </a:rPr>
              <a:t>indigofera</a:t>
            </a:r>
            <a:r>
              <a:rPr lang="en-US" sz="3200" b="0" dirty="0">
                <a:solidFill>
                  <a:schemeClr val="tx1"/>
                </a:solidFill>
                <a:cs typeface="Times New Roman" pitchFamily="18" charset="0"/>
              </a:rPr>
              <a:t>, cannabis, several epiphytic mosses, lichens etc.</a:t>
            </a:r>
          </a:p>
        </p:txBody>
      </p:sp>
    </p:spTree>
    <p:extLst>
      <p:ext uri="{BB962C8B-B14F-4D97-AF65-F5344CB8AC3E}">
        <p14:creationId xmlns="" xmlns:p14="http://schemas.microsoft.com/office/powerpoint/2010/main" val="147533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SUB-ALPINE VEGETATION: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53749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Subalpine zone is the biotic zone below the tree line.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Species in this zone depend  on the location of the zone on earth. Meadows are present.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Conditions </a:t>
            </a:r>
            <a:r>
              <a:rPr lang="en-US" sz="2800" b="0" dirty="0" smtClean="0">
                <a:solidFill>
                  <a:schemeClr val="tx1"/>
                </a:solidFill>
                <a:cs typeface="Times New Roman" pitchFamily="18" charset="0"/>
              </a:rPr>
              <a:t>favorable </a:t>
            </a: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for subalpine vegetation are heavy snow, high humidity of soil and air, summer precipitation and good surface drainage.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It depends on the geographical location of the mountains.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The destruction of  forest  </a:t>
            </a:r>
            <a:r>
              <a:rPr lang="en-US" sz="2800" b="0" dirty="0" smtClean="0">
                <a:solidFill>
                  <a:schemeClr val="tx1"/>
                </a:solidFill>
                <a:cs typeface="Times New Roman" pitchFamily="18" charset="0"/>
              </a:rPr>
              <a:t>artificially </a:t>
            </a:r>
            <a:r>
              <a:rPr lang="en-US" sz="2800" b="0" dirty="0">
                <a:solidFill>
                  <a:schemeClr val="tx1"/>
                </a:solidFill>
                <a:cs typeface="Times New Roman" pitchFamily="18" charset="0"/>
              </a:rPr>
              <a:t>lowers the boundary of subalpine  vegetation and changes its composition.</a:t>
            </a:r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SUB-TROPICAL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VEGETATION: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53749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Natural vegetation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Subtropical areas are mainly evergreen trees, bushes, and shrubs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Hardy evergreen trees like pine and spruce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These evergreens are more delicate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Plants here are evergreens is because of the long months of warmth and regular rain</a:t>
            </a:r>
          </a:p>
          <a:p>
            <a:pPr algn="just">
              <a:buFont typeface="Wingdings" pitchFamily="2" charset="2"/>
              <a:buChar char="Ø"/>
            </a:pP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are the temperatures like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838201"/>
            <a:ext cx="10027920" cy="563741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Hot humid summers and mild winters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Summer the average temperature is between 70 and 80 degrees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Coldest month usually averages 45-50 degrees.</a:t>
            </a:r>
          </a:p>
          <a:p>
            <a:pPr algn="just">
              <a:buNone/>
            </a:pP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 result for subtropical vegetat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76600"/>
            <a:ext cx="6019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Dry sub-tropical sub-mountainous vegetation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800"/>
            <a:ext cx="10027920" cy="46468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Vegetation includes trees and shrubs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Trees may show solid growth and shrubs are sharp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Average rain fall in this region is 10 – 36 inches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Humidity is low annual mean humidity is 50%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Temperature rises to 40°C in summer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Area includes Siwalik Hills and Baluchistan </a:t>
            </a:r>
            <a:r>
              <a:rPr lang="en-US" sz="2800" dirty="0" smtClean="0">
                <a:solidFill>
                  <a:schemeClr val="tx1"/>
                </a:solidFill>
              </a:rPr>
              <a:t>Plateau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178322" cy="149213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Sub-tropical broad leaved evergreen forest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0"/>
            <a:ext cx="10027920" cy="50278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Broad-leaved </a:t>
            </a:r>
            <a:r>
              <a:rPr lang="en-US" sz="2800" dirty="0" smtClean="0">
                <a:solidFill>
                  <a:schemeClr val="tx1"/>
                </a:solidFill>
              </a:rPr>
              <a:t>evergreen forest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Broad-leaved forests occur in the formation types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)Broad-leaved evergreen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r>
              <a:rPr lang="en-US" sz="2800" dirty="0" smtClean="0">
                <a:solidFill>
                  <a:schemeClr val="tx1"/>
                </a:solidFill>
              </a:rPr>
              <a:t>)Broad-leaved deciduous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This forest type requires plentiful, well-distributed rainfall</a:t>
            </a:r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Sub-tropical pine forest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0"/>
            <a:ext cx="10027920" cy="50278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Tropical pine forests are confined to Nepal, Bhutan, states of Jammu and Kashmir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Pine forests are mainly classified into types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Lower Siwalik </a:t>
            </a:r>
            <a:r>
              <a:rPr lang="en-US" sz="2800" dirty="0" err="1" smtClean="0">
                <a:solidFill>
                  <a:schemeClr val="tx1"/>
                </a:solidFill>
              </a:rPr>
              <a:t>Chir</a:t>
            </a:r>
            <a:r>
              <a:rPr lang="en-US" sz="2800" dirty="0" smtClean="0">
                <a:solidFill>
                  <a:schemeClr val="tx1"/>
                </a:solidFill>
              </a:rPr>
              <a:t> Pine Forest and Upper (Himalayan) </a:t>
            </a:r>
            <a:r>
              <a:rPr lang="en-US" sz="2800" dirty="0" err="1" smtClean="0">
                <a:solidFill>
                  <a:schemeClr val="tx1"/>
                </a:solidFill>
              </a:rPr>
              <a:t>Chir</a:t>
            </a:r>
            <a:r>
              <a:rPr lang="en-US" sz="2800" dirty="0" smtClean="0">
                <a:solidFill>
                  <a:schemeClr val="tx1"/>
                </a:solidFill>
              </a:rPr>
              <a:t> pine forest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The variety of life forms i.e. Flora and fauna </a:t>
            </a:r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178322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Temperature-Vegetation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0"/>
            <a:ext cx="10027920" cy="5027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Temperature is one of the three major influences on global patterns of plant growth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With available sunlight and water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Temperature determines </a:t>
            </a:r>
            <a:r>
              <a:rPr lang="en-US" sz="2800" dirty="0" err="1" smtClean="0">
                <a:solidFill>
                  <a:schemeClr val="tx1"/>
                </a:solidFill>
              </a:rPr>
              <a:t>wheather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Where vegetation is dense, the land surface temperature never rises above 35 degrees Celsius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C5F6EF-383F-4F27-8BE9-54EFFBD5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4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Vegetation</a:t>
            </a:r>
            <a:endParaRPr lang="x-none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389C52-616F-414E-95BE-92DC7E87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4123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It refers to the ground cover provided by plants.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Natural vegetation: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</a:rPr>
              <a:t>Refers to a plant community which has grown naturally without human aid.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2- Local vegetation: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</a:rPr>
              <a:t>Assemblages of plant species and the ground cover they provide</a:t>
            </a:r>
            <a:endParaRPr lang="x-none" sz="28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x-non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79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10178322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DRY TEMPERATE FORESTS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0"/>
            <a:ext cx="10027920" cy="50278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Unfavorable climate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Have less number of plants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This area has bare soil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Plants are mostly </a:t>
            </a:r>
            <a:r>
              <a:rPr lang="en-US" sz="2800" dirty="0" err="1" smtClean="0">
                <a:solidFill>
                  <a:schemeClr val="tx1"/>
                </a:solidFill>
              </a:rPr>
              <a:t>Xerophytic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Region includes Suleiman </a:t>
            </a:r>
            <a:r>
              <a:rPr lang="en-US" sz="2800" dirty="0" err="1" smtClean="0">
                <a:solidFill>
                  <a:schemeClr val="tx1"/>
                </a:solidFill>
              </a:rPr>
              <a:t>Range,Karakoram</a:t>
            </a:r>
            <a:r>
              <a:rPr lang="en-US" sz="2800" dirty="0" smtClean="0">
                <a:solidFill>
                  <a:schemeClr val="tx1"/>
                </a:solidFill>
              </a:rPr>
              <a:t> Range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This region has long cold winter, Temperature becomes lower than zero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Some of these areas are covered by snow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21259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A0B84-D207-4884-A43E-18844F2E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Tropical vegetation:</a:t>
            </a:r>
            <a:endParaRPr lang="x-none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23C5C4-93FB-49D8-80BA-0CB3882D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3757"/>
            <a:ext cx="10178322" cy="491185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Tropical vegetation is any vegetation in tropical latitudes.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Plant life that occurs in climates that are warm year-round is in general more biologically diverse that in other latitudes.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Some tropical areas may receive abundant rain the whole year round, but others have long dry seasons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These seasonal droughts have great impact on the vegetation.</a:t>
            </a:r>
            <a:endParaRPr lang="x-non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56794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1C71ED-E864-44E5-A4AC-DFD30EA5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1125200" cy="149213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Dry tropical forest vegetation:</a:t>
            </a:r>
            <a:endParaRPr lang="x-none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D612BE-A0D3-49B0-931A-34CA7275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4974"/>
            <a:ext cx="10178322" cy="5221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Climate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Temperatures are high 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2- 	Soils:</a:t>
            </a:r>
            <a:endParaRPr lang="x-none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Soils are essentially like those of tropical rain forests, with the same processes.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 	Vegetation: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deciduousness of most tree species.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Tree canopy is lower (10-30m).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trees less dense where drought is more extreme.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trees have thicker, more ridged, bark; deeper roots.</a:t>
            </a:r>
            <a:endParaRPr lang="x-none" sz="2800" dirty="0">
              <a:solidFill>
                <a:schemeClr val="tx1"/>
              </a:solidFill>
            </a:endParaRPr>
          </a:p>
          <a:p>
            <a:endParaRPr lang="x-none" sz="2800" dirty="0">
              <a:solidFill>
                <a:schemeClr val="tx1"/>
              </a:solidFill>
            </a:endParaRPr>
          </a:p>
          <a:p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373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A4ED83-DB0B-4B70-95DE-55B7A246B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57808"/>
            <a:ext cx="10178322" cy="6202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4- Plant Adaptations:</a:t>
            </a:r>
            <a:endParaRPr lang="x-none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Trees have thicker bark (antifire adaptation),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Thicker and smaller leaves (</a:t>
            </a:r>
            <a:r>
              <a:rPr lang="en-US" sz="2800" dirty="0" err="1">
                <a:solidFill>
                  <a:schemeClr val="tx1"/>
                </a:solidFill>
              </a:rPr>
              <a:t>antidesiccation</a:t>
            </a:r>
            <a:r>
              <a:rPr lang="en-US" sz="2800" dirty="0">
                <a:solidFill>
                  <a:schemeClr val="tx1"/>
                </a:solidFill>
              </a:rPr>
              <a:t> adaptation),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Thorns (antiherbivore adaptation), </a:t>
            </a:r>
          </a:p>
          <a:p>
            <a:r>
              <a:rPr lang="en-US" sz="2800" dirty="0">
                <a:solidFill>
                  <a:schemeClr val="tx1"/>
                </a:solidFill>
              </a:rPr>
              <a:t>Longer roots (to reach deeper water table),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              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    Dry tropical forest:</a:t>
            </a:r>
          </a:p>
          <a:p>
            <a:endParaRPr lang="x-none" sz="28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BAA73D6-4D23-4CBA-BF63-00E922E4BCA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41185" y="3429000"/>
            <a:ext cx="3110120" cy="20861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78813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C6B68D-867C-4ABB-A94D-DDE664CE7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385"/>
            <a:ext cx="11049000" cy="149213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Tropical dry deciduous forests:</a:t>
            </a:r>
            <a:endParaRPr lang="x-none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B3AED1-86AD-4664-88E0-E021D326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9530"/>
            <a:ext cx="10178322" cy="457199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Forests of low or moderate height consisting almost entirely of deciduous species.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Their canopy is typically light though it may appear fairly dense and complete during the short rainy season</a:t>
            </a:r>
          </a:p>
          <a:p>
            <a:r>
              <a:rPr lang="en-US" sz="3200" dirty="0">
                <a:solidFill>
                  <a:schemeClr val="tx1"/>
                </a:solidFill>
              </a:rPr>
              <a:t>Not occur extensively in Pakistan but there are limited areas in the Rawalpindi foothills carrying this vegetation type.</a:t>
            </a:r>
            <a:endParaRPr lang="x-non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497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A8F81-5B3A-45F2-83CA-40E035DC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Tropical Thorn forests: </a:t>
            </a:r>
            <a:endParaRPr lang="x-none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32F913-19DE-4F3F-A50C-BDFE14A4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4000"/>
            <a:ext cx="10178322" cy="483704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 thorny forest is a dense, scrub-like vegetation characteristic of dry subtropical and warm temperate areas with a seasonal rainfall averaging 250 to 500 mm.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This vegetation covers a large part of:</a:t>
            </a:r>
          </a:p>
          <a:p>
            <a:r>
              <a:rPr lang="en-US" sz="2800" dirty="0">
                <a:solidFill>
                  <a:schemeClr val="tx1"/>
                </a:solidFill>
              </a:rPr>
              <a:t>Southwestern North America </a:t>
            </a:r>
          </a:p>
          <a:p>
            <a:r>
              <a:rPr lang="en-US" sz="2800" dirty="0">
                <a:solidFill>
                  <a:schemeClr val="tx1"/>
                </a:solidFill>
              </a:rPr>
              <a:t>and southwestern Africa </a:t>
            </a:r>
          </a:p>
          <a:p>
            <a:r>
              <a:rPr lang="en-US" sz="2800" dirty="0">
                <a:solidFill>
                  <a:schemeClr val="tx1"/>
                </a:solidFill>
              </a:rPr>
              <a:t>And smaller areas in Africa, South America, and Australia.</a:t>
            </a:r>
            <a:endParaRPr lang="x-none" sz="2800" dirty="0">
              <a:solidFill>
                <a:schemeClr val="tx1"/>
              </a:solidFill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992455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559D3A-D451-41A3-A23D-FF9C9C09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Vegetation in Thorn forest:</a:t>
            </a:r>
            <a:endParaRPr lang="x-none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F8F455-94AB-4E90-BE53-88698D2AA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3271"/>
            <a:ext cx="10178322" cy="483234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major tree species are: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Prosopis cineraria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Jhand</a:t>
            </a:r>
            <a:r>
              <a:rPr lang="en-US" sz="2800" dirty="0">
                <a:solidFill>
                  <a:schemeClr val="tx1"/>
                </a:solidFill>
              </a:rPr>
              <a:t>), 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Capparis decidua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Karir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Karil</a:t>
            </a:r>
            <a:r>
              <a:rPr lang="en-US" sz="2800" dirty="0">
                <a:solidFill>
                  <a:schemeClr val="tx1"/>
                </a:solidFill>
              </a:rPr>
              <a:t>), </a:t>
            </a:r>
          </a:p>
          <a:p>
            <a:r>
              <a:rPr lang="en-US" sz="2800" i="1" dirty="0" err="1">
                <a:solidFill>
                  <a:schemeClr val="tx1"/>
                </a:solidFill>
              </a:rPr>
              <a:t>Zizyphus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mauritiana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(Ber), </a:t>
            </a:r>
          </a:p>
          <a:p>
            <a:r>
              <a:rPr lang="en-US" sz="2800" i="1" dirty="0" err="1">
                <a:solidFill>
                  <a:schemeClr val="tx1"/>
                </a:solidFill>
              </a:rPr>
              <a:t>Tamarix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aphylla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Farash</a:t>
            </a:r>
            <a:r>
              <a:rPr lang="en-US" sz="2800" dirty="0">
                <a:solidFill>
                  <a:schemeClr val="tx1"/>
                </a:solidFill>
              </a:rPr>
              <a:t>) and </a:t>
            </a:r>
            <a:r>
              <a:rPr lang="en-US" sz="2800" dirty="0" err="1">
                <a:solidFill>
                  <a:schemeClr val="tx1"/>
                </a:solidFill>
              </a:rPr>
              <a:t>Salvadora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oleoides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Pilu</a:t>
            </a:r>
            <a:r>
              <a:rPr lang="en-US" sz="2800" dirty="0">
                <a:solidFill>
                  <a:schemeClr val="tx1"/>
                </a:solidFill>
              </a:rPr>
              <a:t>, wan)</a:t>
            </a:r>
          </a:p>
          <a:p>
            <a:r>
              <a:rPr lang="en-US" sz="2800" dirty="0">
                <a:solidFill>
                  <a:schemeClr val="tx1"/>
                </a:solidFill>
              </a:rPr>
              <a:t>A characteristic pioneer vegetation is developed on inland sand dunes and the semi-deserts of the areas of least rainfall. </a:t>
            </a:r>
            <a:endParaRPr lang="x-none" sz="2800" dirty="0">
              <a:solidFill>
                <a:schemeClr val="tx1"/>
              </a:solidFill>
            </a:endParaRPr>
          </a:p>
          <a:p>
            <a:endParaRPr lang="x-non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170951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F5374-C279-4389-A122-E48846B7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4161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Climate:</a:t>
            </a:r>
            <a:endParaRPr lang="x-none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F77E55-BB16-47CD-86F1-0418FE60B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4000"/>
            <a:ext cx="10178322" cy="5049077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The climate varies from semi-arid (250 to 750 mm rainfall) to arid (less than 250 mm rainfall). The summer temperature in this tract is as high as 50°C.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sz="2800" b="1" dirty="0"/>
              <a:t>                                 Prosopis cineraria tree:</a:t>
            </a:r>
            <a:endParaRPr lang="x-none" sz="2800" b="1" dirty="0"/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x-none" sz="2800" dirty="0">
              <a:solidFill>
                <a:schemeClr val="tx1"/>
              </a:solidFill>
            </a:endParaRPr>
          </a:p>
          <a:p>
            <a:endParaRPr lang="x-none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E2FE23-F2F5-4BEB-B4BF-BC509C99B42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91087" y="2628899"/>
            <a:ext cx="3298756" cy="27050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049460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909</Words>
  <PresentationFormat>Custom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Badge</vt:lpstr>
      <vt:lpstr>Slide 1</vt:lpstr>
      <vt:lpstr>Vegetation</vt:lpstr>
      <vt:lpstr>Tropical vegetation:</vt:lpstr>
      <vt:lpstr>Dry tropical forest vegetation:</vt:lpstr>
      <vt:lpstr>Slide 5</vt:lpstr>
      <vt:lpstr>Tropical dry deciduous forests:</vt:lpstr>
      <vt:lpstr>Tropical Thorn forests: </vt:lpstr>
      <vt:lpstr>Vegetation in Thorn forest:</vt:lpstr>
      <vt:lpstr>Climate:</vt:lpstr>
      <vt:lpstr>MOIST TEMPERATE FORESTS</vt:lpstr>
      <vt:lpstr>HIMALAYAN MOIST TEMPERATE FORESTS:</vt:lpstr>
      <vt:lpstr>HIMALAYAN DRY TEMPERATE FORESTS:</vt:lpstr>
      <vt:lpstr>SUB-ALPINE VEGETATION:</vt:lpstr>
      <vt:lpstr>SUB-TROPICAL VEGETATION:</vt:lpstr>
      <vt:lpstr>What are the temperatures like</vt:lpstr>
      <vt:lpstr>Dry sub-tropical sub-mountainous vegetation </vt:lpstr>
      <vt:lpstr>Sub-tropical broad leaved evergreen forest  </vt:lpstr>
      <vt:lpstr>Sub-tropical pine forest  </vt:lpstr>
      <vt:lpstr>Temperature-Vegetation     </vt:lpstr>
      <vt:lpstr>DRY TEMPERATE FORESTS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types of vegetations in Pakistan.</dc:title>
  <dc:creator>sidrayounis</dc:creator>
  <cp:lastModifiedBy>User</cp:lastModifiedBy>
  <cp:revision>3</cp:revision>
  <dcterms:modified xsi:type="dcterms:W3CDTF">2020-08-18T20:03:59Z</dcterms:modified>
</cp:coreProperties>
</file>