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68ABA62-ACAE-4BC1-92F7-781AA9BCE77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B67545-FAF3-42A3-BCD8-E1085DC0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001000" cy="5998536"/>
          </a:xfrm>
        </p:spPr>
        <p:txBody>
          <a:bodyPr/>
          <a:lstStyle/>
          <a:p>
            <a:pPr marL="109728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 4: Fungi and Lichens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Topic: General Account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Agaricus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compestris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B.Ed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Secondary</a:t>
            </a:r>
          </a:p>
          <a:p>
            <a:pPr marL="109728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Semester: II</a:t>
            </a:r>
          </a:p>
          <a:p>
            <a:pPr marL="109728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Subject: Biology II (Minor)</a:t>
            </a:r>
          </a:p>
          <a:p>
            <a:pPr marL="109728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Course Title: Diversity of Plants</a:t>
            </a:r>
          </a:p>
          <a:p>
            <a:pPr marL="109728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Represented By: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Ms Sidra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Younis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Department of Education (Planning and Development) </a:t>
            </a:r>
          </a:p>
          <a:p>
            <a:pPr marL="109728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Lahore College for Women University, Lahore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10400" y="304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Agaricus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compestris</a:t>
            </a:r>
            <a:endParaRPr lang="en-US" dirty="0"/>
          </a:p>
        </p:txBody>
      </p:sp>
      <p:pic>
        <p:nvPicPr>
          <p:cNvPr id="1026" name="Picture 2" descr="C:\Users\User\Downloads\BeautyPlus_20200507003239049_sav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653" t="2788" r="2425" b="42841"/>
          <a:stretch>
            <a:fillRect/>
          </a:stretch>
        </p:blipFill>
        <p:spPr bwMode="auto">
          <a:xfrm>
            <a:off x="228600" y="1066800"/>
            <a:ext cx="7848600" cy="5562600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391400" y="304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BeautyPlus_20200507003252345_sav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458200" cy="62484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895600" y="228600"/>
            <a:ext cx="6858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BeautyPlus_20200507003325239_sav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092" r="5667" b="31019"/>
          <a:stretch>
            <a:fillRect/>
          </a:stretch>
        </p:blipFill>
        <p:spPr bwMode="auto">
          <a:xfrm>
            <a:off x="152400" y="228600"/>
            <a:ext cx="8534400" cy="64008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391400" y="304800"/>
            <a:ext cx="609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ownloads\BeautyPlus_20200507010013819_save.jpg"/>
          <p:cNvPicPr>
            <a:picLocks noChangeAspect="1" noChangeArrowheads="1"/>
          </p:cNvPicPr>
          <p:nvPr/>
        </p:nvPicPr>
        <p:blipFill>
          <a:blip r:embed="rId3"/>
          <a:srcRect t="22222" b="34445"/>
          <a:stretch>
            <a:fillRect/>
          </a:stretch>
        </p:blipFill>
        <p:spPr bwMode="auto">
          <a:xfrm>
            <a:off x="152400" y="1295400"/>
            <a:ext cx="8077200" cy="4114800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315200" y="13716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BeautyPlus_20200507003338788_sav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896" r="5667"/>
          <a:stretch>
            <a:fillRect/>
          </a:stretch>
        </p:blipFill>
        <p:spPr bwMode="auto">
          <a:xfrm>
            <a:off x="152400" y="304800"/>
            <a:ext cx="7848600" cy="63246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934200" y="45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60</Words>
  <Application>Microsoft Office PowerPoint</Application>
  <PresentationFormat>On-screen Show (4:3)</PresentationFormat>
  <Paragraphs>10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Slide 1</vt:lpstr>
      <vt:lpstr>Agaricus compestris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2020-05-06T19:26:17Z</dcterms:created>
  <dcterms:modified xsi:type="dcterms:W3CDTF">2020-05-14T11:38:50Z</dcterms:modified>
</cp:coreProperties>
</file>