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9" r:id="rId6"/>
    <p:sldId id="270" r:id="rId7"/>
    <p:sldId id="271" r:id="rId8"/>
    <p:sldId id="272" r:id="rId9"/>
    <p:sldId id="27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C90618-03E2-4292-840F-703629098BF6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034F0C-95B1-4319-BFF8-6C85FAA9B2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C90618-03E2-4292-840F-703629098BF6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034F0C-95B1-4319-BFF8-6C85FAA9B2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C90618-03E2-4292-840F-703629098BF6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034F0C-95B1-4319-BFF8-6C85FAA9B2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C90618-03E2-4292-840F-703629098BF6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034F0C-95B1-4319-BFF8-6C85FAA9B2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C90618-03E2-4292-840F-703629098BF6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034F0C-95B1-4319-BFF8-6C85FAA9B2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C90618-03E2-4292-840F-703629098BF6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034F0C-95B1-4319-BFF8-6C85FAA9B2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C90618-03E2-4292-840F-703629098BF6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034F0C-95B1-4319-BFF8-6C85FAA9B2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C90618-03E2-4292-840F-703629098BF6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034F0C-95B1-4319-BFF8-6C85FAA9B2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C90618-03E2-4292-840F-703629098BF6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034F0C-95B1-4319-BFF8-6C85FAA9B2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C90618-03E2-4292-840F-703629098BF6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034F0C-95B1-4319-BFF8-6C85FAA9B2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C90618-03E2-4292-840F-703629098BF6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034F0C-95B1-4319-BFF8-6C85FAA9B2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8C90618-03E2-4292-840F-703629098BF6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8034F0C-95B1-4319-BFF8-6C85FAA9B2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oexplorer.net/divisions_of_biology/physiology/" TargetMode="External"/><Relationship Id="rId2" Type="http://schemas.openxmlformats.org/officeDocument/2006/relationships/hyperlink" Target="https://www.bioexplorer.net/divisions_of_biology/anatomy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Embryology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Histology" TargetMode="External"/><Relationship Id="rId2" Type="http://schemas.openxmlformats.org/officeDocument/2006/relationships/hyperlink" Target="https://www.bioexplorer.net/divisions_of_biology/cell_biology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bioexplorer.net/divisions_of_biology/molecular_biology/" TargetMode="External"/><Relationship Id="rId4" Type="http://schemas.openxmlformats.org/officeDocument/2006/relationships/hyperlink" Target="https://www.bioexplorer.net/divisions_of_biology/genetics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Pharmacology" TargetMode="External"/><Relationship Id="rId2" Type="http://schemas.openxmlformats.org/officeDocument/2006/relationships/hyperlink" Target="https://en.wikipedia.org/wiki/Environmental_biology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bioexplorer.net/divisions_of_biology/botany/" TargetMode="External"/><Relationship Id="rId4" Type="http://schemas.openxmlformats.org/officeDocument/2006/relationships/hyperlink" Target="https://en.wikipedia.org/wiki/Paleontology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oexplorer.net/divisions_of_biology/ecology/" TargetMode="External"/><Relationship Id="rId2" Type="http://schemas.openxmlformats.org/officeDocument/2006/relationships/hyperlink" Target="https://www.bioexplorer.net/divisions_of_biology/mycology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ioexplorer.net/divisions_of_biology/evolution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Microbiology" TargetMode="External"/><Relationship Id="rId7" Type="http://schemas.openxmlformats.org/officeDocument/2006/relationships/hyperlink" Target="https://www.bioexplorer.net/divisions_of_biology/biochemistry/" TargetMode="External"/><Relationship Id="rId2" Type="http://schemas.openxmlformats.org/officeDocument/2006/relationships/hyperlink" Target="https://www.bioexplorer.net/divisions_of_biology/marine_biology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bioexplorer.net/divisions_of_biology/parasitology/" TargetMode="External"/><Relationship Id="rId5" Type="http://schemas.openxmlformats.org/officeDocument/2006/relationships/hyperlink" Target="https://www.bioexplorer.net/divisions_of_biology/virology/" TargetMode="External"/><Relationship Id="rId4" Type="http://schemas.openxmlformats.org/officeDocument/2006/relationships/hyperlink" Target="https://en.wikipedia.org/wiki/Bacteriology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oexplorer.net/divisions_of_biology/biotechnology/" TargetMode="External"/><Relationship Id="rId2" Type="http://schemas.openxmlformats.org/officeDocument/2006/relationships/hyperlink" Target="https://www.bioexplorer.net/divisions_of_biology/biophysic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ioexplorer.net/divisions_of_biology/photobiology/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Mammalogy" TargetMode="External"/><Relationship Id="rId3" Type="http://schemas.openxmlformats.org/officeDocument/2006/relationships/hyperlink" Target="https://www.bioexplorer.net/divisions_of_biology/zoology/" TargetMode="External"/><Relationship Id="rId7" Type="http://schemas.openxmlformats.org/officeDocument/2006/relationships/hyperlink" Target="https://en.wikipedia.org/wiki/Ichthyology" TargetMode="External"/><Relationship Id="rId2" Type="http://schemas.openxmlformats.org/officeDocument/2006/relationships/hyperlink" Target="https://www.bioexplorer.net/divisions_of_biology/radiobiology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Herpetology" TargetMode="External"/><Relationship Id="rId5" Type="http://schemas.openxmlformats.org/officeDocument/2006/relationships/hyperlink" Target="https://en.wikipedia.org/wiki/Entomology" TargetMode="External"/><Relationship Id="rId4" Type="http://schemas.openxmlformats.org/officeDocument/2006/relationships/hyperlink" Target="https://en.wikipedia.org/wiki/Ethology" TargetMode="External"/><Relationship Id="rId9" Type="http://schemas.openxmlformats.org/officeDocument/2006/relationships/hyperlink" Target="https://en.wikipedia.org/wiki/Ornitholog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609600"/>
            <a:ext cx="8001000" cy="5943600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Unit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1: Biology Introduction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 algn="ctr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Topic: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Biology Definition and Branches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 algn="ctr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B.Ed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Hons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 Secondary</a:t>
            </a:r>
          </a:p>
          <a:p>
            <a:pPr marL="109728" indent="0" algn="ctr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Semester: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 algn="ctr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           Subject: Biology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 (Minor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109728" indent="0" algn="ctr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 Course Title: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General Biology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 algn="ctr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      Represented By: Ms Sidra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Younis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 algn="ctr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Department of Education (Planning and Development) </a:t>
            </a:r>
          </a:p>
          <a:p>
            <a:pPr marL="109728" indent="0" algn="ctr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Lahore College for Women University, Lahore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What is Biology?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066800"/>
            <a:ext cx="7943088" cy="54864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Definition: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 scientific study of life or living matter in all its forms and processes.</a:t>
            </a: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Biology is the natural science that involves the study of life and living organisms, including their physical and chemical structure, function, growth ,development, distribution and evolution.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381000"/>
            <a:ext cx="7498080" cy="5334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BRANCHES OF BIOLOGY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685800"/>
            <a:ext cx="7790688" cy="5562600"/>
          </a:xfrm>
        </p:spPr>
        <p:txBody>
          <a:bodyPr>
            <a:normAutofit fontScale="77500" lnSpcReduction="20000"/>
          </a:bodyPr>
          <a:lstStyle/>
          <a:p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Modern biology is a vast field, composed of many branches. Following are the branches of biology</a:t>
            </a:r>
          </a:p>
          <a:p>
            <a:pPr>
              <a:buNone/>
            </a:pP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400" b="1" u="sng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Morphology</a:t>
            </a:r>
            <a:endParaRPr lang="en-US" sz="3400" u="sng" dirty="0" smtClean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The branch of biology that deals with the form and structure of animals and plants</a:t>
            </a:r>
          </a:p>
          <a:p>
            <a:r>
              <a:rPr lang="en-US" sz="3400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Anatomy</a:t>
            </a:r>
            <a:endParaRPr lang="en-US" sz="3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   Anatomy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is the branch of biology that deals with the study of the structure of organisms and their parts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400" b="1" dirty="0" smtClean="0">
                <a:latin typeface="Times New Roman" pitchFamily="18" charset="0"/>
                <a:cs typeface="Times New Roman" pitchFamily="18" charset="0"/>
                <a:hlinkClick r:id="rId3"/>
              </a:rPr>
              <a:t>Physiology</a:t>
            </a:r>
            <a:endParaRPr lang="en-US" sz="3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   Physiology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is the branch of biology that deals with the normal functions of living organisms and their parts.</a:t>
            </a:r>
          </a:p>
          <a:p>
            <a:r>
              <a:rPr lang="en-US" sz="3400" b="1" dirty="0" smtClean="0">
                <a:latin typeface="Times New Roman" pitchFamily="18" charset="0"/>
                <a:cs typeface="Times New Roman" pitchFamily="18" charset="0"/>
                <a:hlinkClick r:id="rId4" tooltip="Embryology"/>
              </a:rPr>
              <a:t>Embryology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3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  The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study of the development of embryo (from fertilization to birth)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216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  <a:t>Cont….</a:t>
            </a:r>
            <a:endParaRPr lang="en-US" sz="36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914400"/>
            <a:ext cx="7924800" cy="5562600"/>
          </a:xfrm>
        </p:spPr>
        <p:txBody>
          <a:bodyPr>
            <a:normAutofit fontScale="92500" lnSpcReduction="20000"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Cell Biology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Cell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biology is the study of cell structure and function, and it revolves around the concept that the cell is the fundamental unit of life.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  <a:hlinkClick r:id="rId3" tooltip="Histology"/>
              </a:rPr>
              <a:t>Histology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study of cells and tissues, a microscopic branch of anatomy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  <a:hlinkClick r:id="rId4"/>
              </a:rPr>
              <a:t>Genetics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Genetics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 the study of genes, genetic variation, and heredity in living organisms.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  <a:hlinkClick r:id="rId5"/>
              </a:rPr>
              <a:t>Molecular Biology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Molecular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biology is the branch of biology that deals with the structure and function of the proteins and nucleic acids.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216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  <a:t>Cont….</a:t>
            </a:r>
            <a:endParaRPr lang="en-US" sz="36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914400"/>
            <a:ext cx="7924800" cy="5715000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  <a:hlinkClick r:id="rId2" tooltip="Environmental biology"/>
              </a:rPr>
              <a:t>Environmental biology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study of the natural world, as a whole or in a particular area, especially as affected by human activity.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  <a:hlinkClick r:id="rId3" tooltip="Pharmacology"/>
              </a:rPr>
              <a:t>Pharmacology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study and practical application of preparation, use, and effects of drugs and synthetic medicines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  <a:hlinkClick r:id="rId4" tooltip="Paleontology"/>
              </a:rPr>
              <a:t>Paleontology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study of fossils and sometimes geographic evidence of prehistoric life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  <a:hlinkClick r:id="rId5"/>
              </a:rPr>
              <a:t>Botany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Botany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 the scientific study of plants, including their physiology, structure, genetics, and ecology.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216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  <a:t>Cont….</a:t>
            </a:r>
            <a:endParaRPr lang="en-US" sz="36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914400"/>
            <a:ext cx="7924800" cy="5715000"/>
          </a:xfrm>
        </p:spPr>
        <p:txBody>
          <a:bodyPr>
            <a:normAutofit fontScale="92500" lnSpcReduction="20000"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Mycology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Mycology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 the scientific study of fungi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u="sng" dirty="0" err="1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Phycology</a:t>
            </a:r>
            <a:r>
              <a:rPr lang="en-US" sz="2800" u="sng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Phycology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 the scientific study of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algae.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u="sng" dirty="0" err="1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Bryology</a:t>
            </a:r>
            <a:endParaRPr lang="en-US" sz="2800" u="sng" dirty="0" smtClean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study of mosses and liverworts.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  <a:hlinkClick r:id="rId3"/>
              </a:rPr>
              <a:t>Ecology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Ecology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 the branch of biology that deals with the relations of organisms to one another and to their physical surroundings.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  <a:hlinkClick r:id="rId4"/>
              </a:rPr>
              <a:t>Evolution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Evolution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 the process by which different kinds of living organisms are thought to have developed and diversified from earlier forms during the history  of the earth (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Darwinism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498080" cy="79216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  <a:t>Cont….</a:t>
            </a:r>
            <a:endParaRPr lang="en-US" sz="36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685800"/>
            <a:ext cx="7924800" cy="5943600"/>
          </a:xfrm>
        </p:spPr>
        <p:txBody>
          <a:bodyPr>
            <a:normAutofit fontScale="77500" lnSpcReduction="20000"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Marine Biology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Marine biology is the scientific study of organisms in the ocean or other marine bodies of water.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  <a:hlinkClick r:id="rId3" tooltip="Microbiology"/>
              </a:rPr>
              <a:t>Microbiology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Study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of microscopic organisms (microorganisms) and their interactions with other living things.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  <a:hlinkClick r:id="rId4" tooltip="Bacteriology"/>
              </a:rPr>
              <a:t>Bacteriology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study of bacteria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  <a:hlinkClick r:id="rId5"/>
              </a:rPr>
              <a:t>Virology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Virology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 the branch of science that deals with the study of viruses.</a:t>
            </a:r>
          </a:p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  <a:hlinkClick r:id="rId6"/>
              </a:rPr>
              <a:t>Parasitology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Parasitology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 the branch of biology or medicine concerned with the study of parasitic organisms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  <a:hlinkClick r:id="rId7"/>
              </a:rPr>
              <a:t>Biochemistry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Biochemistry is the branch of biology concerned with the chemical and physicochemical processes that occur within living organisms.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498080" cy="79216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  <a:t>Cont….</a:t>
            </a:r>
            <a:endParaRPr lang="en-US" sz="36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685800"/>
            <a:ext cx="7924800" cy="59436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Biophysics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Biophysics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 the science of the application of the laws of physics to biological phenomena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  <a:hlinkClick r:id="rId3"/>
              </a:rPr>
              <a:t>Biotechnology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exploitation of biological processes for industrial and other purposes, especially the genetic manipulation of microorganisms for the production of antibiotics, hormones, etc. 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  <a:hlinkClick r:id="rId4"/>
              </a:rPr>
              <a:t>Photobiology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Photobiology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 the scientific study of the interactions of light and living organisms.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498080" cy="79216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  <a:t>Cont….</a:t>
            </a:r>
            <a:endParaRPr lang="en-US" sz="36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685800"/>
            <a:ext cx="7924800" cy="5943600"/>
          </a:xfrm>
        </p:spPr>
        <p:txBody>
          <a:bodyPr>
            <a:normAutofit fontScale="70000" lnSpcReduction="20000"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Radiobiology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Radiobiology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is a branch of biology that involves the study of the action of ionizing radiation on living things.</a:t>
            </a:r>
          </a:p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  <a:hlinkClick r:id="rId3"/>
              </a:rPr>
              <a:t>Zoology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Zoology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is the scientific study of the behavior, structure, physiology, classification, and distribution of animals. Including, </a:t>
            </a:r>
          </a:p>
          <a:p>
            <a:pPr lvl="1"/>
            <a:r>
              <a:rPr lang="en-US" sz="3600" b="1" dirty="0" err="1" smtClean="0">
                <a:latin typeface="Times New Roman" pitchFamily="18" charset="0"/>
                <a:cs typeface="Times New Roman" pitchFamily="18" charset="0"/>
                <a:hlinkClick r:id="rId4" tooltip="Ethology"/>
              </a:rPr>
              <a:t>Ethology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study of animal behavior</a:t>
            </a:r>
          </a:p>
          <a:p>
            <a:pPr lvl="1"/>
            <a:r>
              <a:rPr lang="en-US" sz="3600" b="1" dirty="0" smtClean="0">
                <a:latin typeface="Times New Roman" pitchFamily="18" charset="0"/>
                <a:cs typeface="Times New Roman" pitchFamily="18" charset="0"/>
                <a:hlinkClick r:id="rId5" tooltip="Entomology"/>
              </a:rPr>
              <a:t>Entomology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 – the study of insects</a:t>
            </a:r>
          </a:p>
          <a:p>
            <a:pPr lvl="1"/>
            <a:r>
              <a:rPr lang="en-US" sz="3600" b="1" dirty="0" smtClean="0">
                <a:latin typeface="Times New Roman" pitchFamily="18" charset="0"/>
                <a:cs typeface="Times New Roman" pitchFamily="18" charset="0"/>
                <a:hlinkClick r:id="rId6" tooltip="Herpetology"/>
              </a:rPr>
              <a:t>Herpetology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 – the study of reptiles and amphibians</a:t>
            </a:r>
          </a:p>
          <a:p>
            <a:pPr lvl="1"/>
            <a:r>
              <a:rPr lang="en-US" sz="3600" b="1" dirty="0" smtClean="0">
                <a:latin typeface="Times New Roman" pitchFamily="18" charset="0"/>
                <a:cs typeface="Times New Roman" pitchFamily="18" charset="0"/>
                <a:hlinkClick r:id="rId7" tooltip="Ichthyology"/>
              </a:rPr>
              <a:t>Ichthyology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 – the study of fish</a:t>
            </a:r>
          </a:p>
          <a:p>
            <a:pPr lvl="1"/>
            <a:r>
              <a:rPr lang="en-US" sz="3600" b="1" dirty="0" err="1" smtClean="0">
                <a:latin typeface="Times New Roman" pitchFamily="18" charset="0"/>
                <a:cs typeface="Times New Roman" pitchFamily="18" charset="0"/>
                <a:hlinkClick r:id="rId8" tooltip="Mammalogy"/>
              </a:rPr>
              <a:t>Mammalogy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– the study of mammals</a:t>
            </a:r>
          </a:p>
          <a:p>
            <a:pPr lvl="1"/>
            <a:r>
              <a:rPr lang="en-US" sz="3600" b="1" dirty="0" smtClean="0">
                <a:latin typeface="Times New Roman" pitchFamily="18" charset="0"/>
                <a:cs typeface="Times New Roman" pitchFamily="18" charset="0"/>
                <a:hlinkClick r:id="rId9" tooltip="Ornithology"/>
              </a:rPr>
              <a:t>Ornithology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– the study of birds</a:t>
            </a: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en-US" dirty="0" smtClean="0"/>
              <a:t> </a:t>
            </a:r>
            <a:endParaRPr lang="en-US" sz="2800" dirty="0" smtClean="0"/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3609</TotalTime>
  <Words>210</Words>
  <Application>Microsoft Office PowerPoint</Application>
  <PresentationFormat>On-screen Show (4:3)</PresentationFormat>
  <Paragraphs>86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Slide 1</vt:lpstr>
      <vt:lpstr>What is Biology? </vt:lpstr>
      <vt:lpstr>BRANCHES OF BIOLOGY </vt:lpstr>
      <vt:lpstr>Cont….</vt:lpstr>
      <vt:lpstr>Cont….</vt:lpstr>
      <vt:lpstr>Cont….</vt:lpstr>
      <vt:lpstr>Cont….</vt:lpstr>
      <vt:lpstr>Cont….</vt:lpstr>
      <vt:lpstr>Cont….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21</cp:revision>
  <dcterms:created xsi:type="dcterms:W3CDTF">2020-05-05T12:39:07Z</dcterms:created>
  <dcterms:modified xsi:type="dcterms:W3CDTF">2020-06-15T13:37:07Z</dcterms:modified>
</cp:coreProperties>
</file>