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08"/>
  </p:notesMasterIdLst>
  <p:sldIdLst>
    <p:sldId id="257" r:id="rId2"/>
    <p:sldId id="258" r:id="rId3"/>
    <p:sldId id="266" r:id="rId4"/>
    <p:sldId id="268" r:id="rId5"/>
    <p:sldId id="269" r:id="rId6"/>
    <p:sldId id="271" r:id="rId7"/>
    <p:sldId id="272" r:id="rId8"/>
    <p:sldId id="273" r:id="rId9"/>
    <p:sldId id="274" r:id="rId10"/>
    <p:sldId id="277" r:id="rId11"/>
    <p:sldId id="278" r:id="rId12"/>
    <p:sldId id="280" r:id="rId13"/>
    <p:sldId id="281" r:id="rId14"/>
    <p:sldId id="282" r:id="rId15"/>
    <p:sldId id="283" r:id="rId16"/>
    <p:sldId id="284" r:id="rId17"/>
    <p:sldId id="286" r:id="rId18"/>
    <p:sldId id="288" r:id="rId19"/>
    <p:sldId id="259" r:id="rId20"/>
    <p:sldId id="417" r:id="rId21"/>
    <p:sldId id="418" r:id="rId22"/>
    <p:sldId id="419" r:id="rId23"/>
    <p:sldId id="420" r:id="rId24"/>
    <p:sldId id="421" r:id="rId25"/>
    <p:sldId id="422" r:id="rId26"/>
    <p:sldId id="423" r:id="rId27"/>
    <p:sldId id="425" r:id="rId28"/>
    <p:sldId id="424" r:id="rId29"/>
    <p:sldId id="384" r:id="rId30"/>
    <p:sldId id="260" r:id="rId31"/>
    <p:sldId id="289" r:id="rId32"/>
    <p:sldId id="290" r:id="rId33"/>
    <p:sldId id="291" r:id="rId34"/>
    <p:sldId id="292" r:id="rId35"/>
    <p:sldId id="293" r:id="rId36"/>
    <p:sldId id="294" r:id="rId37"/>
    <p:sldId id="295" r:id="rId38"/>
    <p:sldId id="296" r:id="rId39"/>
    <p:sldId id="297" r:id="rId40"/>
    <p:sldId id="298" r:id="rId41"/>
    <p:sldId id="299" r:id="rId42"/>
    <p:sldId id="301" r:id="rId43"/>
    <p:sldId id="302" r:id="rId44"/>
    <p:sldId id="303" r:id="rId45"/>
    <p:sldId id="304" r:id="rId46"/>
    <p:sldId id="261" r:id="rId47"/>
    <p:sldId id="305" r:id="rId48"/>
    <p:sldId id="306" r:id="rId49"/>
    <p:sldId id="308" r:id="rId50"/>
    <p:sldId id="309" r:id="rId51"/>
    <p:sldId id="310" r:id="rId52"/>
    <p:sldId id="312" r:id="rId53"/>
    <p:sldId id="313" r:id="rId54"/>
    <p:sldId id="314" r:id="rId55"/>
    <p:sldId id="315" r:id="rId56"/>
    <p:sldId id="316" r:id="rId57"/>
    <p:sldId id="317" r:id="rId58"/>
    <p:sldId id="322" r:id="rId59"/>
    <p:sldId id="262" r:id="rId60"/>
    <p:sldId id="325" r:id="rId61"/>
    <p:sldId id="326" r:id="rId62"/>
    <p:sldId id="331" r:id="rId63"/>
    <p:sldId id="332" r:id="rId64"/>
    <p:sldId id="333" r:id="rId65"/>
    <p:sldId id="335" r:id="rId66"/>
    <p:sldId id="336" r:id="rId67"/>
    <p:sldId id="337" r:id="rId68"/>
    <p:sldId id="338" r:id="rId69"/>
    <p:sldId id="339" r:id="rId70"/>
    <p:sldId id="340" r:id="rId71"/>
    <p:sldId id="343" r:id="rId72"/>
    <p:sldId id="344" r:id="rId73"/>
    <p:sldId id="345" r:id="rId74"/>
    <p:sldId id="264" r:id="rId75"/>
    <p:sldId id="346" r:id="rId76"/>
    <p:sldId id="348" r:id="rId77"/>
    <p:sldId id="349" r:id="rId78"/>
    <p:sldId id="350" r:id="rId79"/>
    <p:sldId id="351" r:id="rId80"/>
    <p:sldId id="426" r:id="rId81"/>
    <p:sldId id="354" r:id="rId82"/>
    <p:sldId id="355" r:id="rId83"/>
    <p:sldId id="356" r:id="rId84"/>
    <p:sldId id="357" r:id="rId85"/>
    <p:sldId id="358" r:id="rId86"/>
    <p:sldId id="359" r:id="rId87"/>
    <p:sldId id="363" r:id="rId88"/>
    <p:sldId id="365" r:id="rId89"/>
    <p:sldId id="366" r:id="rId90"/>
    <p:sldId id="265" r:id="rId91"/>
    <p:sldId id="391" r:id="rId92"/>
    <p:sldId id="392" r:id="rId93"/>
    <p:sldId id="393" r:id="rId94"/>
    <p:sldId id="394" r:id="rId95"/>
    <p:sldId id="395" r:id="rId96"/>
    <p:sldId id="397" r:id="rId97"/>
    <p:sldId id="398" r:id="rId98"/>
    <p:sldId id="399" r:id="rId99"/>
    <p:sldId id="400" r:id="rId100"/>
    <p:sldId id="401" r:id="rId101"/>
    <p:sldId id="402" r:id="rId102"/>
    <p:sldId id="403" r:id="rId103"/>
    <p:sldId id="404" r:id="rId104"/>
    <p:sldId id="405" r:id="rId105"/>
    <p:sldId id="406" r:id="rId106"/>
    <p:sldId id="410" r:id="rId10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3912"/>
    <a:srgbClr val="0E2E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6E09F3-AB19-476A-B4B0-D82BC4FF3FA1}" type="datetimeFigureOut">
              <a:rPr lang="en-US" smtClean="0"/>
              <a:t>5/20/2020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DC2794-B088-44AF-8AD1-C58DC22702C9}" type="slidenum">
              <a:rPr lang="en-US" smtClean="0"/>
              <a:t>‹#›</a:t>
            </a:fld>
            <a:endParaRPr lang="en-US"/>
          </a:p>
        </p:txBody>
      </p:sp>
    </p:spTree>
    <p:extLst>
      <p:ext uri="{BB962C8B-B14F-4D97-AF65-F5344CB8AC3E}">
        <p14:creationId xmlns:p14="http://schemas.microsoft.com/office/powerpoint/2010/main" val="170650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93C52DC8-E5B6-4531-902F-178750C248C2}" type="datetimeFigureOut">
              <a:rPr lang="en-US" smtClean="0"/>
              <a:t>5/20/2020</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135254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C52DC8-E5B6-4531-902F-178750C248C2}"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3257301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C52DC8-E5B6-4531-902F-178750C248C2}"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553261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C52DC8-E5B6-4531-902F-178750C248C2}"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A4166-0E81-4349-911F-FB1CB6926FDA}"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8489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C52DC8-E5B6-4531-902F-178750C248C2}"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338964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3C52DC8-E5B6-4531-902F-178750C248C2}"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2958464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3C52DC8-E5B6-4531-902F-178750C248C2}"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1606214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C52DC8-E5B6-4531-902F-178750C248C2}"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1359936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C52DC8-E5B6-4531-902F-178750C248C2}"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321709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C52DC8-E5B6-4531-902F-178750C248C2}"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161429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C52DC8-E5B6-4531-902F-178750C248C2}"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360884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52DC8-E5B6-4531-902F-178750C248C2}"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290122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C52DC8-E5B6-4531-902F-178750C248C2}"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2002423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C52DC8-E5B6-4531-902F-178750C248C2}"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3930345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52DC8-E5B6-4531-902F-178750C248C2}"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137680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C52DC8-E5B6-4531-902F-178750C248C2}"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222983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C52DC8-E5B6-4531-902F-178750C248C2}"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A4166-0E81-4349-911F-FB1CB6926FDA}" type="slidenum">
              <a:rPr lang="en-US" smtClean="0"/>
              <a:t>‹#›</a:t>
            </a:fld>
            <a:endParaRPr lang="en-US"/>
          </a:p>
        </p:txBody>
      </p:sp>
    </p:spTree>
    <p:extLst>
      <p:ext uri="{BB962C8B-B14F-4D97-AF65-F5344CB8AC3E}">
        <p14:creationId xmlns:p14="http://schemas.microsoft.com/office/powerpoint/2010/main" val="935791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3C52DC8-E5B6-4531-902F-178750C248C2}" type="datetimeFigureOut">
              <a:rPr lang="en-US" smtClean="0"/>
              <a:t>5/20/2020</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CFA4166-0E81-4349-911F-FB1CB6926FDA}" type="slidenum">
              <a:rPr lang="en-US" smtClean="0"/>
              <a:t>‹#›</a:t>
            </a:fld>
            <a:endParaRPr lang="en-US"/>
          </a:p>
        </p:txBody>
      </p:sp>
    </p:spTree>
    <p:extLst>
      <p:ext uri="{BB962C8B-B14F-4D97-AF65-F5344CB8AC3E}">
        <p14:creationId xmlns:p14="http://schemas.microsoft.com/office/powerpoint/2010/main" val="273028153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ducation-portal.com/academy/lesson/standardized-tests-in-education-advantages-and-disadvantage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45.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4.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en.wikipedia.org/wiki/Palm_oil" TargetMode="External"/><Relationship Id="rId2" Type="http://schemas.openxmlformats.org/officeDocument/2006/relationships/hyperlink" Target="http://en.wikipedia.org/wiki/Rubber" TargetMode="External"/><Relationship Id="rId1" Type="http://schemas.openxmlformats.org/officeDocument/2006/relationships/slideLayout" Target="../slideLayouts/slideLayout2.xml"/><Relationship Id="rId6" Type="http://schemas.openxmlformats.org/officeDocument/2006/relationships/hyperlink" Target="http://en.wikipedia.org/wiki/Tobacco" TargetMode="External"/><Relationship Id="rId5" Type="http://schemas.openxmlformats.org/officeDocument/2006/relationships/hyperlink" Target="http://en.wikipedia.org/wiki/Pineapple" TargetMode="External"/><Relationship Id="rId4" Type="http://schemas.openxmlformats.org/officeDocument/2006/relationships/hyperlink" Target="http://en.wikipedia.org/wiki/Cocoa_bean"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en.wikipedia.org/wiki/Petroleum" TargetMode="External"/><Relationship Id="rId2" Type="http://schemas.openxmlformats.org/officeDocument/2006/relationships/hyperlink" Target="http://en.wikipedia.org/wiki/Tin" TargetMode="External"/><Relationship Id="rId1" Type="http://schemas.openxmlformats.org/officeDocument/2006/relationships/slideLayout" Target="../slideLayouts/slideLayout7.xml"/><Relationship Id="rId4" Type="http://schemas.openxmlformats.org/officeDocument/2006/relationships/hyperlink" Target="http://en.wikipedia.org/wiki/Natural_gas"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en.wikipedia.org/wiki/Malay_language"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en.wikipedia.org/wiki/MARA_Junior_Science_College" TargetMode="External"/><Relationship Id="rId2" Type="http://schemas.openxmlformats.org/officeDocument/2006/relationships/hyperlink" Target="http://en.wikipedia.org/wiki/Sekolah_Berasrama_Penuh"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en.wikipedia.org/wiki/Undergraduate" TargetMode="Externa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en.wikipedia.org/wiki/Malaysian_Qualifications_Framework" TargetMode="Externa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hyperlink" Target="http://en.wikipedia.org/wiki/Master_of_Business_Administration"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1183341"/>
            <a:ext cx="10582835" cy="3536575"/>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5000" b="1" dirty="0">
                <a:solidFill>
                  <a:schemeClr val="bg1"/>
                </a:solidFill>
                <a:latin typeface="Times New Roman" panose="02020603050405020304" pitchFamily="18" charset="0"/>
                <a:cs typeface="Times New Roman" panose="02020603050405020304" pitchFamily="18" charset="0"/>
              </a:rPr>
              <a:t>Unit # 4</a:t>
            </a:r>
            <a:br>
              <a:rPr lang="en-US" sz="5000" b="1" dirty="0">
                <a:solidFill>
                  <a:schemeClr val="bg1"/>
                </a:solidFill>
                <a:latin typeface="Times New Roman" panose="02020603050405020304" pitchFamily="18" charset="0"/>
                <a:cs typeface="Times New Roman" panose="02020603050405020304" pitchFamily="18" charset="0"/>
              </a:rPr>
            </a:br>
            <a:r>
              <a:rPr lang="en-US" sz="5000" b="1" dirty="0">
                <a:solidFill>
                  <a:schemeClr val="bg1"/>
                </a:solidFill>
                <a:latin typeface="Times New Roman" panose="02020603050405020304" pitchFamily="18" charset="0"/>
                <a:cs typeface="Times New Roman" panose="02020603050405020304" pitchFamily="18" charset="0"/>
              </a:rPr>
              <a:t>Comparative Education in Developed Countries</a:t>
            </a:r>
            <a:endParaRPr lang="en-US" sz="5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3795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1358151" y="381000"/>
            <a:ext cx="9762565"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rPr>
              <a:t>SECONDARY EDUCATION</a:t>
            </a:r>
          </a:p>
        </p:txBody>
      </p:sp>
      <p:sp>
        <p:nvSpPr>
          <p:cNvPr id="25603" name="Rectangle 3"/>
          <p:cNvSpPr>
            <a:spLocks noGrp="1"/>
          </p:cNvSpPr>
          <p:nvPr>
            <p:ph idx="1"/>
          </p:nvPr>
        </p:nvSpPr>
        <p:spPr>
          <a:xfrm>
            <a:off x="1358151" y="1766047"/>
            <a:ext cx="9762565" cy="4114800"/>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lnSpc>
                <a:spcPct val="90000"/>
              </a:lnSpc>
            </a:pPr>
            <a:r>
              <a:rPr lang="pl-PL" altLang="en-US" sz="3000" u="sng" dirty="0">
                <a:solidFill>
                  <a:schemeClr val="bg1"/>
                </a:solidFill>
                <a:effectLst/>
                <a:latin typeface="+mj-lt"/>
              </a:rPr>
              <a:t>Testing</a:t>
            </a:r>
          </a:p>
          <a:p>
            <a:pPr lvl="1" algn="just">
              <a:lnSpc>
                <a:spcPct val="90000"/>
              </a:lnSpc>
            </a:pPr>
            <a:r>
              <a:rPr lang="pl-PL" altLang="en-US" sz="3000" dirty="0">
                <a:solidFill>
                  <a:schemeClr val="bg1"/>
                </a:solidFill>
                <a:effectLst/>
                <a:latin typeface="+mj-lt"/>
              </a:rPr>
              <a:t>yearly state tests to measure the "adequate yearly progress." (NCLB Act)</a:t>
            </a:r>
          </a:p>
          <a:p>
            <a:pPr lvl="1" algn="just">
              <a:lnSpc>
                <a:spcPct val="90000"/>
              </a:lnSpc>
            </a:pPr>
            <a:r>
              <a:rPr lang="pl-PL" altLang="en-US" sz="3000" b="1" u="sng" dirty="0">
                <a:solidFill>
                  <a:schemeClr val="bg1"/>
                </a:solidFill>
                <a:effectLst/>
                <a:latin typeface="+mj-lt"/>
              </a:rPr>
              <a:t>SAT Reasoning Test</a:t>
            </a:r>
            <a:r>
              <a:rPr lang="pl-PL" altLang="en-US" sz="3000" u="sng" dirty="0">
                <a:solidFill>
                  <a:schemeClr val="bg1"/>
                </a:solidFill>
                <a:effectLst/>
                <a:latin typeface="+mj-lt"/>
              </a:rPr>
              <a:t> </a:t>
            </a:r>
            <a:r>
              <a:rPr lang="pl-PL" altLang="en-US" sz="3000" dirty="0">
                <a:solidFill>
                  <a:schemeClr val="bg1"/>
                </a:solidFill>
                <a:effectLst/>
                <a:latin typeface="+mj-lt"/>
              </a:rPr>
              <a:t>-</a:t>
            </a:r>
            <a:r>
              <a:rPr lang="en-US" altLang="en-US" sz="3000" dirty="0">
                <a:solidFill>
                  <a:schemeClr val="bg1"/>
                </a:solidFill>
                <a:effectLst/>
                <a:latin typeface="+mj-lt"/>
              </a:rPr>
              <a:t> (formerly Scholastic Aptitude Test and Scholastic Assessment Test) </a:t>
            </a:r>
            <a:r>
              <a:rPr lang="pl-PL" altLang="en-US" sz="3000" dirty="0">
                <a:solidFill>
                  <a:schemeClr val="bg1"/>
                </a:solidFill>
                <a:effectLst/>
                <a:latin typeface="+mj-lt"/>
              </a:rPr>
              <a:t>a standardized test for college admissions in the United States. </a:t>
            </a:r>
            <a:r>
              <a:rPr lang="en-US" altLang="en-US" sz="3000" dirty="0">
                <a:solidFill>
                  <a:schemeClr val="bg1"/>
                </a:solidFill>
                <a:effectLst/>
                <a:latin typeface="+mj-lt"/>
              </a:rPr>
              <a:t>Introduced in 2005, it takes three hours and forty-five minutes, and costs $4</a:t>
            </a:r>
            <a:r>
              <a:rPr lang="pl-PL" altLang="en-US" sz="3000" dirty="0">
                <a:solidFill>
                  <a:schemeClr val="bg1"/>
                </a:solidFill>
                <a:effectLst/>
                <a:latin typeface="+mj-lt"/>
              </a:rPr>
              <a:t>9</a:t>
            </a:r>
            <a:r>
              <a:rPr lang="en-US" altLang="en-US" sz="3000" dirty="0">
                <a:solidFill>
                  <a:schemeClr val="bg1"/>
                </a:solidFill>
                <a:effectLst/>
                <a:latin typeface="+mj-lt"/>
              </a:rPr>
              <a:t>. Possible scores range from 600 to 2400, combining test results from three 800-point sections (math, critical reading, and writing).</a:t>
            </a:r>
            <a:r>
              <a:rPr lang="pl-PL" altLang="en-US" sz="3000" dirty="0">
                <a:solidFill>
                  <a:schemeClr val="bg1"/>
                </a:solidFill>
                <a:effectLst/>
                <a:latin typeface="+mj-lt"/>
              </a:rPr>
              <a:t> </a:t>
            </a:r>
          </a:p>
        </p:txBody>
      </p:sp>
    </p:spTree>
    <p:extLst>
      <p:ext uri="{BB962C8B-B14F-4D97-AF65-F5344CB8AC3E}">
        <p14:creationId xmlns:p14="http://schemas.microsoft.com/office/powerpoint/2010/main" val="426590329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1822376" y="922574"/>
            <a:ext cx="8209130" cy="5091137"/>
          </a:xfrm>
          <a:prstGeom prst="rect">
            <a:avLst/>
          </a:prstGeom>
        </p:spPr>
        <p:txBody>
          <a:bodyPr vert="horz" wrap="square" lIns="0" tIns="12700" rIns="0" bIns="0" rtlCol="0">
            <a:spAutoFit/>
          </a:bodyPr>
          <a:lstStyle/>
          <a:p>
            <a:pPr marL="317500" indent="-304800">
              <a:spcBef>
                <a:spcPts val="100"/>
              </a:spcBef>
              <a:buAutoNum type="arabicPeriod" startAt="2"/>
              <a:tabLst>
                <a:tab pos="317500" algn="l"/>
              </a:tabLst>
            </a:pPr>
            <a:r>
              <a:rPr sz="3000" spc="-5" dirty="0">
                <a:solidFill>
                  <a:schemeClr val="bg1"/>
                </a:solidFill>
                <a:latin typeface="Times New Roman"/>
                <a:cs typeface="Times New Roman"/>
              </a:rPr>
              <a:t>Mathematics</a:t>
            </a:r>
            <a:endParaRPr sz="3000" dirty="0">
              <a:solidFill>
                <a:schemeClr val="bg1"/>
              </a:solidFill>
              <a:latin typeface="Times New Roman"/>
              <a:cs typeface="Times New Roman"/>
            </a:endParaRPr>
          </a:p>
          <a:p>
            <a:pPr>
              <a:spcBef>
                <a:spcPts val="5"/>
              </a:spcBef>
              <a:buFont typeface="Times New Roman"/>
              <a:buAutoNum type="arabicPeriod" startAt="2"/>
            </a:pPr>
            <a:endParaRPr sz="3000" dirty="0">
              <a:solidFill>
                <a:schemeClr val="bg1"/>
              </a:solidFill>
              <a:latin typeface="Times New Roman"/>
              <a:cs typeface="Times New Roman"/>
            </a:endParaRPr>
          </a:p>
          <a:p>
            <a:pPr marL="317500" indent="-304800">
              <a:buAutoNum type="arabicPeriod" startAt="2"/>
              <a:tabLst>
                <a:tab pos="317500" algn="l"/>
              </a:tabLst>
            </a:pPr>
            <a:r>
              <a:rPr sz="3000" dirty="0">
                <a:solidFill>
                  <a:schemeClr val="bg1"/>
                </a:solidFill>
                <a:latin typeface="Times New Roman"/>
                <a:cs typeface="Times New Roman"/>
              </a:rPr>
              <a:t>Science and</a:t>
            </a:r>
            <a:r>
              <a:rPr sz="3000" spc="-75" dirty="0">
                <a:solidFill>
                  <a:schemeClr val="bg1"/>
                </a:solidFill>
                <a:latin typeface="Times New Roman"/>
                <a:cs typeface="Times New Roman"/>
              </a:rPr>
              <a:t> </a:t>
            </a:r>
            <a:r>
              <a:rPr sz="3000" spc="-20" dirty="0">
                <a:solidFill>
                  <a:schemeClr val="bg1"/>
                </a:solidFill>
                <a:latin typeface="Times New Roman"/>
                <a:cs typeface="Times New Roman"/>
              </a:rPr>
              <a:t>Technology</a:t>
            </a:r>
            <a:endParaRPr sz="3000" dirty="0">
              <a:solidFill>
                <a:schemeClr val="bg1"/>
              </a:solidFill>
              <a:latin typeface="Times New Roman"/>
              <a:cs typeface="Times New Roman"/>
            </a:endParaRPr>
          </a:p>
          <a:p>
            <a:pPr>
              <a:spcBef>
                <a:spcPts val="5"/>
              </a:spcBef>
              <a:buFont typeface="Times New Roman"/>
              <a:buAutoNum type="arabicPeriod" startAt="2"/>
            </a:pPr>
            <a:endParaRPr sz="3000" dirty="0">
              <a:solidFill>
                <a:schemeClr val="bg1"/>
              </a:solidFill>
              <a:latin typeface="Times New Roman"/>
              <a:cs typeface="Times New Roman"/>
            </a:endParaRPr>
          </a:p>
          <a:p>
            <a:pPr marL="317500" indent="-304800">
              <a:buAutoNum type="arabicPeriod" startAt="2"/>
              <a:tabLst>
                <a:tab pos="317500" algn="l"/>
              </a:tabLst>
            </a:pPr>
            <a:r>
              <a:rPr sz="3000" dirty="0">
                <a:solidFill>
                  <a:schemeClr val="bg1"/>
                </a:solidFill>
                <a:latin typeface="Times New Roman"/>
                <a:cs typeface="Times New Roman"/>
              </a:rPr>
              <a:t>Social</a:t>
            </a:r>
            <a:r>
              <a:rPr sz="3000" spc="-15" dirty="0">
                <a:solidFill>
                  <a:schemeClr val="bg1"/>
                </a:solidFill>
                <a:latin typeface="Times New Roman"/>
                <a:cs typeface="Times New Roman"/>
              </a:rPr>
              <a:t> </a:t>
            </a:r>
            <a:r>
              <a:rPr sz="3000" dirty="0">
                <a:solidFill>
                  <a:schemeClr val="bg1"/>
                </a:solidFill>
                <a:latin typeface="Times New Roman"/>
                <a:cs typeface="Times New Roman"/>
              </a:rPr>
              <a:t>Sciences</a:t>
            </a:r>
          </a:p>
          <a:p>
            <a:pPr>
              <a:spcBef>
                <a:spcPts val="10"/>
              </a:spcBef>
              <a:buFont typeface="Times New Roman"/>
              <a:buAutoNum type="arabicPeriod" startAt="2"/>
            </a:pPr>
            <a:endParaRPr sz="3000" dirty="0">
              <a:solidFill>
                <a:schemeClr val="bg1"/>
              </a:solidFill>
              <a:latin typeface="Times New Roman"/>
              <a:cs typeface="Times New Roman"/>
            </a:endParaRPr>
          </a:p>
          <a:p>
            <a:pPr marL="311150" indent="-299085">
              <a:buAutoNum type="arabicPeriod" startAt="2"/>
              <a:tabLst>
                <a:tab pos="311785" algn="l"/>
              </a:tabLst>
            </a:pPr>
            <a:r>
              <a:rPr sz="3000" spc="-55" dirty="0">
                <a:solidFill>
                  <a:schemeClr val="bg1"/>
                </a:solidFill>
                <a:latin typeface="Times New Roman"/>
                <a:cs typeface="Times New Roman"/>
              </a:rPr>
              <a:t>Work </a:t>
            </a:r>
            <a:r>
              <a:rPr sz="3000" dirty="0">
                <a:solidFill>
                  <a:schemeClr val="bg1"/>
                </a:solidFill>
                <a:latin typeface="Times New Roman"/>
                <a:cs typeface="Times New Roman"/>
              </a:rPr>
              <a:t>Education or </a:t>
            </a:r>
            <a:r>
              <a:rPr sz="3000" spc="-25" dirty="0">
                <a:solidFill>
                  <a:schemeClr val="bg1"/>
                </a:solidFill>
                <a:latin typeface="Times New Roman"/>
                <a:cs typeface="Times New Roman"/>
              </a:rPr>
              <a:t>Pre-Vocational</a:t>
            </a:r>
            <a:r>
              <a:rPr sz="3000" dirty="0">
                <a:solidFill>
                  <a:schemeClr val="bg1"/>
                </a:solidFill>
                <a:latin typeface="Times New Roman"/>
                <a:cs typeface="Times New Roman"/>
              </a:rPr>
              <a:t> Education</a:t>
            </a:r>
          </a:p>
          <a:p>
            <a:pPr>
              <a:spcBef>
                <a:spcPts val="5"/>
              </a:spcBef>
              <a:buFont typeface="Times New Roman"/>
              <a:buAutoNum type="arabicPeriod" startAt="2"/>
            </a:pPr>
            <a:endParaRPr sz="3000" dirty="0">
              <a:solidFill>
                <a:schemeClr val="bg1"/>
              </a:solidFill>
              <a:latin typeface="Times New Roman"/>
              <a:cs typeface="Times New Roman"/>
            </a:endParaRPr>
          </a:p>
          <a:p>
            <a:pPr marL="300355" indent="-288290">
              <a:buAutoNum type="arabicPeriod" startAt="2"/>
              <a:tabLst>
                <a:tab pos="300990" algn="l"/>
              </a:tabLst>
            </a:pPr>
            <a:r>
              <a:rPr sz="3000" spc="-5" dirty="0">
                <a:solidFill>
                  <a:schemeClr val="bg1"/>
                </a:solidFill>
                <a:latin typeface="Times New Roman"/>
                <a:cs typeface="Times New Roman"/>
              </a:rPr>
              <a:t>Art </a:t>
            </a:r>
            <a:r>
              <a:rPr sz="3000" dirty="0">
                <a:solidFill>
                  <a:schemeClr val="bg1"/>
                </a:solidFill>
                <a:latin typeface="Times New Roman"/>
                <a:cs typeface="Times New Roman"/>
              </a:rPr>
              <a:t>Education (fine arts: </a:t>
            </a:r>
            <a:r>
              <a:rPr sz="3000" spc="-25" dirty="0">
                <a:solidFill>
                  <a:schemeClr val="bg1"/>
                </a:solidFill>
                <a:latin typeface="Times New Roman"/>
                <a:cs typeface="Times New Roman"/>
              </a:rPr>
              <a:t>Visual </a:t>
            </a:r>
            <a:r>
              <a:rPr sz="3000" dirty="0">
                <a:solidFill>
                  <a:schemeClr val="bg1"/>
                </a:solidFill>
                <a:latin typeface="Times New Roman"/>
                <a:cs typeface="Times New Roman"/>
              </a:rPr>
              <a:t>and</a:t>
            </a:r>
            <a:r>
              <a:rPr sz="3000" spc="-110" dirty="0">
                <a:solidFill>
                  <a:schemeClr val="bg1"/>
                </a:solidFill>
                <a:latin typeface="Times New Roman"/>
                <a:cs typeface="Times New Roman"/>
              </a:rPr>
              <a:t> </a:t>
            </a:r>
            <a:r>
              <a:rPr sz="3000" spc="-5" dirty="0">
                <a:solidFill>
                  <a:schemeClr val="bg1"/>
                </a:solidFill>
                <a:latin typeface="Times New Roman"/>
                <a:cs typeface="Times New Roman"/>
              </a:rPr>
              <a:t>Performing)</a:t>
            </a:r>
            <a:endParaRPr sz="3000" dirty="0">
              <a:solidFill>
                <a:schemeClr val="bg1"/>
              </a:solidFill>
              <a:latin typeface="Times New Roman"/>
              <a:cs typeface="Times New Roman"/>
            </a:endParaRPr>
          </a:p>
          <a:p>
            <a:pPr>
              <a:spcBef>
                <a:spcPts val="5"/>
              </a:spcBef>
              <a:buFont typeface="Times New Roman"/>
              <a:buAutoNum type="arabicPeriod" startAt="2"/>
            </a:pPr>
            <a:endParaRPr sz="3000" dirty="0">
              <a:solidFill>
                <a:schemeClr val="bg1"/>
              </a:solidFill>
              <a:latin typeface="Times New Roman"/>
              <a:cs typeface="Times New Roman"/>
            </a:endParaRPr>
          </a:p>
          <a:p>
            <a:pPr marL="317500" indent="-304800">
              <a:buAutoNum type="arabicPeriod" startAt="2"/>
              <a:tabLst>
                <a:tab pos="317500" algn="l"/>
              </a:tabLst>
            </a:pPr>
            <a:r>
              <a:rPr sz="3000" dirty="0">
                <a:solidFill>
                  <a:schemeClr val="bg1"/>
                </a:solidFill>
                <a:latin typeface="Times New Roman"/>
                <a:cs typeface="Times New Roman"/>
              </a:rPr>
              <a:t>Physical and Health</a:t>
            </a:r>
            <a:r>
              <a:rPr sz="3000" spc="-50" dirty="0">
                <a:solidFill>
                  <a:schemeClr val="bg1"/>
                </a:solidFill>
                <a:latin typeface="Times New Roman"/>
                <a:cs typeface="Times New Roman"/>
              </a:rPr>
              <a:t> </a:t>
            </a:r>
            <a:r>
              <a:rPr sz="3000" dirty="0">
                <a:solidFill>
                  <a:schemeClr val="bg1"/>
                </a:solidFill>
                <a:latin typeface="Times New Roman"/>
                <a:cs typeface="Times New Roman"/>
              </a:rPr>
              <a:t>Education</a:t>
            </a:r>
          </a:p>
        </p:txBody>
      </p:sp>
    </p:spTree>
    <p:extLst>
      <p:ext uri="{BB962C8B-B14F-4D97-AF65-F5344CB8AC3E}">
        <p14:creationId xmlns:p14="http://schemas.microsoft.com/office/powerpoint/2010/main" val="146929496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1244152" y="315414"/>
            <a:ext cx="10239636" cy="2633413"/>
          </a:xfrm>
          <a:prstGeom prst="rect">
            <a:avLst/>
          </a:prstGeom>
        </p:spPr>
        <p:txBody>
          <a:bodyPr vert="horz" wrap="square" lIns="0" tIns="194945" rIns="0" bIns="0" rtlCol="0">
            <a:spAutoFit/>
          </a:bodyPr>
          <a:lstStyle/>
          <a:p>
            <a:pPr marL="12700" algn="just">
              <a:spcBef>
                <a:spcPts val="1535"/>
              </a:spcBef>
            </a:pPr>
            <a:r>
              <a:rPr sz="3000" b="1" spc="-5" dirty="0">
                <a:solidFill>
                  <a:schemeClr val="bg1"/>
                </a:solidFill>
                <a:latin typeface="Times New Roman"/>
                <a:cs typeface="Times New Roman"/>
              </a:rPr>
              <a:t>Upper Secondary</a:t>
            </a:r>
            <a:r>
              <a:rPr sz="3000" b="1" spc="-35" dirty="0">
                <a:solidFill>
                  <a:schemeClr val="bg1"/>
                </a:solidFill>
                <a:latin typeface="Times New Roman"/>
                <a:cs typeface="Times New Roman"/>
              </a:rPr>
              <a:t> </a:t>
            </a:r>
            <a:r>
              <a:rPr sz="3000" b="1" spc="-5" dirty="0">
                <a:solidFill>
                  <a:schemeClr val="bg1"/>
                </a:solidFill>
                <a:latin typeface="Times New Roman"/>
                <a:cs typeface="Times New Roman"/>
              </a:rPr>
              <a:t>Education</a:t>
            </a:r>
            <a:endParaRPr sz="3000" dirty="0">
              <a:solidFill>
                <a:schemeClr val="bg1"/>
              </a:solidFill>
              <a:latin typeface="Times New Roman"/>
              <a:cs typeface="Times New Roman"/>
            </a:endParaRPr>
          </a:p>
          <a:p>
            <a:pPr marL="12700" algn="just">
              <a:spcBef>
                <a:spcPts val="1440"/>
              </a:spcBef>
            </a:pPr>
            <a:r>
              <a:rPr sz="3000" dirty="0">
                <a:solidFill>
                  <a:schemeClr val="bg1"/>
                </a:solidFill>
                <a:latin typeface="Times New Roman"/>
                <a:cs typeface="Times New Roman"/>
              </a:rPr>
              <a:t>The curriculum</a:t>
            </a:r>
            <a:r>
              <a:rPr sz="3000" spc="-60" dirty="0">
                <a:solidFill>
                  <a:schemeClr val="bg1"/>
                </a:solidFill>
                <a:latin typeface="Times New Roman"/>
                <a:cs typeface="Times New Roman"/>
              </a:rPr>
              <a:t> </a:t>
            </a:r>
            <a:r>
              <a:rPr sz="3000" dirty="0">
                <a:solidFill>
                  <a:schemeClr val="bg1"/>
                </a:solidFill>
                <a:latin typeface="Times New Roman"/>
                <a:cs typeface="Times New Roman"/>
              </a:rPr>
              <a:t>includes:</a:t>
            </a:r>
          </a:p>
          <a:p>
            <a:pPr marL="12700" marR="5080" algn="just">
              <a:lnSpc>
                <a:spcPct val="150000"/>
              </a:lnSpc>
              <a:spcBef>
                <a:spcPts val="5"/>
              </a:spcBef>
              <a:buFont typeface="Wingdings"/>
              <a:buChar char=""/>
              <a:tabLst>
                <a:tab pos="429895" algn="l"/>
                <a:tab pos="430530" algn="l"/>
                <a:tab pos="1183005" algn="l"/>
                <a:tab pos="2493645" algn="l"/>
                <a:tab pos="3025775" algn="l"/>
                <a:tab pos="4305935" algn="l"/>
                <a:tab pos="5039360" algn="l"/>
                <a:tab pos="6115050" algn="l"/>
                <a:tab pos="6952615" algn="l"/>
                <a:tab pos="7906384" algn="l"/>
              </a:tabLst>
            </a:pPr>
            <a:r>
              <a:rPr sz="3000" dirty="0">
                <a:solidFill>
                  <a:schemeClr val="bg1"/>
                </a:solidFill>
                <a:latin typeface="Times New Roman"/>
                <a:cs typeface="Times New Roman"/>
              </a:rPr>
              <a:t>The	</a:t>
            </a:r>
            <a:r>
              <a:rPr sz="3000" spc="-20" dirty="0">
                <a:solidFill>
                  <a:schemeClr val="bg1"/>
                </a:solidFill>
                <a:latin typeface="Times New Roman"/>
                <a:cs typeface="Times New Roman"/>
              </a:rPr>
              <a:t>m</a:t>
            </a:r>
            <a:r>
              <a:rPr sz="3000" dirty="0">
                <a:solidFill>
                  <a:schemeClr val="bg1"/>
                </a:solidFill>
                <a:latin typeface="Times New Roman"/>
                <a:cs typeface="Times New Roman"/>
              </a:rPr>
              <a:t>ajo</a:t>
            </a:r>
            <a:r>
              <a:rPr sz="3000" spc="5" dirty="0">
                <a:solidFill>
                  <a:schemeClr val="bg1"/>
                </a:solidFill>
                <a:latin typeface="Times New Roman"/>
                <a:cs typeface="Times New Roman"/>
              </a:rPr>
              <a:t>r</a:t>
            </a:r>
            <a:r>
              <a:rPr sz="3000" dirty="0">
                <a:solidFill>
                  <a:schemeClr val="bg1"/>
                </a:solidFill>
                <a:latin typeface="Times New Roman"/>
                <a:cs typeface="Times New Roman"/>
              </a:rPr>
              <a:t>ity	of	stud</a:t>
            </a:r>
            <a:r>
              <a:rPr sz="3000" spc="5" dirty="0">
                <a:solidFill>
                  <a:schemeClr val="bg1"/>
                </a:solidFill>
                <a:latin typeface="Times New Roman"/>
                <a:cs typeface="Times New Roman"/>
              </a:rPr>
              <a:t>e</a:t>
            </a:r>
            <a:r>
              <a:rPr sz="3000" spc="-5" dirty="0">
                <a:solidFill>
                  <a:schemeClr val="bg1"/>
                </a:solidFill>
                <a:latin typeface="Times New Roman"/>
                <a:cs typeface="Times New Roman"/>
              </a:rPr>
              <a:t>nts</a:t>
            </a:r>
            <a:r>
              <a:rPr sz="3000" dirty="0">
                <a:solidFill>
                  <a:schemeClr val="bg1"/>
                </a:solidFill>
                <a:latin typeface="Times New Roman"/>
                <a:cs typeface="Times New Roman"/>
              </a:rPr>
              <a:t>	e</a:t>
            </a:r>
            <a:r>
              <a:rPr sz="3000" spc="-10" dirty="0">
                <a:solidFill>
                  <a:schemeClr val="bg1"/>
                </a:solidFill>
                <a:latin typeface="Times New Roman"/>
                <a:cs typeface="Times New Roman"/>
              </a:rPr>
              <a:t>x</a:t>
            </a:r>
            <a:r>
              <a:rPr sz="3000" dirty="0">
                <a:solidFill>
                  <a:schemeClr val="bg1"/>
                </a:solidFill>
                <a:latin typeface="Times New Roman"/>
                <a:cs typeface="Times New Roman"/>
              </a:rPr>
              <a:t>it	school	</a:t>
            </a:r>
            <a:r>
              <a:rPr sz="3000" spc="-10" dirty="0">
                <a:solidFill>
                  <a:schemeClr val="bg1"/>
                </a:solidFill>
                <a:latin typeface="Times New Roman"/>
                <a:cs typeface="Times New Roman"/>
              </a:rPr>
              <a:t>a</a:t>
            </a:r>
            <a:r>
              <a:rPr sz="3000" dirty="0">
                <a:solidFill>
                  <a:schemeClr val="bg1"/>
                </a:solidFill>
                <a:latin typeface="Times New Roman"/>
                <a:cs typeface="Times New Roman"/>
              </a:rPr>
              <a:t>fter	gra</a:t>
            </a:r>
            <a:r>
              <a:rPr sz="3000" spc="-15" dirty="0">
                <a:solidFill>
                  <a:schemeClr val="bg1"/>
                </a:solidFill>
                <a:latin typeface="Times New Roman"/>
                <a:cs typeface="Times New Roman"/>
              </a:rPr>
              <a:t>d</a:t>
            </a:r>
            <a:r>
              <a:rPr sz="3000" dirty="0">
                <a:solidFill>
                  <a:schemeClr val="bg1"/>
                </a:solidFill>
                <a:latin typeface="Times New Roman"/>
                <a:cs typeface="Times New Roman"/>
              </a:rPr>
              <a:t>e	10</a:t>
            </a:r>
            <a:r>
              <a:rPr lang="en-US" sz="3000" dirty="0">
                <a:solidFill>
                  <a:schemeClr val="bg1"/>
                </a:solidFill>
                <a:latin typeface="Times New Roman"/>
                <a:cs typeface="Times New Roman"/>
              </a:rPr>
              <a:t>(</a:t>
            </a:r>
            <a:r>
              <a:rPr sz="3000" spc="-5" dirty="0">
                <a:solidFill>
                  <a:schemeClr val="bg1"/>
                </a:solidFill>
                <a:latin typeface="Times New Roman"/>
                <a:cs typeface="Times New Roman"/>
              </a:rPr>
              <a:t> </a:t>
            </a:r>
            <a:r>
              <a:rPr sz="3000" dirty="0">
                <a:solidFill>
                  <a:schemeClr val="bg1"/>
                </a:solidFill>
                <a:latin typeface="Times New Roman"/>
                <a:cs typeface="Times New Roman"/>
              </a:rPr>
              <a:t>age</a:t>
            </a:r>
            <a:r>
              <a:rPr sz="3000" spc="-35" dirty="0">
                <a:solidFill>
                  <a:schemeClr val="bg1"/>
                </a:solidFill>
                <a:latin typeface="Times New Roman"/>
                <a:cs typeface="Times New Roman"/>
              </a:rPr>
              <a:t> </a:t>
            </a:r>
            <a:r>
              <a:rPr sz="3000" dirty="0">
                <a:solidFill>
                  <a:schemeClr val="bg1"/>
                </a:solidFill>
                <a:latin typeface="Times New Roman"/>
                <a:cs typeface="Times New Roman"/>
              </a:rPr>
              <a:t>15)</a:t>
            </a:r>
          </a:p>
          <a:p>
            <a:pPr marL="436245" indent="-424180" algn="just">
              <a:spcBef>
                <a:spcPts val="1440"/>
              </a:spcBef>
              <a:buFont typeface="Wingdings"/>
              <a:buChar char=""/>
              <a:tabLst>
                <a:tab pos="436245" algn="l"/>
                <a:tab pos="436880" algn="l"/>
              </a:tabLst>
            </a:pPr>
            <a:r>
              <a:rPr sz="3000" dirty="0">
                <a:solidFill>
                  <a:schemeClr val="bg1"/>
                </a:solidFill>
                <a:latin typeface="Times New Roman"/>
                <a:cs typeface="Times New Roman"/>
              </a:rPr>
              <a:t>Science </a:t>
            </a:r>
            <a:r>
              <a:rPr sz="3000" spc="-5" dirty="0">
                <a:solidFill>
                  <a:schemeClr val="bg1"/>
                </a:solidFill>
                <a:latin typeface="Times New Roman"/>
                <a:cs typeface="Times New Roman"/>
              </a:rPr>
              <a:t>(mathematics, </a:t>
            </a:r>
            <a:r>
              <a:rPr sz="3000" dirty="0">
                <a:solidFill>
                  <a:schemeClr val="bg1"/>
                </a:solidFill>
                <a:latin typeface="Times New Roman"/>
                <a:cs typeface="Times New Roman"/>
              </a:rPr>
              <a:t>physics, and </a:t>
            </a:r>
            <a:r>
              <a:rPr sz="3000" spc="-20" dirty="0">
                <a:solidFill>
                  <a:schemeClr val="bg1"/>
                </a:solidFill>
                <a:latin typeface="Times New Roman"/>
                <a:cs typeface="Times New Roman"/>
              </a:rPr>
              <a:t>chemistry,</a:t>
            </a:r>
            <a:r>
              <a:rPr sz="3000" spc="-65" dirty="0">
                <a:solidFill>
                  <a:schemeClr val="bg1"/>
                </a:solidFill>
                <a:latin typeface="Times New Roman"/>
                <a:cs typeface="Times New Roman"/>
              </a:rPr>
              <a:t> </a:t>
            </a:r>
            <a:r>
              <a:rPr sz="3000" dirty="0">
                <a:solidFill>
                  <a:schemeClr val="bg1"/>
                </a:solidFill>
                <a:latin typeface="Times New Roman"/>
                <a:cs typeface="Times New Roman"/>
              </a:rPr>
              <a:t>Biology)</a:t>
            </a:r>
          </a:p>
        </p:txBody>
      </p:sp>
      <p:sp>
        <p:nvSpPr>
          <p:cNvPr id="9" name="object 9"/>
          <p:cNvSpPr txBox="1"/>
          <p:nvPr/>
        </p:nvSpPr>
        <p:spPr>
          <a:xfrm>
            <a:off x="3523128" y="3798752"/>
            <a:ext cx="6669743" cy="474489"/>
          </a:xfrm>
          <a:prstGeom prst="rect">
            <a:avLst/>
          </a:prstGeom>
        </p:spPr>
        <p:txBody>
          <a:bodyPr vert="horz" wrap="square" lIns="0" tIns="12700" rIns="0" bIns="0" rtlCol="0">
            <a:spAutoFit/>
          </a:bodyPr>
          <a:lstStyle/>
          <a:p>
            <a:pPr marL="12700">
              <a:spcBef>
                <a:spcPts val="100"/>
              </a:spcBef>
              <a:tabLst>
                <a:tab pos="1865630" algn="l"/>
                <a:tab pos="3652520" algn="l"/>
                <a:tab pos="5640070" algn="l"/>
              </a:tabLst>
            </a:pPr>
            <a:r>
              <a:rPr sz="3000" dirty="0">
                <a:solidFill>
                  <a:schemeClr val="bg1"/>
                </a:solidFill>
                <a:latin typeface="Times New Roman"/>
                <a:cs typeface="Times New Roman"/>
              </a:rPr>
              <a:t>(e</a:t>
            </a:r>
            <a:r>
              <a:rPr sz="3000" spc="5" dirty="0">
                <a:solidFill>
                  <a:schemeClr val="bg1"/>
                </a:solidFill>
                <a:latin typeface="Times New Roman"/>
                <a:cs typeface="Times New Roman"/>
              </a:rPr>
              <a:t>c</a:t>
            </a:r>
            <a:r>
              <a:rPr sz="3000" dirty="0">
                <a:solidFill>
                  <a:schemeClr val="bg1"/>
                </a:solidFill>
                <a:latin typeface="Times New Roman"/>
                <a:cs typeface="Times New Roman"/>
              </a:rPr>
              <a:t>ono</a:t>
            </a:r>
            <a:r>
              <a:rPr sz="3000" spc="-20" dirty="0">
                <a:solidFill>
                  <a:schemeClr val="bg1"/>
                </a:solidFill>
                <a:latin typeface="Times New Roman"/>
                <a:cs typeface="Times New Roman"/>
              </a:rPr>
              <a:t>m</a:t>
            </a:r>
            <a:r>
              <a:rPr sz="3000" spc="-5" dirty="0">
                <a:solidFill>
                  <a:schemeClr val="bg1"/>
                </a:solidFill>
                <a:latin typeface="Times New Roman"/>
                <a:cs typeface="Times New Roman"/>
              </a:rPr>
              <a:t>ics,</a:t>
            </a:r>
            <a:r>
              <a:rPr sz="3000" dirty="0">
                <a:solidFill>
                  <a:schemeClr val="bg1"/>
                </a:solidFill>
                <a:latin typeface="Times New Roman"/>
                <a:cs typeface="Times New Roman"/>
              </a:rPr>
              <a:t>	accoun</a:t>
            </a:r>
            <a:r>
              <a:rPr sz="3000" spc="-15" dirty="0">
                <a:solidFill>
                  <a:schemeClr val="bg1"/>
                </a:solidFill>
                <a:latin typeface="Times New Roman"/>
                <a:cs typeface="Times New Roman"/>
              </a:rPr>
              <a:t>t</a:t>
            </a:r>
            <a:r>
              <a:rPr sz="3000" dirty="0">
                <a:solidFill>
                  <a:schemeClr val="bg1"/>
                </a:solidFill>
                <a:latin typeface="Times New Roman"/>
                <a:cs typeface="Times New Roman"/>
              </a:rPr>
              <a:t>ing,	</a:t>
            </a:r>
            <a:r>
              <a:rPr sz="3000" spc="-20" dirty="0">
                <a:solidFill>
                  <a:schemeClr val="bg1"/>
                </a:solidFill>
                <a:latin typeface="Times New Roman"/>
                <a:cs typeface="Times New Roman"/>
              </a:rPr>
              <a:t>m</a:t>
            </a:r>
            <a:r>
              <a:rPr sz="3000" dirty="0">
                <a:solidFill>
                  <a:schemeClr val="bg1"/>
                </a:solidFill>
                <a:latin typeface="Times New Roman"/>
                <a:cs typeface="Times New Roman"/>
              </a:rPr>
              <a:t>ath</a:t>
            </a:r>
            <a:r>
              <a:rPr sz="3000" spc="5" dirty="0">
                <a:solidFill>
                  <a:schemeClr val="bg1"/>
                </a:solidFill>
                <a:latin typeface="Times New Roman"/>
                <a:cs typeface="Times New Roman"/>
              </a:rPr>
              <a:t>e</a:t>
            </a:r>
            <a:r>
              <a:rPr sz="3000" spc="-20" dirty="0">
                <a:solidFill>
                  <a:schemeClr val="bg1"/>
                </a:solidFill>
                <a:latin typeface="Times New Roman"/>
                <a:cs typeface="Times New Roman"/>
              </a:rPr>
              <a:t>m</a:t>
            </a:r>
            <a:r>
              <a:rPr sz="3000" dirty="0">
                <a:solidFill>
                  <a:schemeClr val="bg1"/>
                </a:solidFill>
                <a:latin typeface="Times New Roman"/>
                <a:cs typeface="Times New Roman"/>
              </a:rPr>
              <a:t>atics,</a:t>
            </a:r>
            <a:r>
              <a:rPr lang="en-US" sz="3000" dirty="0">
                <a:solidFill>
                  <a:schemeClr val="bg1"/>
                </a:solidFill>
                <a:latin typeface="Times New Roman"/>
                <a:cs typeface="Times New Roman"/>
              </a:rPr>
              <a:t> </a:t>
            </a:r>
            <a:r>
              <a:rPr sz="3000" dirty="0">
                <a:solidFill>
                  <a:schemeClr val="bg1"/>
                </a:solidFill>
                <a:latin typeface="Times New Roman"/>
                <a:cs typeface="Times New Roman"/>
              </a:rPr>
              <a:t>and</a:t>
            </a:r>
          </a:p>
        </p:txBody>
      </p:sp>
      <p:sp>
        <p:nvSpPr>
          <p:cNvPr id="10" name="object 10"/>
          <p:cNvSpPr txBox="1"/>
          <p:nvPr/>
        </p:nvSpPr>
        <p:spPr>
          <a:xfrm>
            <a:off x="1244152" y="3664818"/>
            <a:ext cx="2278977" cy="2039020"/>
          </a:xfrm>
          <a:prstGeom prst="rect">
            <a:avLst/>
          </a:prstGeom>
        </p:spPr>
        <p:txBody>
          <a:bodyPr vert="horz" wrap="square" lIns="0" tIns="12700" rIns="0" bIns="0" rtlCol="0">
            <a:spAutoFit/>
          </a:bodyPr>
          <a:lstStyle/>
          <a:p>
            <a:pPr marL="12700" marR="73660" algn="just">
              <a:lnSpc>
                <a:spcPct val="150000"/>
              </a:lnSpc>
              <a:spcBef>
                <a:spcPts val="100"/>
              </a:spcBef>
              <a:buFont typeface="Wingdings"/>
              <a:buChar char=""/>
              <a:tabLst>
                <a:tab pos="436245" algn="l"/>
                <a:tab pos="436880" algn="l"/>
              </a:tabLst>
            </a:pPr>
            <a:r>
              <a:rPr sz="3000" dirty="0">
                <a:solidFill>
                  <a:schemeClr val="bg1"/>
                </a:solidFill>
                <a:latin typeface="Times New Roman"/>
                <a:cs typeface="Times New Roman"/>
              </a:rPr>
              <a:t>C</a:t>
            </a:r>
            <a:r>
              <a:rPr sz="3000" spc="5" dirty="0">
                <a:solidFill>
                  <a:schemeClr val="bg1"/>
                </a:solidFill>
                <a:latin typeface="Times New Roman"/>
                <a:cs typeface="Times New Roman"/>
              </a:rPr>
              <a:t>o</a:t>
            </a:r>
            <a:r>
              <a:rPr sz="3000" dirty="0">
                <a:solidFill>
                  <a:schemeClr val="bg1"/>
                </a:solidFill>
                <a:latin typeface="Times New Roman"/>
                <a:cs typeface="Times New Roman"/>
              </a:rPr>
              <a:t>m</a:t>
            </a:r>
            <a:r>
              <a:rPr sz="3000" spc="-25" dirty="0">
                <a:solidFill>
                  <a:schemeClr val="bg1"/>
                </a:solidFill>
                <a:latin typeface="Times New Roman"/>
                <a:cs typeface="Times New Roman"/>
              </a:rPr>
              <a:t>m</a:t>
            </a:r>
            <a:r>
              <a:rPr sz="3000" dirty="0">
                <a:solidFill>
                  <a:schemeClr val="bg1"/>
                </a:solidFill>
                <a:latin typeface="Times New Roman"/>
                <a:cs typeface="Times New Roman"/>
              </a:rPr>
              <a:t>e</a:t>
            </a:r>
            <a:r>
              <a:rPr sz="3000" spc="5" dirty="0">
                <a:solidFill>
                  <a:schemeClr val="bg1"/>
                </a:solidFill>
                <a:latin typeface="Times New Roman"/>
                <a:cs typeface="Times New Roman"/>
              </a:rPr>
              <a:t>r</a:t>
            </a:r>
            <a:r>
              <a:rPr sz="3000" dirty="0">
                <a:solidFill>
                  <a:schemeClr val="bg1"/>
                </a:solidFill>
                <a:latin typeface="Times New Roman"/>
                <a:cs typeface="Times New Roman"/>
              </a:rPr>
              <a:t>ce  </a:t>
            </a:r>
            <a:r>
              <a:rPr sz="3000" spc="-5" dirty="0">
                <a:solidFill>
                  <a:schemeClr val="bg1"/>
                </a:solidFill>
                <a:latin typeface="Times New Roman"/>
                <a:cs typeface="Times New Roman"/>
              </a:rPr>
              <a:t>commerce)</a:t>
            </a:r>
            <a:endParaRPr sz="3000" dirty="0">
              <a:solidFill>
                <a:schemeClr val="bg1"/>
              </a:solidFill>
              <a:latin typeface="Times New Roman"/>
              <a:cs typeface="Times New Roman"/>
            </a:endParaRPr>
          </a:p>
          <a:p>
            <a:pPr marL="436245" indent="-424180" algn="just">
              <a:spcBef>
                <a:spcPts val="1440"/>
              </a:spcBef>
              <a:buFont typeface="Wingdings"/>
              <a:buChar char=""/>
              <a:tabLst>
                <a:tab pos="436245" algn="l"/>
                <a:tab pos="436880" algn="l"/>
              </a:tabLst>
            </a:pPr>
            <a:r>
              <a:rPr sz="3000" spc="-5" dirty="0">
                <a:solidFill>
                  <a:schemeClr val="bg1"/>
                </a:solidFill>
                <a:latin typeface="Times New Roman"/>
                <a:cs typeface="Times New Roman"/>
              </a:rPr>
              <a:t>Humanities</a:t>
            </a:r>
            <a:endParaRPr sz="3000" dirty="0">
              <a:solidFill>
                <a:schemeClr val="bg1"/>
              </a:solidFill>
              <a:latin typeface="Times New Roman"/>
              <a:cs typeface="Times New Roman"/>
            </a:endParaRPr>
          </a:p>
        </p:txBody>
      </p:sp>
      <p:sp>
        <p:nvSpPr>
          <p:cNvPr id="11" name="object 11"/>
          <p:cNvSpPr txBox="1"/>
          <p:nvPr/>
        </p:nvSpPr>
        <p:spPr>
          <a:xfrm>
            <a:off x="3523128" y="5235761"/>
            <a:ext cx="7960660" cy="474489"/>
          </a:xfrm>
          <a:prstGeom prst="rect">
            <a:avLst/>
          </a:prstGeom>
        </p:spPr>
        <p:txBody>
          <a:bodyPr vert="horz" wrap="square" lIns="0" tIns="12700" rIns="0" bIns="0" rtlCol="0">
            <a:spAutoFit/>
          </a:bodyPr>
          <a:lstStyle/>
          <a:p>
            <a:pPr marL="12700" algn="just">
              <a:spcBef>
                <a:spcPts val="100"/>
              </a:spcBef>
              <a:tabLst>
                <a:tab pos="939165" algn="l"/>
                <a:tab pos="2226945" algn="l"/>
                <a:tab pos="3851910" algn="l"/>
                <a:tab pos="5129530" algn="l"/>
              </a:tabLst>
            </a:pPr>
            <a:r>
              <a:rPr sz="3000" spc="-5" dirty="0">
                <a:solidFill>
                  <a:schemeClr val="bg1"/>
                </a:solidFill>
                <a:latin typeface="Times New Roman"/>
                <a:cs typeface="Times New Roman"/>
              </a:rPr>
              <a:t>(arts)	</a:t>
            </a:r>
            <a:r>
              <a:rPr sz="3000" spc="-20" dirty="0">
                <a:solidFill>
                  <a:schemeClr val="bg1"/>
                </a:solidFill>
                <a:latin typeface="Times New Roman"/>
                <a:cs typeface="Times New Roman"/>
              </a:rPr>
              <a:t>(history,	geography,</a:t>
            </a:r>
            <a:r>
              <a:rPr lang="en-US" sz="3000" spc="-20" dirty="0">
                <a:solidFill>
                  <a:schemeClr val="bg1"/>
                </a:solidFill>
                <a:latin typeface="Times New Roman"/>
                <a:cs typeface="Times New Roman"/>
              </a:rPr>
              <a:t> </a:t>
            </a:r>
            <a:r>
              <a:rPr sz="3000" spc="-10" dirty="0">
                <a:solidFill>
                  <a:schemeClr val="bg1"/>
                </a:solidFill>
                <a:latin typeface="Times New Roman"/>
                <a:cs typeface="Times New Roman"/>
              </a:rPr>
              <a:t>political	</a:t>
            </a:r>
            <a:r>
              <a:rPr sz="3000" spc="-5" dirty="0">
                <a:solidFill>
                  <a:schemeClr val="bg1"/>
                </a:solidFill>
                <a:latin typeface="Times New Roman"/>
                <a:cs typeface="Times New Roman"/>
              </a:rPr>
              <a:t>science,</a:t>
            </a:r>
            <a:endParaRPr sz="3000" dirty="0">
              <a:solidFill>
                <a:schemeClr val="bg1"/>
              </a:solidFill>
              <a:latin typeface="Times New Roman"/>
              <a:cs typeface="Times New Roman"/>
            </a:endParaRPr>
          </a:p>
        </p:txBody>
      </p:sp>
      <p:sp>
        <p:nvSpPr>
          <p:cNvPr id="12" name="object 12"/>
          <p:cNvSpPr txBox="1"/>
          <p:nvPr/>
        </p:nvSpPr>
        <p:spPr>
          <a:xfrm>
            <a:off x="1566686" y="5837772"/>
            <a:ext cx="7913490" cy="474489"/>
          </a:xfrm>
          <a:prstGeom prst="rect">
            <a:avLst/>
          </a:prstGeom>
        </p:spPr>
        <p:txBody>
          <a:bodyPr vert="horz" wrap="square" lIns="0" tIns="12700" rIns="0" bIns="0" rtlCol="0">
            <a:spAutoFit/>
          </a:bodyPr>
          <a:lstStyle/>
          <a:p>
            <a:pPr marL="12700" algn="just">
              <a:spcBef>
                <a:spcPts val="100"/>
              </a:spcBef>
            </a:pPr>
            <a:r>
              <a:rPr sz="3000" spc="-15" dirty="0">
                <a:solidFill>
                  <a:schemeClr val="bg1"/>
                </a:solidFill>
                <a:latin typeface="Times New Roman"/>
                <a:cs typeface="Times New Roman"/>
              </a:rPr>
              <a:t>philosophy, psychology, </a:t>
            </a:r>
            <a:r>
              <a:rPr sz="3000" dirty="0">
                <a:solidFill>
                  <a:schemeClr val="bg1"/>
                </a:solidFill>
                <a:latin typeface="Times New Roman"/>
                <a:cs typeface="Times New Roman"/>
              </a:rPr>
              <a:t>languages, arts,</a:t>
            </a:r>
            <a:r>
              <a:rPr sz="3000" spc="-75" dirty="0">
                <a:solidFill>
                  <a:schemeClr val="bg1"/>
                </a:solidFill>
                <a:latin typeface="Times New Roman"/>
                <a:cs typeface="Times New Roman"/>
              </a:rPr>
              <a:t> </a:t>
            </a:r>
            <a:r>
              <a:rPr sz="3000" spc="-5" dirty="0">
                <a:solidFill>
                  <a:schemeClr val="bg1"/>
                </a:solidFill>
                <a:latin typeface="Times New Roman"/>
                <a:cs typeface="Times New Roman"/>
              </a:rPr>
              <a:t>music)</a:t>
            </a:r>
            <a:endParaRPr sz="3000" dirty="0">
              <a:solidFill>
                <a:schemeClr val="bg1"/>
              </a:solidFill>
              <a:latin typeface="Times New Roman"/>
              <a:cs typeface="Times New Roman"/>
            </a:endParaRPr>
          </a:p>
        </p:txBody>
      </p:sp>
    </p:spTree>
    <p:extLst>
      <p:ext uri="{BB962C8B-B14F-4D97-AF65-F5344CB8AC3E}">
        <p14:creationId xmlns:p14="http://schemas.microsoft.com/office/powerpoint/2010/main" val="249584915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81635" y="514987"/>
            <a:ext cx="10757647" cy="718145"/>
          </a:xfrm>
          <a:prstGeom prst="rect">
            <a:avLst/>
          </a:prstGeom>
          <a:noFill/>
          <a:ln w="12700">
            <a:noFill/>
          </a:ln>
        </p:spPr>
        <p:txBody>
          <a:bodyPr vert="horz" wrap="square" lIns="0" tIns="25400" rIns="0" bIns="0" rtlCol="0" anchor="ctr">
            <a:spAutoFit/>
          </a:bodyPr>
          <a:lstStyle/>
          <a:p>
            <a:pPr algn="ctr">
              <a:lnSpc>
                <a:spcPct val="100000"/>
              </a:lnSpc>
              <a:spcBef>
                <a:spcPts val="200"/>
              </a:spcBef>
            </a:pPr>
            <a:r>
              <a:rPr sz="4500" b="1" spc="-5" dirty="0">
                <a:solidFill>
                  <a:schemeClr val="bg1"/>
                </a:solidFill>
              </a:rPr>
              <a:t>Education Boards in India</a:t>
            </a:r>
          </a:p>
        </p:txBody>
      </p:sp>
      <p:sp>
        <p:nvSpPr>
          <p:cNvPr id="8" name="object 8"/>
          <p:cNvSpPr txBox="1"/>
          <p:nvPr/>
        </p:nvSpPr>
        <p:spPr>
          <a:xfrm>
            <a:off x="981635" y="1878299"/>
            <a:ext cx="10757647" cy="3244478"/>
          </a:xfrm>
          <a:prstGeom prst="rect">
            <a:avLst/>
          </a:prstGeom>
        </p:spPr>
        <p:txBody>
          <a:bodyPr vert="horz" wrap="square" lIns="0" tIns="12700" rIns="0" bIns="0" rtlCol="0">
            <a:spAutoFit/>
          </a:bodyPr>
          <a:lstStyle/>
          <a:p>
            <a:pPr marL="152400" indent="-140335">
              <a:spcBef>
                <a:spcPts val="100"/>
              </a:spcBef>
              <a:buSzPct val="95833"/>
              <a:buFont typeface="Wingdings"/>
              <a:buChar char=""/>
              <a:tabLst>
                <a:tab pos="153035" algn="l"/>
                <a:tab pos="1204595" algn="l"/>
              </a:tabLst>
            </a:pPr>
            <a:r>
              <a:rPr sz="3000" b="1" spc="-5" dirty="0">
                <a:solidFill>
                  <a:schemeClr val="bg1"/>
                </a:solidFill>
                <a:latin typeface="Times New Roman"/>
                <a:cs typeface="Times New Roman"/>
              </a:rPr>
              <a:t>CBSE:	</a:t>
            </a:r>
            <a:r>
              <a:rPr sz="3000" dirty="0">
                <a:solidFill>
                  <a:schemeClr val="bg1"/>
                </a:solidFill>
                <a:latin typeface="Times New Roman"/>
                <a:cs typeface="Times New Roman"/>
              </a:rPr>
              <a:t>Central Board of Secondary</a:t>
            </a:r>
            <a:r>
              <a:rPr sz="3000" spc="-60" dirty="0">
                <a:solidFill>
                  <a:schemeClr val="bg1"/>
                </a:solidFill>
                <a:latin typeface="Times New Roman"/>
                <a:cs typeface="Times New Roman"/>
              </a:rPr>
              <a:t> </a:t>
            </a:r>
            <a:r>
              <a:rPr sz="3000" dirty="0">
                <a:solidFill>
                  <a:schemeClr val="bg1"/>
                </a:solidFill>
                <a:latin typeface="Times New Roman"/>
                <a:cs typeface="Times New Roman"/>
              </a:rPr>
              <a:t>Education</a:t>
            </a:r>
          </a:p>
          <a:p>
            <a:pPr>
              <a:spcBef>
                <a:spcPts val="5"/>
              </a:spcBef>
              <a:buClr>
                <a:srgbClr val="FF0000"/>
              </a:buClr>
              <a:buFont typeface="Wingdings"/>
              <a:buChar char=""/>
            </a:pPr>
            <a:endParaRPr sz="3000" dirty="0">
              <a:solidFill>
                <a:schemeClr val="bg1"/>
              </a:solidFill>
              <a:latin typeface="Times New Roman"/>
              <a:cs typeface="Times New Roman"/>
            </a:endParaRPr>
          </a:p>
          <a:p>
            <a:pPr marL="152400" indent="-140335">
              <a:buSzPct val="95833"/>
              <a:buFont typeface="Wingdings"/>
              <a:buChar char=""/>
              <a:tabLst>
                <a:tab pos="153035" algn="l"/>
                <a:tab pos="1323340" algn="l"/>
              </a:tabLst>
            </a:pPr>
            <a:r>
              <a:rPr sz="3000" b="1" spc="-5" dirty="0">
                <a:solidFill>
                  <a:schemeClr val="bg1"/>
                </a:solidFill>
                <a:latin typeface="Times New Roman"/>
                <a:cs typeface="Times New Roman"/>
              </a:rPr>
              <a:t>CISCE</a:t>
            </a:r>
            <a:r>
              <a:rPr sz="3000" spc="-5" dirty="0">
                <a:solidFill>
                  <a:schemeClr val="bg1"/>
                </a:solidFill>
                <a:latin typeface="Times New Roman"/>
                <a:cs typeface="Times New Roman"/>
              </a:rPr>
              <a:t>:	</a:t>
            </a:r>
            <a:r>
              <a:rPr sz="3000" dirty="0">
                <a:solidFill>
                  <a:schemeClr val="bg1"/>
                </a:solidFill>
                <a:latin typeface="Times New Roman"/>
                <a:cs typeface="Times New Roman"/>
              </a:rPr>
              <a:t>Council for the Indian School Certificate</a:t>
            </a:r>
            <a:r>
              <a:rPr sz="3000" spc="-140" dirty="0">
                <a:solidFill>
                  <a:schemeClr val="bg1"/>
                </a:solidFill>
                <a:latin typeface="Times New Roman"/>
                <a:cs typeface="Times New Roman"/>
              </a:rPr>
              <a:t> </a:t>
            </a:r>
            <a:r>
              <a:rPr sz="3000" spc="-5" dirty="0">
                <a:solidFill>
                  <a:schemeClr val="bg1"/>
                </a:solidFill>
                <a:latin typeface="Times New Roman"/>
                <a:cs typeface="Times New Roman"/>
              </a:rPr>
              <a:t>Examination</a:t>
            </a:r>
            <a:endParaRPr sz="3000" dirty="0">
              <a:solidFill>
                <a:schemeClr val="bg1"/>
              </a:solidFill>
              <a:latin typeface="Times New Roman"/>
              <a:cs typeface="Times New Roman"/>
            </a:endParaRPr>
          </a:p>
          <a:p>
            <a:pPr>
              <a:spcBef>
                <a:spcPts val="5"/>
              </a:spcBef>
              <a:buClr>
                <a:srgbClr val="FF0000"/>
              </a:buClr>
              <a:buFont typeface="Wingdings"/>
              <a:buChar char=""/>
            </a:pPr>
            <a:endParaRPr sz="3000" dirty="0">
              <a:solidFill>
                <a:schemeClr val="bg1"/>
              </a:solidFill>
              <a:latin typeface="Times New Roman"/>
              <a:cs typeface="Times New Roman"/>
            </a:endParaRPr>
          </a:p>
          <a:p>
            <a:pPr marL="152400" indent="-140335">
              <a:buSzPct val="95833"/>
              <a:buFont typeface="Wingdings"/>
              <a:buChar char=""/>
              <a:tabLst>
                <a:tab pos="153035" algn="l"/>
                <a:tab pos="1033780" algn="l"/>
              </a:tabLst>
            </a:pPr>
            <a:r>
              <a:rPr sz="3000" b="1" spc="-5" dirty="0">
                <a:solidFill>
                  <a:schemeClr val="bg1"/>
                </a:solidFill>
                <a:latin typeface="Times New Roman"/>
                <a:cs typeface="Times New Roman"/>
              </a:rPr>
              <a:t>NOS:	</a:t>
            </a:r>
            <a:r>
              <a:rPr sz="3000" dirty="0">
                <a:solidFill>
                  <a:schemeClr val="bg1"/>
                </a:solidFill>
                <a:latin typeface="Times New Roman"/>
                <a:cs typeface="Times New Roman"/>
              </a:rPr>
              <a:t>National Open</a:t>
            </a:r>
            <a:r>
              <a:rPr sz="3000" spc="-20" dirty="0">
                <a:solidFill>
                  <a:schemeClr val="bg1"/>
                </a:solidFill>
                <a:latin typeface="Times New Roman"/>
                <a:cs typeface="Times New Roman"/>
              </a:rPr>
              <a:t> </a:t>
            </a:r>
            <a:r>
              <a:rPr sz="3000" dirty="0">
                <a:solidFill>
                  <a:schemeClr val="bg1"/>
                </a:solidFill>
                <a:latin typeface="Times New Roman"/>
                <a:cs typeface="Times New Roman"/>
              </a:rPr>
              <a:t>School</a:t>
            </a:r>
          </a:p>
          <a:p>
            <a:pPr>
              <a:spcBef>
                <a:spcPts val="10"/>
              </a:spcBef>
              <a:buClr>
                <a:srgbClr val="FF0000"/>
              </a:buClr>
              <a:buFont typeface="Wingdings"/>
              <a:buChar char=""/>
            </a:pPr>
            <a:endParaRPr sz="3000" dirty="0">
              <a:solidFill>
                <a:schemeClr val="bg1"/>
              </a:solidFill>
              <a:latin typeface="Times New Roman"/>
              <a:cs typeface="Times New Roman"/>
            </a:endParaRPr>
          </a:p>
          <a:p>
            <a:pPr marL="152400" indent="-140335">
              <a:buSzPct val="95833"/>
              <a:buFont typeface="Wingdings"/>
              <a:buChar char=""/>
              <a:tabLst>
                <a:tab pos="153035" algn="l"/>
                <a:tab pos="949960" algn="l"/>
              </a:tabLst>
            </a:pPr>
            <a:r>
              <a:rPr sz="3000" b="1" spc="-5" dirty="0">
                <a:solidFill>
                  <a:schemeClr val="bg1"/>
                </a:solidFill>
                <a:latin typeface="Times New Roman"/>
                <a:cs typeface="Times New Roman"/>
              </a:rPr>
              <a:t>SSC</a:t>
            </a:r>
            <a:r>
              <a:rPr sz="3000" spc="-5" dirty="0">
                <a:solidFill>
                  <a:schemeClr val="bg1"/>
                </a:solidFill>
                <a:latin typeface="Times New Roman"/>
                <a:cs typeface="Times New Roman"/>
              </a:rPr>
              <a:t>:	</a:t>
            </a:r>
            <a:r>
              <a:rPr sz="3000" dirty="0">
                <a:solidFill>
                  <a:schemeClr val="bg1"/>
                </a:solidFill>
                <a:latin typeface="Times New Roman"/>
                <a:cs typeface="Times New Roman"/>
              </a:rPr>
              <a:t>State School</a:t>
            </a:r>
            <a:r>
              <a:rPr sz="3000" spc="-35" dirty="0">
                <a:solidFill>
                  <a:schemeClr val="bg1"/>
                </a:solidFill>
                <a:latin typeface="Times New Roman"/>
                <a:cs typeface="Times New Roman"/>
              </a:rPr>
              <a:t> </a:t>
            </a:r>
            <a:r>
              <a:rPr sz="3000" dirty="0">
                <a:solidFill>
                  <a:schemeClr val="bg1"/>
                </a:solidFill>
                <a:latin typeface="Times New Roman"/>
                <a:cs typeface="Times New Roman"/>
              </a:rPr>
              <a:t>Board</a:t>
            </a:r>
          </a:p>
        </p:txBody>
      </p:sp>
    </p:spTree>
    <p:extLst>
      <p:ext uri="{BB962C8B-B14F-4D97-AF65-F5344CB8AC3E}">
        <p14:creationId xmlns:p14="http://schemas.microsoft.com/office/powerpoint/2010/main" val="5069618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95600" y="353360"/>
            <a:ext cx="6096000" cy="725840"/>
          </a:xfrm>
          <a:prstGeom prst="rect">
            <a:avLst/>
          </a:prstGeom>
          <a:noFill/>
          <a:ln w="12700">
            <a:noFill/>
          </a:ln>
        </p:spPr>
        <p:txBody>
          <a:bodyPr vert="horz" wrap="square" lIns="0" tIns="33020" rIns="0" bIns="0" rtlCol="0" anchor="ctr">
            <a:spAutoFit/>
          </a:bodyPr>
          <a:lstStyle/>
          <a:p>
            <a:pPr algn="ctr">
              <a:lnSpc>
                <a:spcPct val="100000"/>
              </a:lnSpc>
              <a:spcBef>
                <a:spcPts val="260"/>
              </a:spcBef>
            </a:pPr>
            <a:r>
              <a:rPr sz="4500" b="1" spc="-40" dirty="0">
                <a:solidFill>
                  <a:schemeClr val="bg1"/>
                </a:solidFill>
              </a:rPr>
              <a:t>Teacher</a:t>
            </a:r>
            <a:r>
              <a:rPr sz="4500" b="1" spc="-65" dirty="0">
                <a:solidFill>
                  <a:schemeClr val="bg1"/>
                </a:solidFill>
              </a:rPr>
              <a:t> </a:t>
            </a:r>
            <a:r>
              <a:rPr sz="4500" b="1" spc="-5" dirty="0">
                <a:solidFill>
                  <a:schemeClr val="bg1"/>
                </a:solidFill>
              </a:rPr>
              <a:t>training</a:t>
            </a:r>
          </a:p>
        </p:txBody>
      </p:sp>
      <p:sp>
        <p:nvSpPr>
          <p:cNvPr id="8" name="object 8"/>
          <p:cNvSpPr txBox="1"/>
          <p:nvPr/>
        </p:nvSpPr>
        <p:spPr>
          <a:xfrm>
            <a:off x="1105198" y="1287951"/>
            <a:ext cx="10176884" cy="4706417"/>
          </a:xfrm>
          <a:prstGeom prst="rect">
            <a:avLst/>
          </a:prstGeom>
        </p:spPr>
        <p:txBody>
          <a:bodyPr vert="horz" wrap="square" lIns="0" tIns="12700" rIns="0" bIns="0" rtlCol="0">
            <a:spAutoFit/>
          </a:bodyPr>
          <a:lstStyle/>
          <a:p>
            <a:pPr marL="12700" marR="5715">
              <a:lnSpc>
                <a:spcPct val="150100"/>
              </a:lnSpc>
              <a:spcBef>
                <a:spcPts val="100"/>
              </a:spcBef>
              <a:buClr>
                <a:srgbClr val="000000"/>
              </a:buClr>
              <a:buFont typeface="Wingdings"/>
              <a:buChar char=""/>
              <a:tabLst>
                <a:tab pos="588645" algn="l"/>
                <a:tab pos="589280" algn="l"/>
                <a:tab pos="1793875" algn="l"/>
                <a:tab pos="2524760" algn="l"/>
                <a:tab pos="3942079" algn="l"/>
                <a:tab pos="5539105" algn="l"/>
                <a:tab pos="6523990" algn="l"/>
                <a:tab pos="6917055" algn="l"/>
              </a:tabLst>
            </a:pPr>
            <a:r>
              <a:rPr sz="3000" spc="-5" dirty="0">
                <a:solidFill>
                  <a:schemeClr val="bg1"/>
                </a:solidFill>
                <a:latin typeface="Times New Roman"/>
                <a:cs typeface="Times New Roman"/>
              </a:rPr>
              <a:t>N</a:t>
            </a:r>
            <a:r>
              <a:rPr sz="3000" spc="-15" dirty="0">
                <a:solidFill>
                  <a:schemeClr val="bg1"/>
                </a:solidFill>
                <a:latin typeface="Times New Roman"/>
                <a:cs typeface="Times New Roman"/>
              </a:rPr>
              <a:t>u</a:t>
            </a:r>
            <a:r>
              <a:rPr sz="3000" spc="-5" dirty="0">
                <a:solidFill>
                  <a:schemeClr val="bg1"/>
                </a:solidFill>
                <a:latin typeface="Times New Roman"/>
                <a:cs typeface="Times New Roman"/>
              </a:rPr>
              <a:t>rse</a:t>
            </a:r>
            <a:r>
              <a:rPr sz="3000" dirty="0">
                <a:solidFill>
                  <a:schemeClr val="bg1"/>
                </a:solidFill>
                <a:latin typeface="Times New Roman"/>
                <a:cs typeface="Times New Roman"/>
              </a:rPr>
              <a:t>r</a:t>
            </a:r>
            <a:r>
              <a:rPr sz="3000" spc="-5" dirty="0">
                <a:solidFill>
                  <a:schemeClr val="bg1"/>
                </a:solidFill>
                <a:latin typeface="Times New Roman"/>
                <a:cs typeface="Times New Roman"/>
              </a:rPr>
              <a:t>y	lev</a:t>
            </a:r>
            <a:r>
              <a:rPr sz="3000" spc="-20" dirty="0">
                <a:solidFill>
                  <a:schemeClr val="bg1"/>
                </a:solidFill>
                <a:latin typeface="Times New Roman"/>
                <a:cs typeface="Times New Roman"/>
              </a:rPr>
              <a:t>e</a:t>
            </a:r>
            <a:r>
              <a:rPr sz="3000" spc="-5" dirty="0">
                <a:solidFill>
                  <a:schemeClr val="bg1"/>
                </a:solidFill>
                <a:latin typeface="Times New Roman"/>
                <a:cs typeface="Times New Roman"/>
              </a:rPr>
              <a:t>l</a:t>
            </a:r>
            <a:r>
              <a:rPr lang="en-US" sz="3000" spc="-5" dirty="0">
                <a:solidFill>
                  <a:schemeClr val="bg1"/>
                </a:solidFill>
                <a:latin typeface="Times New Roman"/>
                <a:cs typeface="Times New Roman"/>
              </a:rPr>
              <a:t> </a:t>
            </a:r>
            <a:r>
              <a:rPr sz="3000" spc="-229" dirty="0">
                <a:solidFill>
                  <a:schemeClr val="bg1"/>
                </a:solidFill>
                <a:latin typeface="Times New Roman"/>
                <a:cs typeface="Times New Roman"/>
              </a:rPr>
              <a:t>T</a:t>
            </a:r>
            <a:r>
              <a:rPr sz="3000" spc="-5" dirty="0">
                <a:solidFill>
                  <a:schemeClr val="bg1"/>
                </a:solidFill>
                <a:latin typeface="Times New Roman"/>
                <a:cs typeface="Times New Roman"/>
              </a:rPr>
              <a:t>e</a:t>
            </a:r>
            <a:r>
              <a:rPr sz="3000" spc="-15" dirty="0">
                <a:solidFill>
                  <a:schemeClr val="bg1"/>
                </a:solidFill>
                <a:latin typeface="Times New Roman"/>
                <a:cs typeface="Times New Roman"/>
              </a:rPr>
              <a:t>a</a:t>
            </a:r>
            <a:r>
              <a:rPr sz="3000" spc="-5" dirty="0">
                <a:solidFill>
                  <a:schemeClr val="bg1"/>
                </a:solidFill>
                <a:latin typeface="Times New Roman"/>
                <a:cs typeface="Times New Roman"/>
              </a:rPr>
              <a:t>che</a:t>
            </a:r>
            <a:r>
              <a:rPr sz="3000" dirty="0">
                <a:solidFill>
                  <a:schemeClr val="bg1"/>
                </a:solidFill>
                <a:latin typeface="Times New Roman"/>
                <a:cs typeface="Times New Roman"/>
              </a:rPr>
              <a:t>r</a:t>
            </a:r>
            <a:r>
              <a:rPr sz="3000" spc="-5" dirty="0">
                <a:solidFill>
                  <a:schemeClr val="bg1"/>
                </a:solidFill>
                <a:latin typeface="Times New Roman"/>
                <a:cs typeface="Times New Roman"/>
              </a:rPr>
              <a:t>:</a:t>
            </a:r>
            <a:r>
              <a:rPr lang="en-US" sz="3000" spc="-5" dirty="0">
                <a:solidFill>
                  <a:schemeClr val="bg1"/>
                </a:solidFill>
                <a:latin typeface="Times New Roman"/>
                <a:cs typeface="Times New Roman"/>
              </a:rPr>
              <a:t> </a:t>
            </a:r>
            <a:r>
              <a:rPr sz="3000" spc="-5" dirty="0">
                <a:solidFill>
                  <a:schemeClr val="bg1"/>
                </a:solidFill>
                <a:latin typeface="Times New Roman"/>
                <a:cs typeface="Times New Roman"/>
              </a:rPr>
              <a:t>A</a:t>
            </a:r>
            <a:r>
              <a:rPr sz="3000" dirty="0">
                <a:solidFill>
                  <a:schemeClr val="bg1"/>
                </a:solidFill>
                <a:latin typeface="Times New Roman"/>
                <a:cs typeface="Times New Roman"/>
              </a:rPr>
              <a:t> </a:t>
            </a:r>
            <a:r>
              <a:rPr sz="3000" spc="-245" dirty="0">
                <a:solidFill>
                  <a:schemeClr val="bg1"/>
                </a:solidFill>
                <a:latin typeface="Times New Roman"/>
                <a:cs typeface="Times New Roman"/>
              </a:rPr>
              <a:t> </a:t>
            </a:r>
            <a:r>
              <a:rPr sz="3000" spc="-5" dirty="0">
                <a:solidFill>
                  <a:schemeClr val="bg1"/>
                </a:solidFill>
                <a:latin typeface="Times New Roman"/>
                <a:cs typeface="Times New Roman"/>
              </a:rPr>
              <a:t>Dip</a:t>
            </a:r>
            <a:r>
              <a:rPr sz="3000" spc="-15" dirty="0">
                <a:solidFill>
                  <a:schemeClr val="bg1"/>
                </a:solidFill>
                <a:latin typeface="Times New Roman"/>
                <a:cs typeface="Times New Roman"/>
              </a:rPr>
              <a:t>l</a:t>
            </a:r>
            <a:r>
              <a:rPr sz="3000" dirty="0">
                <a:solidFill>
                  <a:schemeClr val="bg1"/>
                </a:solidFill>
                <a:latin typeface="Times New Roman"/>
                <a:cs typeface="Times New Roman"/>
              </a:rPr>
              <a:t>oma</a:t>
            </a:r>
            <a:r>
              <a:rPr lang="en-US" sz="3000" dirty="0">
                <a:solidFill>
                  <a:schemeClr val="bg1"/>
                </a:solidFill>
                <a:latin typeface="Times New Roman"/>
                <a:cs typeface="Times New Roman"/>
              </a:rPr>
              <a:t> </a:t>
            </a:r>
            <a:r>
              <a:rPr sz="3000" spc="-5" dirty="0">
                <a:solidFill>
                  <a:schemeClr val="bg1"/>
                </a:solidFill>
                <a:latin typeface="Times New Roman"/>
                <a:cs typeface="Times New Roman"/>
              </a:rPr>
              <a:t>course</a:t>
            </a:r>
            <a:r>
              <a:rPr lang="en-US" sz="3000" dirty="0">
                <a:solidFill>
                  <a:schemeClr val="bg1"/>
                </a:solidFill>
                <a:latin typeface="Times New Roman"/>
                <a:cs typeface="Times New Roman"/>
              </a:rPr>
              <a:t> </a:t>
            </a:r>
            <a:r>
              <a:rPr sz="3000" dirty="0">
                <a:solidFill>
                  <a:schemeClr val="bg1"/>
                </a:solidFill>
                <a:latin typeface="Times New Roman"/>
                <a:cs typeface="Times New Roman"/>
              </a:rPr>
              <a:t>of</a:t>
            </a:r>
            <a:r>
              <a:rPr lang="en-US" sz="3000" dirty="0">
                <a:solidFill>
                  <a:schemeClr val="bg1"/>
                </a:solidFill>
                <a:latin typeface="Times New Roman"/>
                <a:cs typeface="Times New Roman"/>
              </a:rPr>
              <a:t> </a:t>
            </a:r>
            <a:r>
              <a:rPr sz="3000" spc="-5" dirty="0">
                <a:solidFill>
                  <a:schemeClr val="bg1"/>
                </a:solidFill>
                <a:latin typeface="Times New Roman"/>
                <a:cs typeface="Times New Roman"/>
              </a:rPr>
              <a:t>N</a:t>
            </a:r>
            <a:r>
              <a:rPr sz="3000" spc="-15" dirty="0">
                <a:solidFill>
                  <a:schemeClr val="bg1"/>
                </a:solidFill>
                <a:latin typeface="Times New Roman"/>
                <a:cs typeface="Times New Roman"/>
              </a:rPr>
              <a:t>u</a:t>
            </a:r>
            <a:r>
              <a:rPr sz="3000" spc="-5" dirty="0">
                <a:solidFill>
                  <a:schemeClr val="bg1"/>
                </a:solidFill>
                <a:latin typeface="Times New Roman"/>
                <a:cs typeface="Times New Roman"/>
              </a:rPr>
              <a:t>rsery </a:t>
            </a:r>
            <a:r>
              <a:rPr sz="3000" spc="-35" dirty="0">
                <a:solidFill>
                  <a:schemeClr val="bg1"/>
                </a:solidFill>
                <a:latin typeface="Times New Roman"/>
                <a:cs typeface="Times New Roman"/>
              </a:rPr>
              <a:t>Teacher</a:t>
            </a:r>
            <a:r>
              <a:rPr lang="en-US" sz="3000" spc="-35" dirty="0">
                <a:solidFill>
                  <a:schemeClr val="bg1"/>
                </a:solidFill>
                <a:latin typeface="Times New Roman"/>
                <a:cs typeface="Times New Roman"/>
              </a:rPr>
              <a:t> </a:t>
            </a:r>
            <a:r>
              <a:rPr sz="3000" spc="-25" dirty="0">
                <a:solidFill>
                  <a:schemeClr val="bg1"/>
                </a:solidFill>
                <a:latin typeface="Times New Roman"/>
                <a:cs typeface="Times New Roman"/>
              </a:rPr>
              <a:t>Training</a:t>
            </a:r>
            <a:r>
              <a:rPr sz="3000" spc="-70" dirty="0">
                <a:solidFill>
                  <a:schemeClr val="bg1"/>
                </a:solidFill>
                <a:latin typeface="Times New Roman"/>
                <a:cs typeface="Times New Roman"/>
              </a:rPr>
              <a:t> </a:t>
            </a:r>
            <a:r>
              <a:rPr sz="3000" spc="-5" dirty="0">
                <a:solidFill>
                  <a:schemeClr val="bg1"/>
                </a:solidFill>
                <a:latin typeface="Times New Roman"/>
                <a:cs typeface="Times New Roman"/>
              </a:rPr>
              <a:t>(NTT)</a:t>
            </a:r>
            <a:endParaRPr sz="3000" dirty="0">
              <a:solidFill>
                <a:schemeClr val="bg1"/>
              </a:solidFill>
              <a:latin typeface="Times New Roman"/>
              <a:cs typeface="Times New Roman"/>
            </a:endParaRPr>
          </a:p>
          <a:p>
            <a:pPr marL="588645" indent="-576580">
              <a:spcBef>
                <a:spcPts val="1440"/>
              </a:spcBef>
              <a:buClr>
                <a:srgbClr val="000000"/>
              </a:buClr>
              <a:buFont typeface="Wingdings"/>
              <a:buChar char=""/>
              <a:tabLst>
                <a:tab pos="588645" algn="l"/>
                <a:tab pos="589280" algn="l"/>
                <a:tab pos="3533140" algn="l"/>
              </a:tabLst>
            </a:pPr>
            <a:r>
              <a:rPr sz="3000" dirty="0">
                <a:solidFill>
                  <a:schemeClr val="bg1"/>
                </a:solidFill>
                <a:latin typeface="Times New Roman"/>
                <a:cs typeface="Times New Roman"/>
              </a:rPr>
              <a:t>High </a:t>
            </a:r>
            <a:r>
              <a:rPr sz="3000" spc="-5" dirty="0">
                <a:solidFill>
                  <a:schemeClr val="bg1"/>
                </a:solidFill>
                <a:latin typeface="Times New Roman"/>
                <a:cs typeface="Times New Roman"/>
              </a:rPr>
              <a:t>School</a:t>
            </a:r>
            <a:r>
              <a:rPr sz="3000" spc="-30" dirty="0">
                <a:solidFill>
                  <a:schemeClr val="bg1"/>
                </a:solidFill>
                <a:latin typeface="Times New Roman"/>
                <a:cs typeface="Times New Roman"/>
              </a:rPr>
              <a:t> Teacher:	</a:t>
            </a:r>
            <a:r>
              <a:rPr sz="3000" spc="-5" dirty="0">
                <a:solidFill>
                  <a:schemeClr val="bg1"/>
                </a:solidFill>
                <a:latin typeface="Times New Roman"/>
                <a:cs typeface="Times New Roman"/>
              </a:rPr>
              <a:t>B.Ed</a:t>
            </a:r>
            <a:endParaRPr sz="3000" dirty="0">
              <a:solidFill>
                <a:schemeClr val="bg1"/>
              </a:solidFill>
              <a:latin typeface="Times New Roman"/>
              <a:cs typeface="Times New Roman"/>
            </a:endParaRPr>
          </a:p>
          <a:p>
            <a:pPr marL="436245" indent="-424180">
              <a:spcBef>
                <a:spcPts val="1440"/>
              </a:spcBef>
              <a:buClr>
                <a:srgbClr val="000000"/>
              </a:buClr>
              <a:buFont typeface="Wingdings"/>
              <a:buChar char=""/>
              <a:tabLst>
                <a:tab pos="436245" algn="l"/>
                <a:tab pos="436880" algn="l"/>
              </a:tabLst>
            </a:pPr>
            <a:r>
              <a:rPr sz="3000" dirty="0">
                <a:solidFill>
                  <a:schemeClr val="bg1"/>
                </a:solidFill>
                <a:latin typeface="Times New Roman"/>
                <a:cs typeface="Times New Roman"/>
              </a:rPr>
              <a:t>Physical </a:t>
            </a:r>
            <a:r>
              <a:rPr sz="3000" spc="-5" dirty="0">
                <a:solidFill>
                  <a:schemeClr val="bg1"/>
                </a:solidFill>
                <a:latin typeface="Times New Roman"/>
                <a:cs typeface="Times New Roman"/>
              </a:rPr>
              <a:t>Education</a:t>
            </a:r>
            <a:r>
              <a:rPr sz="3000" spc="-110" dirty="0">
                <a:solidFill>
                  <a:schemeClr val="bg1"/>
                </a:solidFill>
                <a:latin typeface="Times New Roman"/>
                <a:cs typeface="Times New Roman"/>
              </a:rPr>
              <a:t> </a:t>
            </a:r>
            <a:r>
              <a:rPr sz="3000" spc="-30" dirty="0">
                <a:solidFill>
                  <a:schemeClr val="bg1"/>
                </a:solidFill>
                <a:latin typeface="Times New Roman"/>
                <a:cs typeface="Times New Roman"/>
              </a:rPr>
              <a:t>Teacher:</a:t>
            </a:r>
            <a:endParaRPr sz="3000" dirty="0">
              <a:solidFill>
                <a:schemeClr val="bg1"/>
              </a:solidFill>
              <a:latin typeface="Times New Roman"/>
              <a:cs typeface="Times New Roman"/>
            </a:endParaRPr>
          </a:p>
          <a:p>
            <a:pPr marL="12700" marR="5080">
              <a:lnSpc>
                <a:spcPct val="150000"/>
              </a:lnSpc>
              <a:tabLst>
                <a:tab pos="2149475" algn="l"/>
                <a:tab pos="2628265" algn="l"/>
                <a:tab pos="3935729" algn="l"/>
                <a:tab pos="5496560" algn="l"/>
                <a:tab pos="6970395" algn="l"/>
                <a:tab pos="7831455" algn="l"/>
              </a:tabLst>
            </a:pPr>
            <a:r>
              <a:rPr sz="3000" spc="-5" dirty="0">
                <a:solidFill>
                  <a:schemeClr val="bg1"/>
                </a:solidFill>
                <a:latin typeface="Times New Roman"/>
                <a:cs typeface="Times New Roman"/>
              </a:rPr>
              <a:t>Pos</a:t>
            </a:r>
            <a:r>
              <a:rPr sz="3000" dirty="0">
                <a:solidFill>
                  <a:schemeClr val="bg1"/>
                </a:solidFill>
                <a:latin typeface="Times New Roman"/>
                <a:cs typeface="Times New Roman"/>
              </a:rPr>
              <a:t>t</a:t>
            </a:r>
            <a:r>
              <a:rPr sz="3000" spc="-5" dirty="0">
                <a:solidFill>
                  <a:schemeClr val="bg1"/>
                </a:solidFill>
                <a:latin typeface="Times New Roman"/>
                <a:cs typeface="Times New Roman"/>
              </a:rPr>
              <a:t>-</a:t>
            </a:r>
            <a:r>
              <a:rPr sz="3000" spc="-15" dirty="0">
                <a:solidFill>
                  <a:schemeClr val="bg1"/>
                </a:solidFill>
                <a:latin typeface="Times New Roman"/>
                <a:cs typeface="Times New Roman"/>
              </a:rPr>
              <a:t>G</a:t>
            </a:r>
            <a:r>
              <a:rPr sz="3000" spc="-5" dirty="0">
                <a:solidFill>
                  <a:schemeClr val="bg1"/>
                </a:solidFill>
                <a:latin typeface="Times New Roman"/>
                <a:cs typeface="Times New Roman"/>
              </a:rPr>
              <a:t>raduate</a:t>
            </a:r>
            <a:r>
              <a:rPr lang="en-US" sz="3000" spc="-5" dirty="0">
                <a:solidFill>
                  <a:schemeClr val="bg1"/>
                </a:solidFill>
                <a:latin typeface="Times New Roman"/>
                <a:cs typeface="Times New Roman"/>
              </a:rPr>
              <a:t> </a:t>
            </a:r>
            <a:r>
              <a:rPr sz="3000" dirty="0">
                <a:solidFill>
                  <a:schemeClr val="bg1"/>
                </a:solidFill>
                <a:latin typeface="Times New Roman"/>
                <a:cs typeface="Times New Roman"/>
              </a:rPr>
              <a:t>i</a:t>
            </a:r>
            <a:r>
              <a:rPr sz="3000" spc="-5" dirty="0">
                <a:solidFill>
                  <a:schemeClr val="bg1"/>
                </a:solidFill>
                <a:latin typeface="Times New Roman"/>
                <a:cs typeface="Times New Roman"/>
              </a:rPr>
              <a:t>n	</a:t>
            </a:r>
            <a:r>
              <a:rPr lang="en-US" sz="3000" spc="-5" dirty="0">
                <a:solidFill>
                  <a:schemeClr val="bg1"/>
                </a:solidFill>
                <a:latin typeface="Times New Roman"/>
                <a:cs typeface="Times New Roman"/>
              </a:rPr>
              <a:t> </a:t>
            </a:r>
            <a:r>
              <a:rPr sz="3000" spc="-5" dirty="0">
                <a:solidFill>
                  <a:schemeClr val="bg1"/>
                </a:solidFill>
                <a:latin typeface="Times New Roman"/>
                <a:cs typeface="Times New Roman"/>
              </a:rPr>
              <a:t>Physic</a:t>
            </a:r>
            <a:r>
              <a:rPr sz="3000" spc="-15" dirty="0">
                <a:solidFill>
                  <a:schemeClr val="bg1"/>
                </a:solidFill>
                <a:latin typeface="Times New Roman"/>
                <a:cs typeface="Times New Roman"/>
              </a:rPr>
              <a:t>a</a:t>
            </a:r>
            <a:r>
              <a:rPr sz="3000" spc="-5" dirty="0">
                <a:solidFill>
                  <a:schemeClr val="bg1"/>
                </a:solidFill>
                <a:latin typeface="Times New Roman"/>
                <a:cs typeface="Times New Roman"/>
              </a:rPr>
              <a:t>l</a:t>
            </a:r>
            <a:r>
              <a:rPr lang="en-US" sz="3000" spc="-5" dirty="0">
                <a:solidFill>
                  <a:schemeClr val="bg1"/>
                </a:solidFill>
                <a:latin typeface="Times New Roman"/>
                <a:cs typeface="Times New Roman"/>
              </a:rPr>
              <a:t> </a:t>
            </a:r>
            <a:r>
              <a:rPr sz="3000" spc="-5" dirty="0">
                <a:solidFill>
                  <a:schemeClr val="bg1"/>
                </a:solidFill>
                <a:latin typeface="Times New Roman"/>
                <a:cs typeface="Times New Roman"/>
              </a:rPr>
              <a:t>E</a:t>
            </a:r>
            <a:r>
              <a:rPr sz="3000" spc="-15" dirty="0">
                <a:solidFill>
                  <a:schemeClr val="bg1"/>
                </a:solidFill>
                <a:latin typeface="Times New Roman"/>
                <a:cs typeface="Times New Roman"/>
              </a:rPr>
              <a:t>d</a:t>
            </a:r>
            <a:r>
              <a:rPr sz="3000" spc="-5" dirty="0">
                <a:solidFill>
                  <a:schemeClr val="bg1"/>
                </a:solidFill>
                <a:latin typeface="Times New Roman"/>
                <a:cs typeface="Times New Roman"/>
              </a:rPr>
              <a:t>ucation</a:t>
            </a:r>
            <a:r>
              <a:rPr lang="en-US" sz="3000" spc="-5" dirty="0">
                <a:solidFill>
                  <a:schemeClr val="bg1"/>
                </a:solidFill>
                <a:latin typeface="Times New Roman"/>
                <a:cs typeface="Times New Roman"/>
              </a:rPr>
              <a:t> </a:t>
            </a:r>
            <a:r>
              <a:rPr sz="3000" spc="-5" dirty="0">
                <a:solidFill>
                  <a:schemeClr val="bg1"/>
                </a:solidFill>
                <a:latin typeface="Times New Roman"/>
                <a:cs typeface="Times New Roman"/>
              </a:rPr>
              <a:t>(</a:t>
            </a:r>
            <a:r>
              <a:rPr sz="3000" spc="-5" dirty="0" err="1">
                <a:solidFill>
                  <a:schemeClr val="bg1"/>
                </a:solidFill>
                <a:latin typeface="Times New Roman"/>
                <a:cs typeface="Times New Roman"/>
              </a:rPr>
              <a:t>M</a:t>
            </a:r>
            <a:r>
              <a:rPr sz="3000" spc="-20" dirty="0" err="1">
                <a:solidFill>
                  <a:schemeClr val="bg1"/>
                </a:solidFill>
                <a:latin typeface="Times New Roman"/>
                <a:cs typeface="Times New Roman"/>
              </a:rPr>
              <a:t>.</a:t>
            </a:r>
            <a:r>
              <a:rPr sz="3000" spc="-225" dirty="0" err="1">
                <a:solidFill>
                  <a:schemeClr val="bg1"/>
                </a:solidFill>
                <a:latin typeface="Times New Roman"/>
                <a:cs typeface="Times New Roman"/>
              </a:rPr>
              <a:t>P</a:t>
            </a:r>
            <a:r>
              <a:rPr sz="3000" spc="-5" dirty="0" err="1">
                <a:solidFill>
                  <a:schemeClr val="bg1"/>
                </a:solidFill>
                <a:latin typeface="Times New Roman"/>
                <a:cs typeface="Times New Roman"/>
              </a:rPr>
              <a:t>.</a:t>
            </a:r>
            <a:r>
              <a:rPr sz="3000" spc="-10" dirty="0" err="1">
                <a:solidFill>
                  <a:schemeClr val="bg1"/>
                </a:solidFill>
                <a:latin typeface="Times New Roman"/>
                <a:cs typeface="Times New Roman"/>
              </a:rPr>
              <a:t>Ed</a:t>
            </a:r>
            <a:r>
              <a:rPr sz="3000" spc="-5" dirty="0">
                <a:solidFill>
                  <a:schemeClr val="bg1"/>
                </a:solidFill>
                <a:latin typeface="Times New Roman"/>
                <a:cs typeface="Times New Roman"/>
              </a:rPr>
              <a:t>.)</a:t>
            </a:r>
            <a:r>
              <a:rPr lang="en-US" sz="3000" spc="-5" dirty="0">
                <a:solidFill>
                  <a:schemeClr val="bg1"/>
                </a:solidFill>
                <a:latin typeface="Times New Roman"/>
                <a:cs typeface="Times New Roman"/>
              </a:rPr>
              <a:t> </a:t>
            </a:r>
            <a:r>
              <a:rPr sz="3000" spc="-5" dirty="0">
                <a:solidFill>
                  <a:schemeClr val="bg1"/>
                </a:solidFill>
                <a:latin typeface="Times New Roman"/>
                <a:cs typeface="Times New Roman"/>
              </a:rPr>
              <a:t>f</a:t>
            </a:r>
            <a:r>
              <a:rPr sz="3000" spc="-50" dirty="0">
                <a:solidFill>
                  <a:schemeClr val="bg1"/>
                </a:solidFill>
                <a:latin typeface="Times New Roman"/>
                <a:cs typeface="Times New Roman"/>
              </a:rPr>
              <a:t>r</a:t>
            </a:r>
            <a:r>
              <a:rPr sz="3000" spc="-20" dirty="0">
                <a:solidFill>
                  <a:schemeClr val="bg1"/>
                </a:solidFill>
                <a:latin typeface="Times New Roman"/>
                <a:cs typeface="Times New Roman"/>
              </a:rPr>
              <a:t>o</a:t>
            </a:r>
            <a:r>
              <a:rPr sz="3000" spc="-5" dirty="0">
                <a:solidFill>
                  <a:schemeClr val="bg1"/>
                </a:solidFill>
                <a:latin typeface="Times New Roman"/>
                <a:cs typeface="Times New Roman"/>
              </a:rPr>
              <a:t>m</a:t>
            </a:r>
            <a:r>
              <a:rPr lang="en-US" sz="3000" spc="-5" dirty="0">
                <a:solidFill>
                  <a:schemeClr val="bg1"/>
                </a:solidFill>
                <a:latin typeface="Times New Roman"/>
                <a:cs typeface="Times New Roman"/>
              </a:rPr>
              <a:t> </a:t>
            </a:r>
            <a:r>
              <a:rPr sz="3000" spc="-5" dirty="0">
                <a:solidFill>
                  <a:schemeClr val="bg1"/>
                </a:solidFill>
                <a:latin typeface="Times New Roman"/>
                <a:cs typeface="Times New Roman"/>
              </a:rPr>
              <a:t>a  </a:t>
            </a:r>
            <a:r>
              <a:rPr sz="3000" spc="-10" dirty="0">
                <a:solidFill>
                  <a:schemeClr val="bg1"/>
                </a:solidFill>
                <a:latin typeface="Times New Roman"/>
                <a:cs typeface="Times New Roman"/>
              </a:rPr>
              <a:t>recognized</a:t>
            </a:r>
            <a:r>
              <a:rPr sz="3000" spc="-5" dirty="0">
                <a:solidFill>
                  <a:schemeClr val="bg1"/>
                </a:solidFill>
                <a:latin typeface="Times New Roman"/>
                <a:cs typeface="Times New Roman"/>
              </a:rPr>
              <a:t> </a:t>
            </a:r>
            <a:r>
              <a:rPr sz="3000" dirty="0">
                <a:solidFill>
                  <a:schemeClr val="bg1"/>
                </a:solidFill>
                <a:latin typeface="Times New Roman"/>
                <a:cs typeface="Times New Roman"/>
              </a:rPr>
              <a:t>University/Institute</a:t>
            </a:r>
          </a:p>
          <a:p>
            <a:pPr marL="285115" indent="-273050">
              <a:spcBef>
                <a:spcPts val="1440"/>
              </a:spcBef>
              <a:buSzPct val="95833"/>
              <a:buFont typeface="Wingdings"/>
              <a:buChar char=""/>
              <a:tabLst>
                <a:tab pos="285750" algn="l"/>
              </a:tabLst>
            </a:pPr>
            <a:r>
              <a:rPr sz="3000" dirty="0">
                <a:solidFill>
                  <a:schemeClr val="bg1"/>
                </a:solidFill>
                <a:latin typeface="Times New Roman"/>
                <a:cs typeface="Times New Roman"/>
              </a:rPr>
              <a:t>University level </a:t>
            </a:r>
            <a:r>
              <a:rPr sz="3000" spc="-25" dirty="0">
                <a:solidFill>
                  <a:schemeClr val="bg1"/>
                </a:solidFill>
                <a:latin typeface="Times New Roman"/>
                <a:cs typeface="Times New Roman"/>
              </a:rPr>
              <a:t>Teaching: </a:t>
            </a:r>
            <a:r>
              <a:rPr sz="3000" spc="-5" dirty="0">
                <a:solidFill>
                  <a:schemeClr val="bg1"/>
                </a:solidFill>
                <a:latin typeface="Times New Roman"/>
                <a:cs typeface="Times New Roman"/>
              </a:rPr>
              <a:t>National </a:t>
            </a:r>
            <a:r>
              <a:rPr sz="3000" dirty="0">
                <a:solidFill>
                  <a:schemeClr val="bg1"/>
                </a:solidFill>
                <a:latin typeface="Times New Roman"/>
                <a:cs typeface="Times New Roman"/>
              </a:rPr>
              <a:t>Eligibility </a:t>
            </a:r>
            <a:r>
              <a:rPr sz="3000" spc="-60" dirty="0">
                <a:solidFill>
                  <a:schemeClr val="bg1"/>
                </a:solidFill>
                <a:latin typeface="Times New Roman"/>
                <a:cs typeface="Times New Roman"/>
              </a:rPr>
              <a:t>Test</a:t>
            </a:r>
            <a:r>
              <a:rPr sz="3000" spc="-150" dirty="0">
                <a:solidFill>
                  <a:schemeClr val="bg1"/>
                </a:solidFill>
                <a:latin typeface="Times New Roman"/>
                <a:cs typeface="Times New Roman"/>
              </a:rPr>
              <a:t> </a:t>
            </a:r>
            <a:r>
              <a:rPr sz="3000" spc="-5" dirty="0">
                <a:solidFill>
                  <a:schemeClr val="bg1"/>
                </a:solidFill>
                <a:latin typeface="Times New Roman"/>
                <a:cs typeface="Times New Roman"/>
              </a:rPr>
              <a:t>(NET)</a:t>
            </a:r>
            <a:endParaRPr sz="3000" dirty="0">
              <a:solidFill>
                <a:schemeClr val="bg1"/>
              </a:solidFill>
              <a:latin typeface="Times New Roman"/>
              <a:cs typeface="Times New Roman"/>
            </a:endParaRPr>
          </a:p>
        </p:txBody>
      </p:sp>
    </p:spTree>
    <p:extLst>
      <p:ext uri="{BB962C8B-B14F-4D97-AF65-F5344CB8AC3E}">
        <p14:creationId xmlns:p14="http://schemas.microsoft.com/office/powerpoint/2010/main" val="360630326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4023" y="480720"/>
            <a:ext cx="10031506" cy="727763"/>
          </a:xfrm>
          <a:prstGeom prst="rect">
            <a:avLst/>
          </a:prstGeom>
          <a:noFill/>
          <a:ln w="12700">
            <a:noFill/>
          </a:ln>
        </p:spPr>
        <p:txBody>
          <a:bodyPr vert="horz" wrap="square" lIns="0" tIns="34925" rIns="0" bIns="0" rtlCol="0" anchor="ctr">
            <a:spAutoFit/>
          </a:bodyPr>
          <a:lstStyle/>
          <a:p>
            <a:pPr algn="ctr">
              <a:lnSpc>
                <a:spcPct val="100000"/>
              </a:lnSpc>
              <a:spcBef>
                <a:spcPts val="275"/>
              </a:spcBef>
            </a:pPr>
            <a:r>
              <a:rPr sz="4500" b="1" dirty="0">
                <a:solidFill>
                  <a:srgbClr val="FF0000"/>
                </a:solidFill>
              </a:rPr>
              <a:t>Minimum Staff</a:t>
            </a:r>
            <a:r>
              <a:rPr sz="4500" b="1" spc="-35" dirty="0">
                <a:solidFill>
                  <a:srgbClr val="FF0000"/>
                </a:solidFill>
              </a:rPr>
              <a:t> </a:t>
            </a:r>
            <a:r>
              <a:rPr sz="4500" b="1" spc="-5" dirty="0">
                <a:solidFill>
                  <a:srgbClr val="FF0000"/>
                </a:solidFill>
              </a:rPr>
              <a:t>Qualifications</a:t>
            </a:r>
            <a:endParaRPr sz="4500" b="1" dirty="0">
              <a:solidFill>
                <a:srgbClr val="FF0000"/>
              </a:solidFill>
            </a:endParaRPr>
          </a:p>
        </p:txBody>
      </p:sp>
      <p:sp>
        <p:nvSpPr>
          <p:cNvPr id="3" name="object 3"/>
          <p:cNvSpPr txBox="1"/>
          <p:nvPr/>
        </p:nvSpPr>
        <p:spPr>
          <a:xfrm>
            <a:off x="1438835" y="1734671"/>
            <a:ext cx="9399494" cy="1121461"/>
          </a:xfrm>
          <a:prstGeom prst="rect">
            <a:avLst/>
          </a:prstGeom>
          <a:noFill/>
          <a:ln w="12700">
            <a:noFill/>
          </a:ln>
        </p:spPr>
        <p:txBody>
          <a:bodyPr vert="horz" wrap="square" lIns="0" tIns="18415" rIns="0" bIns="0" rtlCol="0">
            <a:spAutoFit/>
          </a:bodyPr>
          <a:lstStyle/>
          <a:p>
            <a:pPr marL="299720" marR="2298700" indent="-208915">
              <a:lnSpc>
                <a:spcPts val="4320"/>
              </a:lnSpc>
              <a:spcBef>
                <a:spcPts val="145"/>
              </a:spcBef>
              <a:buSzPct val="95833"/>
              <a:buFont typeface="Wingdings"/>
              <a:buChar char=""/>
              <a:tabLst>
                <a:tab pos="363855" algn="l"/>
                <a:tab pos="1613535" algn="l"/>
              </a:tabLst>
            </a:pPr>
            <a:r>
              <a:rPr sz="3000" b="1" dirty="0">
                <a:solidFill>
                  <a:schemeClr val="bg1"/>
                </a:solidFill>
                <a:latin typeface="Times New Roman"/>
                <a:cs typeface="Times New Roman"/>
              </a:rPr>
              <a:t>Primary	</a:t>
            </a:r>
            <a:r>
              <a:rPr sz="3000" b="1" spc="-5" dirty="0">
                <a:solidFill>
                  <a:schemeClr val="bg1"/>
                </a:solidFill>
                <a:latin typeface="Times New Roman"/>
                <a:cs typeface="Times New Roman"/>
              </a:rPr>
              <a:t>School </a:t>
            </a:r>
            <a:r>
              <a:rPr sz="3000" b="1" spc="-35" dirty="0">
                <a:solidFill>
                  <a:schemeClr val="bg1"/>
                </a:solidFill>
                <a:latin typeface="Times New Roman"/>
                <a:cs typeface="Times New Roman"/>
              </a:rPr>
              <a:t>Teacher </a:t>
            </a:r>
            <a:r>
              <a:rPr sz="3000" b="1" dirty="0">
                <a:solidFill>
                  <a:schemeClr val="bg1"/>
                </a:solidFill>
                <a:latin typeface="Times New Roman"/>
                <a:cs typeface="Times New Roman"/>
              </a:rPr>
              <a:t>(Classes 1–5)  </a:t>
            </a:r>
            <a:r>
              <a:rPr sz="3000" dirty="0">
                <a:solidFill>
                  <a:schemeClr val="bg1"/>
                </a:solidFill>
                <a:latin typeface="Times New Roman"/>
                <a:cs typeface="Times New Roman"/>
              </a:rPr>
              <a:t>Higher </a:t>
            </a:r>
            <a:r>
              <a:rPr sz="3000" spc="-5" dirty="0">
                <a:solidFill>
                  <a:schemeClr val="bg1"/>
                </a:solidFill>
                <a:latin typeface="Times New Roman"/>
                <a:cs typeface="Times New Roman"/>
              </a:rPr>
              <a:t>Secondary with </a:t>
            </a:r>
            <a:r>
              <a:rPr sz="3000" dirty="0">
                <a:solidFill>
                  <a:schemeClr val="bg1"/>
                </a:solidFill>
                <a:latin typeface="Times New Roman"/>
                <a:cs typeface="Times New Roman"/>
              </a:rPr>
              <a:t>JBT </a:t>
            </a:r>
            <a:r>
              <a:rPr sz="3000" spc="-55" dirty="0">
                <a:solidFill>
                  <a:schemeClr val="bg1"/>
                </a:solidFill>
                <a:latin typeface="Times New Roman"/>
                <a:cs typeface="Times New Roman"/>
              </a:rPr>
              <a:t>(Two</a:t>
            </a:r>
            <a:r>
              <a:rPr sz="3000" spc="-90" dirty="0">
                <a:solidFill>
                  <a:schemeClr val="bg1"/>
                </a:solidFill>
                <a:latin typeface="Times New Roman"/>
                <a:cs typeface="Times New Roman"/>
              </a:rPr>
              <a:t> </a:t>
            </a:r>
            <a:r>
              <a:rPr sz="3000" dirty="0">
                <a:solidFill>
                  <a:schemeClr val="bg1"/>
                </a:solidFill>
                <a:latin typeface="Times New Roman"/>
                <a:cs typeface="Times New Roman"/>
              </a:rPr>
              <a:t>years)</a:t>
            </a:r>
          </a:p>
        </p:txBody>
      </p:sp>
      <p:sp>
        <p:nvSpPr>
          <p:cNvPr id="4" name="object 4"/>
          <p:cNvSpPr txBox="1"/>
          <p:nvPr/>
        </p:nvSpPr>
        <p:spPr>
          <a:xfrm>
            <a:off x="1438835" y="2976564"/>
            <a:ext cx="9399494" cy="2601353"/>
          </a:xfrm>
          <a:prstGeom prst="rect">
            <a:avLst/>
          </a:prstGeom>
          <a:noFill/>
          <a:ln w="12700">
            <a:noFill/>
          </a:ln>
        </p:spPr>
        <p:txBody>
          <a:bodyPr vert="horz" wrap="square" lIns="0" tIns="290195" rIns="0" bIns="0" rtlCol="0">
            <a:spAutoFit/>
          </a:bodyPr>
          <a:lstStyle/>
          <a:p>
            <a:pPr marL="438784" indent="-347980">
              <a:spcBef>
                <a:spcPts val="2285"/>
              </a:spcBef>
              <a:buFont typeface="Wingdings"/>
              <a:buChar char=""/>
              <a:tabLst>
                <a:tab pos="439420" algn="l"/>
              </a:tabLst>
            </a:pPr>
            <a:r>
              <a:rPr sz="3000" b="1" spc="-5" dirty="0">
                <a:solidFill>
                  <a:schemeClr val="bg1"/>
                </a:solidFill>
                <a:latin typeface="Times New Roman"/>
                <a:cs typeface="Times New Roman"/>
              </a:rPr>
              <a:t>Secondary School</a:t>
            </a:r>
            <a:r>
              <a:rPr sz="3000" b="1" spc="5" dirty="0">
                <a:solidFill>
                  <a:schemeClr val="bg1"/>
                </a:solidFill>
                <a:latin typeface="Times New Roman"/>
                <a:cs typeface="Times New Roman"/>
              </a:rPr>
              <a:t> </a:t>
            </a:r>
            <a:r>
              <a:rPr sz="3000" b="1" dirty="0">
                <a:solidFill>
                  <a:schemeClr val="bg1"/>
                </a:solidFill>
                <a:latin typeface="Times New Roman"/>
                <a:cs typeface="Times New Roman"/>
              </a:rPr>
              <a:t>teacher</a:t>
            </a:r>
            <a:endParaRPr sz="3000" dirty="0">
              <a:solidFill>
                <a:schemeClr val="bg1"/>
              </a:solidFill>
              <a:latin typeface="Times New Roman"/>
              <a:cs typeface="Times New Roman"/>
            </a:endParaRPr>
          </a:p>
          <a:p>
            <a:pPr>
              <a:spcBef>
                <a:spcPts val="5"/>
              </a:spcBef>
            </a:pPr>
            <a:endParaRPr sz="3000" dirty="0">
              <a:solidFill>
                <a:schemeClr val="bg1"/>
              </a:solidFill>
              <a:latin typeface="Times New Roman"/>
              <a:cs typeface="Times New Roman"/>
            </a:endParaRPr>
          </a:p>
          <a:p>
            <a:pPr marL="455930" indent="-365125">
              <a:buAutoNum type="alphaLcPeriod"/>
              <a:tabLst>
                <a:tab pos="455295" algn="l"/>
                <a:tab pos="456565" algn="l"/>
              </a:tabLst>
            </a:pPr>
            <a:r>
              <a:rPr sz="3000" spc="-5" dirty="0">
                <a:solidFill>
                  <a:schemeClr val="bg1"/>
                </a:solidFill>
                <a:latin typeface="Times New Roman"/>
                <a:cs typeface="Times New Roman"/>
              </a:rPr>
              <a:t>At </a:t>
            </a:r>
            <a:r>
              <a:rPr sz="3000" dirty="0">
                <a:solidFill>
                  <a:schemeClr val="bg1"/>
                </a:solidFill>
                <a:latin typeface="Times New Roman"/>
                <a:cs typeface="Times New Roman"/>
              </a:rPr>
              <a:t>least Bachelors </a:t>
            </a:r>
            <a:r>
              <a:rPr sz="3000" spc="-10" dirty="0">
                <a:solidFill>
                  <a:schemeClr val="bg1"/>
                </a:solidFill>
                <a:latin typeface="Times New Roman"/>
                <a:cs typeface="Times New Roman"/>
              </a:rPr>
              <a:t>Degree </a:t>
            </a:r>
            <a:r>
              <a:rPr sz="3000" spc="-15" dirty="0">
                <a:solidFill>
                  <a:schemeClr val="bg1"/>
                </a:solidFill>
                <a:latin typeface="Times New Roman"/>
                <a:cs typeface="Times New Roman"/>
              </a:rPr>
              <a:t>from </a:t>
            </a:r>
            <a:r>
              <a:rPr sz="3000" dirty="0">
                <a:solidFill>
                  <a:schemeClr val="bg1"/>
                </a:solidFill>
                <a:latin typeface="Times New Roman"/>
                <a:cs typeface="Times New Roman"/>
              </a:rPr>
              <a:t>a </a:t>
            </a:r>
            <a:r>
              <a:rPr sz="3000" spc="-10" dirty="0">
                <a:solidFill>
                  <a:schemeClr val="bg1"/>
                </a:solidFill>
                <a:latin typeface="Times New Roman"/>
                <a:cs typeface="Times New Roman"/>
              </a:rPr>
              <a:t>recognized</a:t>
            </a:r>
            <a:r>
              <a:rPr sz="3000" spc="20" dirty="0">
                <a:solidFill>
                  <a:schemeClr val="bg1"/>
                </a:solidFill>
                <a:latin typeface="Times New Roman"/>
                <a:cs typeface="Times New Roman"/>
              </a:rPr>
              <a:t> </a:t>
            </a:r>
            <a:r>
              <a:rPr sz="3000" spc="-5" dirty="0">
                <a:solidFill>
                  <a:schemeClr val="bg1"/>
                </a:solidFill>
                <a:latin typeface="Times New Roman"/>
                <a:cs typeface="Times New Roman"/>
              </a:rPr>
              <a:t>University</a:t>
            </a:r>
            <a:endParaRPr sz="3000" dirty="0">
              <a:solidFill>
                <a:schemeClr val="bg1"/>
              </a:solidFill>
              <a:latin typeface="Times New Roman"/>
              <a:cs typeface="Times New Roman"/>
            </a:endParaRPr>
          </a:p>
          <a:p>
            <a:pPr>
              <a:spcBef>
                <a:spcPts val="10"/>
              </a:spcBef>
              <a:buFont typeface="Times New Roman"/>
              <a:buAutoNum type="alphaLcPeriod"/>
            </a:pPr>
            <a:endParaRPr sz="3000" dirty="0">
              <a:solidFill>
                <a:schemeClr val="bg1"/>
              </a:solidFill>
              <a:latin typeface="Times New Roman"/>
              <a:cs typeface="Times New Roman"/>
            </a:endParaRPr>
          </a:p>
          <a:p>
            <a:pPr marL="488950" indent="-398145">
              <a:buAutoNum type="alphaLcPeriod"/>
              <a:tabLst>
                <a:tab pos="488950" algn="l"/>
                <a:tab pos="489584" algn="l"/>
              </a:tabLst>
            </a:pPr>
            <a:r>
              <a:rPr sz="3000" spc="-5" dirty="0">
                <a:solidFill>
                  <a:schemeClr val="bg1"/>
                </a:solidFill>
                <a:latin typeface="Times New Roman"/>
                <a:cs typeface="Times New Roman"/>
              </a:rPr>
              <a:t>B.Ed. </a:t>
            </a:r>
            <a:r>
              <a:rPr sz="3000" spc="-15" dirty="0">
                <a:solidFill>
                  <a:schemeClr val="bg1"/>
                </a:solidFill>
                <a:latin typeface="Times New Roman"/>
                <a:cs typeface="Times New Roman"/>
              </a:rPr>
              <a:t>from </a:t>
            </a:r>
            <a:r>
              <a:rPr sz="3000" dirty="0">
                <a:solidFill>
                  <a:schemeClr val="bg1"/>
                </a:solidFill>
                <a:latin typeface="Times New Roman"/>
                <a:cs typeface="Times New Roman"/>
              </a:rPr>
              <a:t>a </a:t>
            </a:r>
            <a:r>
              <a:rPr sz="3000" spc="-10" dirty="0">
                <a:solidFill>
                  <a:schemeClr val="bg1"/>
                </a:solidFill>
                <a:latin typeface="Times New Roman"/>
                <a:cs typeface="Times New Roman"/>
              </a:rPr>
              <a:t>recognized</a:t>
            </a:r>
            <a:r>
              <a:rPr sz="3000" spc="20" dirty="0">
                <a:solidFill>
                  <a:schemeClr val="bg1"/>
                </a:solidFill>
                <a:latin typeface="Times New Roman"/>
                <a:cs typeface="Times New Roman"/>
              </a:rPr>
              <a:t> </a:t>
            </a:r>
            <a:r>
              <a:rPr sz="3000" dirty="0">
                <a:solidFill>
                  <a:schemeClr val="bg1"/>
                </a:solidFill>
                <a:latin typeface="Times New Roman"/>
                <a:cs typeface="Times New Roman"/>
              </a:rPr>
              <a:t>University/Institute</a:t>
            </a:r>
          </a:p>
        </p:txBody>
      </p:sp>
    </p:spTree>
    <p:extLst>
      <p:ext uri="{BB962C8B-B14F-4D97-AF65-F5344CB8AC3E}">
        <p14:creationId xmlns:p14="http://schemas.microsoft.com/office/powerpoint/2010/main" val="59101578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968188" y="665772"/>
            <a:ext cx="10367682" cy="2782172"/>
          </a:xfrm>
          <a:prstGeom prst="rect">
            <a:avLst/>
          </a:prstGeom>
        </p:spPr>
        <p:txBody>
          <a:bodyPr vert="horz" wrap="square" lIns="0" tIns="12065" rIns="0" bIns="0" rtlCol="0">
            <a:spAutoFit/>
          </a:bodyPr>
          <a:lstStyle/>
          <a:p>
            <a:pPr marL="527685" marR="5080" indent="-515620">
              <a:lnSpc>
                <a:spcPct val="150000"/>
              </a:lnSpc>
              <a:spcBef>
                <a:spcPts val="95"/>
              </a:spcBef>
              <a:buFont typeface="Wingdings"/>
              <a:buChar char=""/>
              <a:tabLst>
                <a:tab pos="527685" algn="l"/>
                <a:tab pos="528320" algn="l"/>
                <a:tab pos="1260475" algn="l"/>
                <a:tab pos="1614170" algn="l"/>
                <a:tab pos="2025650" algn="l"/>
                <a:tab pos="2588260" algn="l"/>
                <a:tab pos="2620645" algn="l"/>
                <a:tab pos="3676650" algn="l"/>
                <a:tab pos="4406900" algn="l"/>
                <a:tab pos="4573270" algn="l"/>
                <a:tab pos="5337810" algn="l"/>
                <a:tab pos="6003925" algn="l"/>
                <a:tab pos="6414135" algn="l"/>
                <a:tab pos="6976745" algn="l"/>
                <a:tab pos="7289165" algn="l"/>
                <a:tab pos="7734300" algn="l"/>
              </a:tabLst>
            </a:pPr>
            <a:r>
              <a:rPr sz="3000" b="1" dirty="0">
                <a:solidFill>
                  <a:schemeClr val="bg1"/>
                </a:solidFill>
                <a:latin typeface="Times New Roman"/>
                <a:cs typeface="Times New Roman"/>
              </a:rPr>
              <a:t>Higher </a:t>
            </a:r>
            <a:r>
              <a:rPr sz="3000" b="1" spc="-5" dirty="0">
                <a:solidFill>
                  <a:schemeClr val="bg1"/>
                </a:solidFill>
                <a:latin typeface="Times New Roman"/>
                <a:cs typeface="Times New Roman"/>
              </a:rPr>
              <a:t>Secondary School </a:t>
            </a:r>
            <a:r>
              <a:rPr sz="3000" b="1" spc="-35" dirty="0">
                <a:solidFill>
                  <a:schemeClr val="bg1"/>
                </a:solidFill>
                <a:latin typeface="Times New Roman"/>
                <a:cs typeface="Times New Roman"/>
              </a:rPr>
              <a:t>Teacher </a:t>
            </a:r>
            <a:r>
              <a:rPr sz="3000" b="1" dirty="0">
                <a:solidFill>
                  <a:schemeClr val="bg1"/>
                </a:solidFill>
                <a:latin typeface="Times New Roman"/>
                <a:cs typeface="Times New Roman"/>
              </a:rPr>
              <a:t>(Classes </a:t>
            </a:r>
            <a:r>
              <a:rPr sz="3000" b="1" spc="-65" dirty="0">
                <a:solidFill>
                  <a:schemeClr val="bg1"/>
                </a:solidFill>
                <a:latin typeface="Times New Roman"/>
                <a:cs typeface="Times New Roman"/>
              </a:rPr>
              <a:t>11 </a:t>
            </a:r>
            <a:r>
              <a:rPr sz="3000" b="1" spc="-5" dirty="0">
                <a:solidFill>
                  <a:schemeClr val="bg1"/>
                </a:solidFill>
                <a:latin typeface="Times New Roman"/>
                <a:cs typeface="Times New Roman"/>
              </a:rPr>
              <a:t>and </a:t>
            </a:r>
            <a:r>
              <a:rPr sz="3000" b="1" dirty="0">
                <a:solidFill>
                  <a:schemeClr val="bg1"/>
                </a:solidFill>
                <a:latin typeface="Times New Roman"/>
                <a:cs typeface="Times New Roman"/>
              </a:rPr>
              <a:t>12)  </a:t>
            </a:r>
            <a:r>
              <a:rPr sz="3000" dirty="0">
                <a:solidFill>
                  <a:schemeClr val="bg1"/>
                </a:solidFill>
                <a:latin typeface="Times New Roman"/>
                <a:cs typeface="Times New Roman"/>
              </a:rPr>
              <a:t>post	</a:t>
            </a:r>
            <a:r>
              <a:rPr sz="3000" spc="-5" dirty="0">
                <a:solidFill>
                  <a:schemeClr val="bg1"/>
                </a:solidFill>
                <a:latin typeface="Times New Roman"/>
                <a:cs typeface="Times New Roman"/>
              </a:rPr>
              <a:t>graduate		qualifications		with	specialization	in	</a:t>
            </a:r>
            <a:r>
              <a:rPr sz="3000" dirty="0">
                <a:solidFill>
                  <a:schemeClr val="bg1"/>
                </a:solidFill>
                <a:latin typeface="Times New Roman"/>
                <a:cs typeface="Times New Roman"/>
              </a:rPr>
              <a:t>a  </a:t>
            </a:r>
            <a:r>
              <a:rPr sz="3000" spc="-5" dirty="0">
                <a:solidFill>
                  <a:schemeClr val="bg1"/>
                </a:solidFill>
                <a:latin typeface="Times New Roman"/>
                <a:cs typeface="Times New Roman"/>
              </a:rPr>
              <a:t>branch</a:t>
            </a:r>
            <a:r>
              <a:rPr sz="3000" dirty="0">
                <a:solidFill>
                  <a:schemeClr val="bg1"/>
                </a:solidFill>
                <a:latin typeface="Times New Roman"/>
                <a:cs typeface="Times New Roman"/>
              </a:rPr>
              <a:t>	of	</a:t>
            </a:r>
            <a:r>
              <a:rPr sz="3000" spc="-5" dirty="0">
                <a:solidFill>
                  <a:schemeClr val="bg1"/>
                </a:solidFill>
                <a:latin typeface="Times New Roman"/>
                <a:cs typeface="Times New Roman"/>
              </a:rPr>
              <a:t>the</a:t>
            </a:r>
            <a:r>
              <a:rPr sz="3000" dirty="0">
                <a:solidFill>
                  <a:schemeClr val="bg1"/>
                </a:solidFill>
                <a:latin typeface="Times New Roman"/>
                <a:cs typeface="Times New Roman"/>
              </a:rPr>
              <a:t>	</a:t>
            </a:r>
            <a:r>
              <a:rPr sz="3000" spc="-5" dirty="0">
                <a:solidFill>
                  <a:schemeClr val="bg1"/>
                </a:solidFill>
                <a:latin typeface="Times New Roman"/>
                <a:cs typeface="Times New Roman"/>
              </a:rPr>
              <a:t>subjec</a:t>
            </a:r>
            <a:r>
              <a:rPr sz="3000" dirty="0">
                <a:solidFill>
                  <a:schemeClr val="bg1"/>
                </a:solidFill>
                <a:latin typeface="Times New Roman"/>
                <a:cs typeface="Times New Roman"/>
              </a:rPr>
              <a:t>t	</a:t>
            </a:r>
            <a:r>
              <a:rPr sz="3000" spc="-25" dirty="0">
                <a:solidFill>
                  <a:schemeClr val="bg1"/>
                </a:solidFill>
                <a:latin typeface="Times New Roman"/>
                <a:cs typeface="Times New Roman"/>
              </a:rPr>
              <a:t>w</a:t>
            </a:r>
            <a:r>
              <a:rPr sz="3000" dirty="0">
                <a:solidFill>
                  <a:schemeClr val="bg1"/>
                </a:solidFill>
                <a:latin typeface="Times New Roman"/>
                <a:cs typeface="Times New Roman"/>
              </a:rPr>
              <a:t>i</a:t>
            </a:r>
            <a:r>
              <a:rPr sz="3000" spc="5" dirty="0">
                <a:solidFill>
                  <a:schemeClr val="bg1"/>
                </a:solidFill>
                <a:latin typeface="Times New Roman"/>
                <a:cs typeface="Times New Roman"/>
              </a:rPr>
              <a:t>t</a:t>
            </a:r>
            <a:r>
              <a:rPr sz="3000" spc="-5" dirty="0">
                <a:solidFill>
                  <a:schemeClr val="bg1"/>
                </a:solidFill>
                <a:latin typeface="Times New Roman"/>
                <a:cs typeface="Times New Roman"/>
              </a:rPr>
              <a:t>h</a:t>
            </a:r>
            <a:r>
              <a:rPr sz="3000" dirty="0">
                <a:solidFill>
                  <a:schemeClr val="bg1"/>
                </a:solidFill>
                <a:latin typeface="Times New Roman"/>
                <a:cs typeface="Times New Roman"/>
              </a:rPr>
              <a:t>	gra</a:t>
            </a:r>
            <a:r>
              <a:rPr sz="3000" spc="5" dirty="0">
                <a:solidFill>
                  <a:schemeClr val="bg1"/>
                </a:solidFill>
                <a:latin typeface="Times New Roman"/>
                <a:cs typeface="Times New Roman"/>
              </a:rPr>
              <a:t>d</a:t>
            </a:r>
            <a:r>
              <a:rPr sz="3000" dirty="0">
                <a:solidFill>
                  <a:schemeClr val="bg1"/>
                </a:solidFill>
                <a:latin typeface="Times New Roman"/>
                <a:cs typeface="Times New Roman"/>
              </a:rPr>
              <a:t>uati</a:t>
            </a:r>
            <a:r>
              <a:rPr sz="3000" spc="-5" dirty="0">
                <a:solidFill>
                  <a:schemeClr val="bg1"/>
                </a:solidFill>
                <a:latin typeface="Times New Roman"/>
                <a:cs typeface="Times New Roman"/>
              </a:rPr>
              <a:t>on</a:t>
            </a:r>
            <a:r>
              <a:rPr sz="3000" dirty="0">
                <a:solidFill>
                  <a:schemeClr val="bg1"/>
                </a:solidFill>
                <a:latin typeface="Times New Roman"/>
                <a:cs typeface="Times New Roman"/>
              </a:rPr>
              <a:t>	i</a:t>
            </a:r>
            <a:r>
              <a:rPr sz="3000" spc="-5" dirty="0">
                <a:solidFill>
                  <a:schemeClr val="bg1"/>
                </a:solidFill>
                <a:latin typeface="Times New Roman"/>
                <a:cs typeface="Times New Roman"/>
              </a:rPr>
              <a:t>n</a:t>
            </a:r>
            <a:r>
              <a:rPr sz="3000" dirty="0">
                <a:solidFill>
                  <a:schemeClr val="bg1"/>
                </a:solidFill>
                <a:latin typeface="Times New Roman"/>
                <a:cs typeface="Times New Roman"/>
              </a:rPr>
              <a:t>	</a:t>
            </a:r>
            <a:r>
              <a:rPr sz="3000" spc="-5" dirty="0">
                <a:solidFill>
                  <a:schemeClr val="bg1"/>
                </a:solidFill>
                <a:latin typeface="Times New Roman"/>
                <a:cs typeface="Times New Roman"/>
              </a:rPr>
              <a:t>the</a:t>
            </a:r>
            <a:r>
              <a:rPr sz="3000" dirty="0">
                <a:solidFill>
                  <a:schemeClr val="bg1"/>
                </a:solidFill>
                <a:latin typeface="Times New Roman"/>
                <a:cs typeface="Times New Roman"/>
              </a:rPr>
              <a:t>	</a:t>
            </a:r>
            <a:r>
              <a:rPr sz="3000" spc="-5" dirty="0">
                <a:solidFill>
                  <a:schemeClr val="bg1"/>
                </a:solidFill>
                <a:latin typeface="Times New Roman"/>
                <a:cs typeface="Times New Roman"/>
              </a:rPr>
              <a:t>subject  concerned</a:t>
            </a:r>
            <a:endParaRPr sz="3000" dirty="0">
              <a:solidFill>
                <a:schemeClr val="bg1"/>
              </a:solidFill>
              <a:latin typeface="Times New Roman"/>
              <a:cs typeface="Times New Roman"/>
            </a:endParaRPr>
          </a:p>
        </p:txBody>
      </p:sp>
      <p:sp>
        <p:nvSpPr>
          <p:cNvPr id="9" name="object 9"/>
          <p:cNvSpPr txBox="1"/>
          <p:nvPr/>
        </p:nvSpPr>
        <p:spPr>
          <a:xfrm>
            <a:off x="968188" y="3294530"/>
            <a:ext cx="10367682" cy="2373086"/>
          </a:xfrm>
          <a:prstGeom prst="rect">
            <a:avLst/>
          </a:prstGeom>
          <a:noFill/>
          <a:ln w="12700">
            <a:noFill/>
          </a:ln>
        </p:spPr>
        <p:txBody>
          <a:bodyPr vert="horz" wrap="square" lIns="0" tIns="153035" rIns="0" bIns="0" rtlCol="0">
            <a:spAutoFit/>
          </a:bodyPr>
          <a:lstStyle/>
          <a:p>
            <a:pPr marL="438784" indent="-347980">
              <a:spcBef>
                <a:spcPts val="1205"/>
              </a:spcBef>
              <a:buClr>
                <a:schemeClr val="bg1"/>
              </a:buClr>
              <a:buFont typeface="Wingdings"/>
              <a:buChar char=""/>
              <a:tabLst>
                <a:tab pos="439420" algn="l"/>
              </a:tabLst>
            </a:pPr>
            <a:r>
              <a:rPr sz="3000" b="1" dirty="0">
                <a:solidFill>
                  <a:schemeClr val="bg1"/>
                </a:solidFill>
                <a:latin typeface="Times New Roman"/>
                <a:cs typeface="Times New Roman"/>
              </a:rPr>
              <a:t>Heads of </a:t>
            </a:r>
            <a:r>
              <a:rPr sz="3000" b="1" spc="-5" dirty="0">
                <a:solidFill>
                  <a:schemeClr val="bg1"/>
                </a:solidFill>
                <a:latin typeface="Times New Roman"/>
                <a:cs typeface="Times New Roman"/>
              </a:rPr>
              <a:t>Schools/</a:t>
            </a:r>
            <a:r>
              <a:rPr sz="3000" b="1" spc="-20" dirty="0">
                <a:solidFill>
                  <a:schemeClr val="bg1"/>
                </a:solidFill>
                <a:latin typeface="Times New Roman"/>
                <a:cs typeface="Times New Roman"/>
              </a:rPr>
              <a:t> </a:t>
            </a:r>
            <a:r>
              <a:rPr sz="3000" b="1" dirty="0">
                <a:solidFill>
                  <a:schemeClr val="bg1"/>
                </a:solidFill>
                <a:latin typeface="Times New Roman"/>
                <a:cs typeface="Times New Roman"/>
              </a:rPr>
              <a:t>Principal</a:t>
            </a:r>
            <a:endParaRPr sz="3000" dirty="0">
              <a:solidFill>
                <a:schemeClr val="bg1"/>
              </a:solidFill>
              <a:latin typeface="Times New Roman"/>
              <a:cs typeface="Times New Roman"/>
            </a:endParaRPr>
          </a:p>
          <a:p>
            <a:pPr marL="91440" marR="84455">
              <a:lnSpc>
                <a:spcPts val="4320"/>
              </a:lnSpc>
              <a:spcBef>
                <a:spcPts val="385"/>
              </a:spcBef>
              <a:buAutoNum type="alphaLcPeriod"/>
              <a:tabLst>
                <a:tab pos="494665" algn="l"/>
                <a:tab pos="495300" algn="l"/>
                <a:tab pos="1718945" algn="l"/>
                <a:tab pos="2174875" algn="l"/>
                <a:tab pos="3314700" algn="l"/>
                <a:tab pos="4396740" algn="l"/>
                <a:tab pos="5925820" algn="l"/>
                <a:tab pos="6353810" algn="l"/>
                <a:tab pos="6934834" algn="l"/>
              </a:tabLst>
            </a:pPr>
            <a:r>
              <a:rPr sz="3000" dirty="0">
                <a:solidFill>
                  <a:schemeClr val="bg1"/>
                </a:solidFill>
                <a:latin typeface="Times New Roman"/>
                <a:cs typeface="Times New Roman"/>
              </a:rPr>
              <a:t>M</a:t>
            </a:r>
            <a:r>
              <a:rPr sz="3000" spc="5" dirty="0">
                <a:solidFill>
                  <a:schemeClr val="bg1"/>
                </a:solidFill>
                <a:latin typeface="Times New Roman"/>
                <a:cs typeface="Times New Roman"/>
              </a:rPr>
              <a:t>a</a:t>
            </a:r>
            <a:r>
              <a:rPr sz="3000" spc="-5" dirty="0">
                <a:solidFill>
                  <a:schemeClr val="bg1"/>
                </a:solidFill>
                <a:latin typeface="Times New Roman"/>
                <a:cs typeface="Times New Roman"/>
              </a:rPr>
              <a:t>sters</a:t>
            </a:r>
            <a:r>
              <a:rPr sz="3000" dirty="0">
                <a:solidFill>
                  <a:schemeClr val="bg1"/>
                </a:solidFill>
                <a:latin typeface="Times New Roman"/>
                <a:cs typeface="Times New Roman"/>
              </a:rPr>
              <a:t>	or	Hono</a:t>
            </a:r>
            <a:r>
              <a:rPr sz="3000" spc="-10" dirty="0">
                <a:solidFill>
                  <a:schemeClr val="bg1"/>
                </a:solidFill>
                <a:latin typeface="Times New Roman"/>
                <a:cs typeface="Times New Roman"/>
              </a:rPr>
              <a:t>r</a:t>
            </a:r>
            <a:r>
              <a:rPr sz="3000" spc="-5" dirty="0">
                <a:solidFill>
                  <a:schemeClr val="bg1"/>
                </a:solidFill>
                <a:latin typeface="Times New Roman"/>
                <a:cs typeface="Times New Roman"/>
              </a:rPr>
              <a:t>s</a:t>
            </a:r>
            <a:r>
              <a:rPr sz="3000" dirty="0">
                <a:solidFill>
                  <a:schemeClr val="bg1"/>
                </a:solidFill>
                <a:latin typeface="Times New Roman"/>
                <a:cs typeface="Times New Roman"/>
              </a:rPr>
              <a:t>	Deg</a:t>
            </a:r>
            <a:r>
              <a:rPr sz="3000" spc="-50" dirty="0">
                <a:solidFill>
                  <a:schemeClr val="bg1"/>
                </a:solidFill>
                <a:latin typeface="Times New Roman"/>
                <a:cs typeface="Times New Roman"/>
              </a:rPr>
              <a:t>r</a:t>
            </a:r>
            <a:r>
              <a:rPr sz="3000" dirty="0">
                <a:solidFill>
                  <a:schemeClr val="bg1"/>
                </a:solidFill>
                <a:latin typeface="Times New Roman"/>
                <a:cs typeface="Times New Roman"/>
              </a:rPr>
              <a:t>ee	</a:t>
            </a:r>
            <a:r>
              <a:rPr sz="3000" spc="-10" dirty="0">
                <a:solidFill>
                  <a:schemeClr val="bg1"/>
                </a:solidFill>
                <a:latin typeface="Times New Roman"/>
                <a:cs typeface="Times New Roman"/>
              </a:rPr>
              <a:t>e</a:t>
            </a:r>
            <a:r>
              <a:rPr sz="3000" dirty="0">
                <a:solidFill>
                  <a:schemeClr val="bg1"/>
                </a:solidFill>
                <a:latin typeface="Times New Roman"/>
                <a:cs typeface="Times New Roman"/>
              </a:rPr>
              <a:t>quivale</a:t>
            </a:r>
            <a:r>
              <a:rPr sz="3000" spc="-5" dirty="0">
                <a:solidFill>
                  <a:schemeClr val="bg1"/>
                </a:solidFill>
                <a:latin typeface="Times New Roman"/>
                <a:cs typeface="Times New Roman"/>
              </a:rPr>
              <a:t>nt</a:t>
            </a:r>
            <a:r>
              <a:rPr sz="3000" dirty="0">
                <a:solidFill>
                  <a:schemeClr val="bg1"/>
                </a:solidFill>
                <a:latin typeface="Times New Roman"/>
                <a:cs typeface="Times New Roman"/>
              </a:rPr>
              <a:t>	</a:t>
            </a:r>
            <a:r>
              <a:rPr sz="3000" spc="-10" dirty="0">
                <a:solidFill>
                  <a:schemeClr val="bg1"/>
                </a:solidFill>
                <a:latin typeface="Times New Roman"/>
                <a:cs typeface="Times New Roman"/>
              </a:rPr>
              <a:t>t</a:t>
            </a:r>
            <a:r>
              <a:rPr sz="3000" dirty="0">
                <a:solidFill>
                  <a:schemeClr val="bg1"/>
                </a:solidFill>
                <a:latin typeface="Times New Roman"/>
                <a:cs typeface="Times New Roman"/>
              </a:rPr>
              <a:t>o	</a:t>
            </a:r>
            <a:r>
              <a:rPr sz="3000" spc="-5" dirty="0">
                <a:solidFill>
                  <a:schemeClr val="bg1"/>
                </a:solidFill>
                <a:latin typeface="Times New Roman"/>
                <a:cs typeface="Times New Roman"/>
              </a:rPr>
              <a:t>the</a:t>
            </a:r>
            <a:r>
              <a:rPr sz="3000" dirty="0">
                <a:solidFill>
                  <a:schemeClr val="bg1"/>
                </a:solidFill>
                <a:latin typeface="Times New Roman"/>
                <a:cs typeface="Times New Roman"/>
              </a:rPr>
              <a:t>	Ma</a:t>
            </a:r>
            <a:r>
              <a:rPr sz="3000" spc="-10" dirty="0">
                <a:solidFill>
                  <a:schemeClr val="bg1"/>
                </a:solidFill>
                <a:latin typeface="Times New Roman"/>
                <a:cs typeface="Times New Roman"/>
              </a:rPr>
              <a:t>s</a:t>
            </a:r>
            <a:r>
              <a:rPr sz="3000" dirty="0">
                <a:solidFill>
                  <a:schemeClr val="bg1"/>
                </a:solidFill>
                <a:latin typeface="Times New Roman"/>
                <a:cs typeface="Times New Roman"/>
              </a:rPr>
              <a:t>te</a:t>
            </a:r>
            <a:r>
              <a:rPr sz="3000" spc="5" dirty="0">
                <a:solidFill>
                  <a:schemeClr val="bg1"/>
                </a:solidFill>
                <a:latin typeface="Times New Roman"/>
                <a:cs typeface="Times New Roman"/>
              </a:rPr>
              <a:t>r</a:t>
            </a:r>
            <a:r>
              <a:rPr sz="3000" spc="-5" dirty="0">
                <a:solidFill>
                  <a:schemeClr val="bg1"/>
                </a:solidFill>
                <a:latin typeface="Times New Roman"/>
                <a:cs typeface="Times New Roman"/>
              </a:rPr>
              <a:t>s  </a:t>
            </a:r>
            <a:r>
              <a:rPr sz="3000" spc="-10" dirty="0">
                <a:solidFill>
                  <a:schemeClr val="bg1"/>
                </a:solidFill>
                <a:latin typeface="Times New Roman"/>
                <a:cs typeface="Times New Roman"/>
              </a:rPr>
              <a:t>Degree</a:t>
            </a:r>
            <a:endParaRPr sz="3000" dirty="0">
              <a:solidFill>
                <a:schemeClr val="bg1"/>
              </a:solidFill>
              <a:latin typeface="Times New Roman"/>
              <a:cs typeface="Times New Roman"/>
            </a:endParaRPr>
          </a:p>
          <a:p>
            <a:pPr marL="472440" indent="-381000">
              <a:spcBef>
                <a:spcPts val="1060"/>
              </a:spcBef>
              <a:buAutoNum type="alphaLcPeriod"/>
              <a:tabLst>
                <a:tab pos="471805" algn="l"/>
                <a:tab pos="472440" algn="l"/>
              </a:tabLst>
            </a:pPr>
            <a:r>
              <a:rPr sz="3000" spc="-5" dirty="0">
                <a:solidFill>
                  <a:schemeClr val="bg1"/>
                </a:solidFill>
                <a:latin typeface="Times New Roman"/>
                <a:cs typeface="Times New Roman"/>
              </a:rPr>
              <a:t>At </a:t>
            </a:r>
            <a:r>
              <a:rPr sz="3000" dirty="0">
                <a:solidFill>
                  <a:schemeClr val="bg1"/>
                </a:solidFill>
                <a:latin typeface="Times New Roman"/>
                <a:cs typeface="Times New Roman"/>
              </a:rPr>
              <a:t>least 5 years’ experience of administrative</a:t>
            </a:r>
            <a:r>
              <a:rPr sz="3000" spc="-265" dirty="0">
                <a:solidFill>
                  <a:schemeClr val="bg1"/>
                </a:solidFill>
                <a:latin typeface="Times New Roman"/>
                <a:cs typeface="Times New Roman"/>
              </a:rPr>
              <a:t> </a:t>
            </a:r>
            <a:r>
              <a:rPr sz="3000" dirty="0">
                <a:solidFill>
                  <a:schemeClr val="bg1"/>
                </a:solidFill>
                <a:latin typeface="Times New Roman"/>
                <a:cs typeface="Times New Roman"/>
              </a:rPr>
              <a:t>charge</a:t>
            </a:r>
          </a:p>
        </p:txBody>
      </p:sp>
    </p:spTree>
    <p:extLst>
      <p:ext uri="{BB962C8B-B14F-4D97-AF65-F5344CB8AC3E}">
        <p14:creationId xmlns:p14="http://schemas.microsoft.com/office/powerpoint/2010/main" val="395261866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90800" y="321919"/>
            <a:ext cx="6781800" cy="727763"/>
          </a:xfrm>
          <a:prstGeom prst="rect">
            <a:avLst/>
          </a:prstGeom>
          <a:noFill/>
          <a:ln w="12700">
            <a:noFill/>
          </a:ln>
        </p:spPr>
        <p:txBody>
          <a:bodyPr vert="horz" wrap="square" lIns="0" tIns="34925" rIns="0" bIns="0" rtlCol="0" anchor="ctr">
            <a:spAutoFit/>
          </a:bodyPr>
          <a:lstStyle/>
          <a:p>
            <a:pPr marL="3175" algn="ctr">
              <a:lnSpc>
                <a:spcPct val="100000"/>
              </a:lnSpc>
              <a:spcBef>
                <a:spcPts val="275"/>
              </a:spcBef>
            </a:pPr>
            <a:r>
              <a:rPr sz="4500" b="1" spc="-5" dirty="0">
                <a:solidFill>
                  <a:srgbClr val="FF0000"/>
                </a:solidFill>
              </a:rPr>
              <a:t>CHALLENGES</a:t>
            </a:r>
            <a:r>
              <a:rPr sz="4500" b="1" spc="30" dirty="0">
                <a:solidFill>
                  <a:srgbClr val="FF0000"/>
                </a:solidFill>
              </a:rPr>
              <a:t> </a:t>
            </a:r>
            <a:r>
              <a:rPr sz="4500" b="1" spc="-40" dirty="0">
                <a:solidFill>
                  <a:srgbClr val="FF0000"/>
                </a:solidFill>
              </a:rPr>
              <a:t>FACED</a:t>
            </a:r>
            <a:endParaRPr sz="4500" b="1" dirty="0">
              <a:solidFill>
                <a:srgbClr val="FF0000"/>
              </a:solidFill>
            </a:endParaRPr>
          </a:p>
        </p:txBody>
      </p:sp>
      <p:sp>
        <p:nvSpPr>
          <p:cNvPr id="8" name="object 8"/>
          <p:cNvSpPr txBox="1"/>
          <p:nvPr/>
        </p:nvSpPr>
        <p:spPr>
          <a:xfrm>
            <a:off x="739589" y="1563247"/>
            <a:ext cx="10878670" cy="4084836"/>
          </a:xfrm>
          <a:prstGeom prst="rect">
            <a:avLst/>
          </a:prstGeom>
        </p:spPr>
        <p:txBody>
          <a:bodyPr vert="horz" wrap="square" lIns="0" tIns="12700" rIns="0" bIns="0" rtlCol="0">
            <a:spAutoFit/>
          </a:bodyPr>
          <a:lstStyle/>
          <a:p>
            <a:pPr marL="436245" indent="-424180" algn="just">
              <a:lnSpc>
                <a:spcPct val="150000"/>
              </a:lnSpc>
              <a:spcBef>
                <a:spcPts val="100"/>
              </a:spcBef>
              <a:buFont typeface="Wingdings"/>
              <a:buChar char=""/>
              <a:tabLst>
                <a:tab pos="436880" algn="l"/>
              </a:tabLst>
            </a:pPr>
            <a:r>
              <a:rPr sz="3000" b="1" dirty="0">
                <a:solidFill>
                  <a:schemeClr val="bg1"/>
                </a:solidFill>
                <a:latin typeface="Times New Roman"/>
                <a:cs typeface="Times New Roman"/>
              </a:rPr>
              <a:t>No practical</a:t>
            </a:r>
            <a:r>
              <a:rPr sz="3000" b="1" spc="-35" dirty="0">
                <a:solidFill>
                  <a:schemeClr val="bg1"/>
                </a:solidFill>
                <a:latin typeface="Times New Roman"/>
                <a:cs typeface="Times New Roman"/>
              </a:rPr>
              <a:t> </a:t>
            </a:r>
            <a:r>
              <a:rPr sz="3000" b="1" spc="-5" dirty="0">
                <a:solidFill>
                  <a:schemeClr val="bg1"/>
                </a:solidFill>
                <a:latin typeface="Times New Roman"/>
                <a:cs typeface="Times New Roman"/>
              </a:rPr>
              <a:t>knowledge:</a:t>
            </a:r>
            <a:endParaRPr sz="3000" b="1" dirty="0">
              <a:solidFill>
                <a:schemeClr val="bg1"/>
              </a:solidFill>
              <a:latin typeface="Times New Roman"/>
              <a:cs typeface="Times New Roman"/>
            </a:endParaRPr>
          </a:p>
          <a:p>
            <a:pPr marL="12700" marR="6350" lvl="1" indent="203835" algn="just">
              <a:lnSpc>
                <a:spcPct val="150000"/>
              </a:lnSpc>
              <a:spcBef>
                <a:spcPts val="5"/>
              </a:spcBef>
              <a:buAutoNum type="alphaLcPeriod"/>
              <a:tabLst>
                <a:tab pos="756920" algn="l"/>
              </a:tabLst>
            </a:pPr>
            <a:r>
              <a:rPr sz="3000" dirty="0">
                <a:solidFill>
                  <a:schemeClr val="bg1"/>
                </a:solidFill>
                <a:latin typeface="Times New Roman"/>
                <a:cs typeface="Times New Roman"/>
              </a:rPr>
              <a:t>Lots of </a:t>
            </a:r>
            <a:r>
              <a:rPr sz="3000" spc="-5" dirty="0">
                <a:solidFill>
                  <a:schemeClr val="bg1"/>
                </a:solidFill>
                <a:latin typeface="Times New Roman"/>
                <a:cs typeface="Times New Roman"/>
              </a:rPr>
              <a:t>attention </a:t>
            </a:r>
            <a:r>
              <a:rPr sz="3000" dirty="0">
                <a:solidFill>
                  <a:schemeClr val="bg1"/>
                </a:solidFill>
                <a:latin typeface="Times New Roman"/>
                <a:cs typeface="Times New Roman"/>
              </a:rPr>
              <a:t>is given to theory </a:t>
            </a:r>
            <a:r>
              <a:rPr sz="3000" spc="-5" dirty="0">
                <a:solidFill>
                  <a:schemeClr val="bg1"/>
                </a:solidFill>
                <a:latin typeface="Times New Roman"/>
                <a:cs typeface="Times New Roman"/>
              </a:rPr>
              <a:t>and </a:t>
            </a:r>
            <a:r>
              <a:rPr sz="3000" dirty="0">
                <a:solidFill>
                  <a:schemeClr val="bg1"/>
                </a:solidFill>
                <a:latin typeface="Times New Roman"/>
                <a:cs typeface="Times New Roman"/>
              </a:rPr>
              <a:t>books </a:t>
            </a:r>
            <a:r>
              <a:rPr sz="3000" spc="-5" dirty="0">
                <a:solidFill>
                  <a:schemeClr val="bg1"/>
                </a:solidFill>
                <a:latin typeface="Times New Roman"/>
                <a:cs typeface="Times New Roman"/>
              </a:rPr>
              <a:t>and  practical knowledge </a:t>
            </a:r>
            <a:r>
              <a:rPr sz="3000" dirty="0">
                <a:solidFill>
                  <a:schemeClr val="bg1"/>
                </a:solidFill>
                <a:latin typeface="Times New Roman"/>
                <a:cs typeface="Times New Roman"/>
              </a:rPr>
              <a:t>is completely</a:t>
            </a:r>
            <a:r>
              <a:rPr sz="3000" spc="-25" dirty="0">
                <a:solidFill>
                  <a:schemeClr val="bg1"/>
                </a:solidFill>
                <a:latin typeface="Times New Roman"/>
                <a:cs typeface="Times New Roman"/>
              </a:rPr>
              <a:t> </a:t>
            </a:r>
            <a:r>
              <a:rPr sz="3000" spc="-10" dirty="0">
                <a:solidFill>
                  <a:schemeClr val="bg1"/>
                </a:solidFill>
                <a:latin typeface="Times New Roman"/>
                <a:cs typeface="Times New Roman"/>
              </a:rPr>
              <a:t>ignored</a:t>
            </a:r>
            <a:endParaRPr sz="3000" dirty="0">
              <a:solidFill>
                <a:schemeClr val="bg1"/>
              </a:solidFill>
              <a:latin typeface="Times New Roman"/>
              <a:cs typeface="Times New Roman"/>
            </a:endParaRPr>
          </a:p>
          <a:p>
            <a:pPr marL="12700" marR="5080" lvl="1" algn="just">
              <a:lnSpc>
                <a:spcPct val="150000"/>
              </a:lnSpc>
              <a:buAutoNum type="alphaLcPeriod"/>
              <a:tabLst>
                <a:tab pos="508634" algn="l"/>
              </a:tabLst>
            </a:pPr>
            <a:r>
              <a:rPr sz="3000" spc="-5" dirty="0">
                <a:solidFill>
                  <a:schemeClr val="bg1"/>
                </a:solidFill>
                <a:latin typeface="Times New Roman"/>
                <a:cs typeface="Times New Roman"/>
              </a:rPr>
              <a:t>In </a:t>
            </a:r>
            <a:r>
              <a:rPr sz="3000" dirty="0">
                <a:solidFill>
                  <a:schemeClr val="bg1"/>
                </a:solidFill>
                <a:latin typeface="Times New Roman"/>
                <a:cs typeface="Times New Roman"/>
              </a:rPr>
              <a:t>India, </a:t>
            </a:r>
            <a:r>
              <a:rPr sz="3000" spc="-10" dirty="0">
                <a:solidFill>
                  <a:schemeClr val="bg1"/>
                </a:solidFill>
                <a:latin typeface="Times New Roman"/>
                <a:cs typeface="Times New Roman"/>
              </a:rPr>
              <a:t>parents </a:t>
            </a:r>
            <a:r>
              <a:rPr sz="3000" spc="-5" dirty="0">
                <a:solidFill>
                  <a:schemeClr val="bg1"/>
                </a:solidFill>
                <a:latin typeface="Times New Roman"/>
                <a:cs typeface="Times New Roman"/>
              </a:rPr>
              <a:t>and teachers expect their students </a:t>
            </a:r>
            <a:r>
              <a:rPr sz="3000" spc="-10" dirty="0">
                <a:solidFill>
                  <a:schemeClr val="bg1"/>
                </a:solidFill>
                <a:latin typeface="Times New Roman"/>
                <a:cs typeface="Times New Roman"/>
              </a:rPr>
              <a:t>to  score </a:t>
            </a:r>
            <a:r>
              <a:rPr sz="3000" spc="-5" dirty="0">
                <a:solidFill>
                  <a:schemeClr val="bg1"/>
                </a:solidFill>
                <a:latin typeface="Times New Roman"/>
                <a:cs typeface="Times New Roman"/>
              </a:rPr>
              <a:t>high </a:t>
            </a:r>
            <a:r>
              <a:rPr sz="3000" dirty="0">
                <a:solidFill>
                  <a:schemeClr val="bg1"/>
                </a:solidFill>
                <a:latin typeface="Times New Roman"/>
                <a:cs typeface="Times New Roman"/>
              </a:rPr>
              <a:t>in </a:t>
            </a:r>
            <a:r>
              <a:rPr sz="3000" spc="-5" dirty="0">
                <a:solidFill>
                  <a:schemeClr val="bg1"/>
                </a:solidFill>
                <a:latin typeface="Times New Roman"/>
                <a:cs typeface="Times New Roman"/>
              </a:rPr>
              <a:t>the </a:t>
            </a:r>
            <a:r>
              <a:rPr sz="3000" dirty="0">
                <a:solidFill>
                  <a:schemeClr val="bg1"/>
                </a:solidFill>
                <a:latin typeface="Times New Roman"/>
                <a:cs typeface="Times New Roman"/>
              </a:rPr>
              <a:t>exam (rather </a:t>
            </a:r>
            <a:r>
              <a:rPr sz="3000" spc="-5" dirty="0">
                <a:solidFill>
                  <a:schemeClr val="bg1"/>
                </a:solidFill>
                <a:latin typeface="Times New Roman"/>
                <a:cs typeface="Times New Roman"/>
              </a:rPr>
              <a:t>than </a:t>
            </a:r>
            <a:r>
              <a:rPr sz="3000" dirty="0">
                <a:solidFill>
                  <a:schemeClr val="bg1"/>
                </a:solidFill>
                <a:latin typeface="Times New Roman"/>
                <a:cs typeface="Times New Roman"/>
              </a:rPr>
              <a:t>acquiring </a:t>
            </a:r>
            <a:r>
              <a:rPr sz="3000" spc="-5" dirty="0">
                <a:solidFill>
                  <a:schemeClr val="bg1"/>
                </a:solidFill>
                <a:latin typeface="Times New Roman"/>
                <a:cs typeface="Times New Roman"/>
              </a:rPr>
              <a:t>the quality  knowledge) and thus the </a:t>
            </a:r>
            <a:r>
              <a:rPr sz="3000" dirty="0">
                <a:solidFill>
                  <a:schemeClr val="bg1"/>
                </a:solidFill>
                <a:latin typeface="Times New Roman"/>
                <a:cs typeface="Times New Roman"/>
              </a:rPr>
              <a:t>education </a:t>
            </a:r>
            <a:r>
              <a:rPr sz="3000" spc="-5" dirty="0">
                <a:solidFill>
                  <a:schemeClr val="bg1"/>
                </a:solidFill>
                <a:latin typeface="Times New Roman"/>
                <a:cs typeface="Times New Roman"/>
              </a:rPr>
              <a:t>becomes </a:t>
            </a:r>
            <a:r>
              <a:rPr sz="3000" dirty="0">
                <a:solidFill>
                  <a:schemeClr val="bg1"/>
                </a:solidFill>
                <a:latin typeface="Times New Roman"/>
                <a:cs typeface="Times New Roman"/>
              </a:rPr>
              <a:t>a rat</a:t>
            </a:r>
            <a:r>
              <a:rPr sz="3000" spc="50" dirty="0">
                <a:solidFill>
                  <a:schemeClr val="bg1"/>
                </a:solidFill>
                <a:latin typeface="Times New Roman"/>
                <a:cs typeface="Times New Roman"/>
              </a:rPr>
              <a:t> </a:t>
            </a:r>
            <a:r>
              <a:rPr sz="3000" dirty="0">
                <a:solidFill>
                  <a:schemeClr val="bg1"/>
                </a:solidFill>
                <a:latin typeface="Times New Roman"/>
                <a:cs typeface="Times New Roman"/>
              </a:rPr>
              <a:t>race.</a:t>
            </a:r>
          </a:p>
        </p:txBody>
      </p:sp>
    </p:spTree>
    <p:extLst>
      <p:ext uri="{BB962C8B-B14F-4D97-AF65-F5344CB8AC3E}">
        <p14:creationId xmlns:p14="http://schemas.microsoft.com/office/powerpoint/2010/main" val="4089308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1465729" y="381000"/>
            <a:ext cx="9305365"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rPr>
              <a:t>SECONDARY EDUCATION</a:t>
            </a:r>
          </a:p>
        </p:txBody>
      </p:sp>
      <p:sp>
        <p:nvSpPr>
          <p:cNvPr id="26627" name="Rectangle 3"/>
          <p:cNvSpPr>
            <a:spLocks noGrp="1"/>
          </p:cNvSpPr>
          <p:nvPr>
            <p:ph idx="1"/>
          </p:nvPr>
        </p:nvSpPr>
        <p:spPr>
          <a:xfrm>
            <a:off x="1465729" y="1752600"/>
            <a:ext cx="9305365" cy="4312024"/>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r>
              <a:rPr lang="pl-PL" altLang="en-US" sz="3000" u="sng" dirty="0">
                <a:solidFill>
                  <a:schemeClr val="bg1"/>
                </a:solidFill>
                <a:effectLst/>
              </a:rPr>
              <a:t>Testing</a:t>
            </a:r>
          </a:p>
          <a:p>
            <a:pPr lvl="1" algn="just"/>
            <a:r>
              <a:rPr lang="en-US" altLang="en-US" sz="3000" dirty="0">
                <a:solidFill>
                  <a:schemeClr val="bg1"/>
                </a:solidFill>
                <a:effectLst/>
              </a:rPr>
              <a:t>The </a:t>
            </a:r>
            <a:r>
              <a:rPr lang="en-US" altLang="en-US" sz="3000" b="1" dirty="0">
                <a:solidFill>
                  <a:schemeClr val="bg1"/>
                </a:solidFill>
                <a:effectLst/>
              </a:rPr>
              <a:t>ACT</a:t>
            </a:r>
            <a:r>
              <a:rPr lang="en-US" altLang="en-US" sz="3000" dirty="0">
                <a:solidFill>
                  <a:schemeClr val="bg1"/>
                </a:solidFill>
                <a:effectLst/>
              </a:rPr>
              <a:t> (</a:t>
            </a:r>
            <a:r>
              <a:rPr lang="en-US" altLang="en-US" sz="3000" i="1" dirty="0">
                <a:solidFill>
                  <a:schemeClr val="bg1"/>
                </a:solidFill>
                <a:effectLst/>
              </a:rPr>
              <a:t>American College Testing</a:t>
            </a:r>
            <a:r>
              <a:rPr lang="en-US" altLang="en-US" sz="3000" dirty="0">
                <a:solidFill>
                  <a:schemeClr val="bg1"/>
                </a:solidFill>
                <a:effectLst/>
              </a:rPr>
              <a:t>) is a standardized test for high school achievement and college admissions in the United States produced by ACT, Inc. </a:t>
            </a:r>
            <a:r>
              <a:rPr lang="pl-PL" altLang="en-US" sz="3000" dirty="0">
                <a:solidFill>
                  <a:schemeClr val="bg1"/>
                </a:solidFill>
                <a:effectLst/>
              </a:rPr>
              <a:t>From </a:t>
            </a:r>
            <a:r>
              <a:rPr lang="en-US" altLang="en-US" sz="3000" dirty="0">
                <a:solidFill>
                  <a:schemeClr val="bg1"/>
                </a:solidFill>
                <a:effectLst/>
              </a:rPr>
              <a:t>1959 a competitor to the SAT Reasoning Test. The ACT test has historically consisted of four tests: </a:t>
            </a:r>
            <a:r>
              <a:rPr lang="en-US" altLang="en-US" sz="3000" u="sng" dirty="0">
                <a:solidFill>
                  <a:schemeClr val="bg1"/>
                </a:solidFill>
                <a:effectLst/>
              </a:rPr>
              <a:t>English, Math, Reading, and Science reasoning.</a:t>
            </a:r>
            <a:r>
              <a:rPr lang="en-US" altLang="en-US" sz="3000" dirty="0">
                <a:solidFill>
                  <a:schemeClr val="bg1"/>
                </a:solidFill>
                <a:effectLst/>
              </a:rPr>
              <a:t> In 2005, an optional </a:t>
            </a:r>
            <a:r>
              <a:rPr lang="en-US" altLang="en-US" sz="3000" u="sng" dirty="0">
                <a:solidFill>
                  <a:schemeClr val="bg1"/>
                </a:solidFill>
                <a:effectLst/>
              </a:rPr>
              <a:t>writing </a:t>
            </a:r>
            <a:r>
              <a:rPr lang="en-US" altLang="en-US" sz="3000" dirty="0">
                <a:solidFill>
                  <a:schemeClr val="bg1"/>
                </a:solidFill>
                <a:effectLst/>
              </a:rPr>
              <a:t>test was added to the ACT</a:t>
            </a:r>
            <a:r>
              <a:rPr lang="pl-PL" altLang="en-US" sz="3000" dirty="0">
                <a:solidFill>
                  <a:schemeClr val="bg1"/>
                </a:solidFill>
                <a:effectLst/>
              </a:rPr>
              <a:t>. </a:t>
            </a:r>
          </a:p>
        </p:txBody>
      </p:sp>
    </p:spTree>
    <p:extLst>
      <p:ext uri="{BB962C8B-B14F-4D97-AF65-F5344CB8AC3E}">
        <p14:creationId xmlns:p14="http://schemas.microsoft.com/office/powerpoint/2010/main" val="2689973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658906" y="138953"/>
            <a:ext cx="10744200"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rPr>
              <a:t>HIGHER EDUCATION</a:t>
            </a:r>
          </a:p>
        </p:txBody>
      </p:sp>
      <p:sp>
        <p:nvSpPr>
          <p:cNvPr id="28675" name="Rectangle 3"/>
          <p:cNvSpPr>
            <a:spLocks noGrp="1"/>
          </p:cNvSpPr>
          <p:nvPr>
            <p:ph idx="1"/>
          </p:nvPr>
        </p:nvSpPr>
        <p:spPr>
          <a:xfrm>
            <a:off x="658906" y="1281953"/>
            <a:ext cx="10744200" cy="5253318"/>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lnSpc>
                <a:spcPct val="90000"/>
              </a:lnSpc>
            </a:pPr>
            <a:r>
              <a:rPr lang="pl-PL" altLang="en-US" sz="2500" dirty="0">
                <a:solidFill>
                  <a:schemeClr val="bg1"/>
                </a:solidFill>
                <a:effectLst/>
              </a:rPr>
              <a:t>College/university distinction</a:t>
            </a:r>
          </a:p>
          <a:p>
            <a:pPr lvl="0" algn="just">
              <a:lnSpc>
                <a:spcPct val="90000"/>
              </a:lnSpc>
            </a:pPr>
            <a:r>
              <a:rPr lang="pl-PL" altLang="en-US" sz="2500" dirty="0">
                <a:solidFill>
                  <a:schemeClr val="bg1"/>
                </a:solidFill>
                <a:effectLst/>
              </a:rPr>
              <a:t>Private ones – more prestiguous</a:t>
            </a:r>
          </a:p>
          <a:p>
            <a:pPr lvl="0" algn="just">
              <a:lnSpc>
                <a:spcPct val="90000"/>
              </a:lnSpc>
            </a:pPr>
            <a:r>
              <a:rPr lang="pl-PL" altLang="en-US" sz="2500" dirty="0">
                <a:solidFill>
                  <a:schemeClr val="bg1"/>
                </a:solidFill>
                <a:effectLst/>
              </a:rPr>
              <a:t>Tuition</a:t>
            </a:r>
          </a:p>
          <a:p>
            <a:pPr lvl="1" algn="just">
              <a:lnSpc>
                <a:spcPct val="90000"/>
              </a:lnSpc>
            </a:pPr>
            <a:r>
              <a:rPr lang="pl-PL" altLang="en-US" sz="2500" dirty="0">
                <a:solidFill>
                  <a:schemeClr val="bg1"/>
                </a:solidFill>
                <a:effectLst/>
              </a:rPr>
              <a:t>varies from state to state. In 2009, average annual tuition (education costs only) was: </a:t>
            </a:r>
          </a:p>
          <a:p>
            <a:pPr lvl="2" algn="just">
              <a:lnSpc>
                <a:spcPct val="90000"/>
              </a:lnSpc>
            </a:pPr>
            <a:r>
              <a:rPr lang="pl-PL" altLang="en-US" sz="2500" dirty="0">
                <a:solidFill>
                  <a:schemeClr val="bg1"/>
                </a:solidFill>
                <a:effectLst/>
              </a:rPr>
              <a:t>a public university (for residents of the state) - $7,020</a:t>
            </a:r>
          </a:p>
          <a:p>
            <a:pPr lvl="2" algn="just">
              <a:lnSpc>
                <a:spcPct val="90000"/>
              </a:lnSpc>
            </a:pPr>
            <a:r>
              <a:rPr lang="pl-PL" altLang="en-US" sz="2500" dirty="0">
                <a:solidFill>
                  <a:schemeClr val="bg1"/>
                </a:solidFill>
                <a:effectLst/>
              </a:rPr>
              <a:t>a public university (for non-residents) - $18,545</a:t>
            </a:r>
          </a:p>
          <a:p>
            <a:pPr lvl="2" algn="just">
              <a:lnSpc>
                <a:spcPct val="90000"/>
              </a:lnSpc>
            </a:pPr>
            <a:r>
              <a:rPr lang="pl-PL" altLang="en-US" sz="2500" dirty="0">
                <a:solidFill>
                  <a:schemeClr val="bg1"/>
                </a:solidFill>
                <a:effectLst/>
              </a:rPr>
              <a:t>a private university - $26,273</a:t>
            </a:r>
          </a:p>
          <a:p>
            <a:pPr lvl="2" algn="just">
              <a:lnSpc>
                <a:spcPct val="90000"/>
              </a:lnSpc>
              <a:buNone/>
            </a:pPr>
            <a:r>
              <a:rPr lang="pl-PL" altLang="en-US" sz="2500" b="1" dirty="0">
                <a:solidFill>
                  <a:schemeClr val="bg1"/>
                </a:solidFill>
                <a:effectLst/>
              </a:rPr>
              <a:t>+</a:t>
            </a:r>
            <a:r>
              <a:rPr lang="pl-PL" altLang="en-US" sz="2500" dirty="0">
                <a:solidFill>
                  <a:schemeClr val="bg1"/>
                </a:solidFill>
                <a:effectLst/>
              </a:rPr>
              <a:t> accommodation and board - $7,000 - $9,000</a:t>
            </a:r>
          </a:p>
          <a:p>
            <a:pPr lvl="1" algn="just">
              <a:lnSpc>
                <a:spcPct val="90000"/>
              </a:lnSpc>
            </a:pPr>
            <a:r>
              <a:rPr lang="pl-PL" altLang="en-US" sz="2500" dirty="0">
                <a:solidFill>
                  <a:schemeClr val="bg1"/>
                </a:solidFill>
                <a:effectLst/>
              </a:rPr>
              <a:t>Loans – e.g. </a:t>
            </a:r>
            <a:r>
              <a:rPr lang="pl-PL" altLang="en-US" sz="2500" u="sng" dirty="0">
                <a:solidFill>
                  <a:schemeClr val="bg1"/>
                </a:solidFill>
                <a:effectLst/>
              </a:rPr>
              <a:t>The William D. Ford Federal Direct Loan Program</a:t>
            </a:r>
            <a:r>
              <a:rPr lang="pl-PL" altLang="en-US" sz="2500" dirty="0">
                <a:solidFill>
                  <a:schemeClr val="bg1"/>
                </a:solidFill>
                <a:effectLst/>
              </a:rPr>
              <a:t> - "low-interest loans for students and parents to help pay for the cost of a student's education after high school. The lender is the U.S. Department of Education ... rather than a bank or other financial institution."</a:t>
            </a:r>
          </a:p>
          <a:p>
            <a:pPr lvl="0" algn="just">
              <a:lnSpc>
                <a:spcPct val="90000"/>
              </a:lnSpc>
            </a:pPr>
            <a:endParaRPr lang="pl-PL" altLang="en-US" sz="2500" dirty="0">
              <a:solidFill>
                <a:schemeClr val="bg1"/>
              </a:solidFill>
              <a:effectLst/>
            </a:endParaRPr>
          </a:p>
        </p:txBody>
      </p:sp>
    </p:spTree>
    <p:extLst>
      <p:ext uri="{BB962C8B-B14F-4D97-AF65-F5344CB8AC3E}">
        <p14:creationId xmlns:p14="http://schemas.microsoft.com/office/powerpoint/2010/main" val="1985815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2590800" y="381000"/>
            <a:ext cx="7620000"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rPr>
              <a:t>HIGHER EDUCATION</a:t>
            </a:r>
          </a:p>
        </p:txBody>
      </p:sp>
      <p:sp>
        <p:nvSpPr>
          <p:cNvPr id="29699" name="Rectangle 3"/>
          <p:cNvSpPr>
            <a:spLocks noGrp="1"/>
          </p:cNvSpPr>
          <p:nvPr>
            <p:ph idx="1"/>
          </p:nvPr>
        </p:nvSpPr>
        <p:spPr>
          <a:xfrm>
            <a:off x="2590800" y="1752600"/>
            <a:ext cx="7620000" cy="4114800"/>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1" algn="just"/>
            <a:r>
              <a:rPr lang="pl-PL" altLang="en-US" sz="3000" dirty="0">
                <a:solidFill>
                  <a:schemeClr val="bg1"/>
                </a:solidFill>
                <a:effectLst/>
              </a:rPr>
              <a:t>Grant and scholarship programs (merit-based and need-based); government-sponsored and privately-sponsored</a:t>
            </a:r>
          </a:p>
          <a:p>
            <a:pPr lvl="0" algn="just"/>
            <a:r>
              <a:rPr lang="pl-PL" altLang="en-US" sz="3000" u="sng" dirty="0">
                <a:solidFill>
                  <a:schemeClr val="bg1"/>
                </a:solidFill>
                <a:effectLst/>
              </a:rPr>
              <a:t>community colleges</a:t>
            </a:r>
            <a:r>
              <a:rPr lang="pl-PL" altLang="en-US" sz="3000" dirty="0">
                <a:solidFill>
                  <a:schemeClr val="bg1"/>
                </a:solidFill>
                <a:effectLst/>
              </a:rPr>
              <a:t> (sometimes called junior colleges, technical colleges, or city colleges) - two-year public institutions providing higher education and lower-level tertiary education; they usually offer the associate's degree</a:t>
            </a:r>
          </a:p>
        </p:txBody>
      </p:sp>
    </p:spTree>
    <p:extLst>
      <p:ext uri="{BB962C8B-B14F-4D97-AF65-F5344CB8AC3E}">
        <p14:creationId xmlns:p14="http://schemas.microsoft.com/office/powerpoint/2010/main" val="3817643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2590800" y="381000"/>
            <a:ext cx="7620000"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rPr>
              <a:t>HIGHER EDUCATION</a:t>
            </a:r>
          </a:p>
        </p:txBody>
      </p:sp>
      <p:sp>
        <p:nvSpPr>
          <p:cNvPr id="30723" name="Rectangle 3"/>
          <p:cNvSpPr>
            <a:spLocks noGrp="1"/>
          </p:cNvSpPr>
          <p:nvPr>
            <p:ph idx="1"/>
          </p:nvPr>
        </p:nvSpPr>
        <p:spPr>
          <a:xfrm>
            <a:off x="2590800" y="1752600"/>
            <a:ext cx="7620000" cy="4114800"/>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lnSpc>
                <a:spcPct val="90000"/>
              </a:lnSpc>
            </a:pPr>
            <a:r>
              <a:rPr lang="pl-PL" altLang="en-US" sz="3000" u="sng" dirty="0">
                <a:solidFill>
                  <a:schemeClr val="bg1"/>
                </a:solidFill>
                <a:effectLst/>
              </a:rPr>
              <a:t>Admissions</a:t>
            </a:r>
            <a:r>
              <a:rPr lang="pl-PL" altLang="en-US" sz="3000" dirty="0">
                <a:solidFill>
                  <a:schemeClr val="bg1"/>
                </a:solidFill>
                <a:effectLst/>
              </a:rPr>
              <a:t> based on:</a:t>
            </a:r>
          </a:p>
          <a:p>
            <a:pPr lvl="1" algn="just">
              <a:lnSpc>
                <a:spcPct val="90000"/>
              </a:lnSpc>
            </a:pPr>
            <a:r>
              <a:rPr lang="pl-PL" altLang="en-US" sz="3000" dirty="0">
                <a:solidFill>
                  <a:schemeClr val="bg1"/>
                </a:solidFill>
                <a:effectLst/>
              </a:rPr>
              <a:t>grades earned in high school, (the students' GPA)</a:t>
            </a:r>
          </a:p>
          <a:p>
            <a:pPr lvl="1" algn="just">
              <a:lnSpc>
                <a:spcPct val="90000"/>
              </a:lnSpc>
            </a:pPr>
            <a:r>
              <a:rPr lang="pl-PL" altLang="en-US" sz="3000" dirty="0">
                <a:solidFill>
                  <a:schemeClr val="bg1"/>
                </a:solidFill>
                <a:effectLst/>
              </a:rPr>
              <a:t>class ranking</a:t>
            </a:r>
          </a:p>
          <a:p>
            <a:pPr lvl="1" algn="just">
              <a:lnSpc>
                <a:spcPct val="90000"/>
              </a:lnSpc>
            </a:pPr>
            <a:r>
              <a:rPr lang="pl-PL" altLang="en-US" sz="3000" dirty="0">
                <a:solidFill>
                  <a:schemeClr val="bg1"/>
                </a:solidFill>
                <a:effectLst/>
              </a:rPr>
              <a:t>standardized test scores (the SAT or the ACT tests). </a:t>
            </a:r>
          </a:p>
          <a:p>
            <a:pPr lvl="1" algn="just">
              <a:lnSpc>
                <a:spcPct val="90000"/>
              </a:lnSpc>
            </a:pPr>
            <a:r>
              <a:rPr lang="pl-PL" altLang="en-US" sz="3000" dirty="0">
                <a:solidFill>
                  <a:schemeClr val="bg1"/>
                </a:solidFill>
                <a:effectLst/>
              </a:rPr>
              <a:t>other, subjective factors: a commitment to extracurricular activities, a personal essay, and an interview.</a:t>
            </a:r>
          </a:p>
        </p:txBody>
      </p:sp>
    </p:spTree>
    <p:extLst>
      <p:ext uri="{BB962C8B-B14F-4D97-AF65-F5344CB8AC3E}">
        <p14:creationId xmlns:p14="http://schemas.microsoft.com/office/powerpoint/2010/main" val="3389836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2034990" y="385482"/>
            <a:ext cx="8175810"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rPr>
              <a:t>HIGHER EDUCATION</a:t>
            </a:r>
          </a:p>
        </p:txBody>
      </p:sp>
      <p:sp>
        <p:nvSpPr>
          <p:cNvPr id="31747" name="Rectangle 3"/>
          <p:cNvSpPr>
            <a:spLocks noGrp="1"/>
          </p:cNvSpPr>
          <p:nvPr>
            <p:ph idx="1"/>
          </p:nvPr>
        </p:nvSpPr>
        <p:spPr>
          <a:xfrm>
            <a:off x="2034990" y="1528482"/>
            <a:ext cx="8175810" cy="4114800"/>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lnSpc>
                <a:spcPct val="90000"/>
              </a:lnSpc>
            </a:pPr>
            <a:r>
              <a:rPr lang="pl-PL" altLang="en-US" sz="2500" u="sng" dirty="0">
                <a:solidFill>
                  <a:schemeClr val="bg1"/>
                </a:solidFill>
                <a:effectLst/>
              </a:rPr>
              <a:t>undergraduate</a:t>
            </a:r>
            <a:r>
              <a:rPr lang="pl-PL" altLang="en-US" sz="2500" dirty="0">
                <a:solidFill>
                  <a:schemeClr val="bg1"/>
                </a:solidFill>
                <a:effectLst/>
              </a:rPr>
              <a:t> study:</a:t>
            </a:r>
          </a:p>
          <a:p>
            <a:pPr lvl="1" algn="just">
              <a:lnSpc>
                <a:spcPct val="90000"/>
              </a:lnSpc>
            </a:pPr>
            <a:r>
              <a:rPr lang="pl-PL" altLang="en-US" sz="2500" dirty="0">
                <a:solidFill>
                  <a:schemeClr val="bg1"/>
                </a:solidFill>
                <a:effectLst/>
              </a:rPr>
              <a:t>(1st year) freshman year </a:t>
            </a:r>
          </a:p>
          <a:p>
            <a:pPr lvl="1" algn="just">
              <a:lnSpc>
                <a:spcPct val="90000"/>
              </a:lnSpc>
            </a:pPr>
            <a:r>
              <a:rPr lang="pl-PL" altLang="en-US" sz="2500" dirty="0">
                <a:solidFill>
                  <a:schemeClr val="bg1"/>
                </a:solidFill>
                <a:effectLst/>
              </a:rPr>
              <a:t>(2nd year) sophomore year</a:t>
            </a:r>
          </a:p>
          <a:p>
            <a:pPr lvl="1" algn="just">
              <a:lnSpc>
                <a:spcPct val="90000"/>
              </a:lnSpc>
            </a:pPr>
            <a:r>
              <a:rPr lang="pl-PL" altLang="en-US" sz="2500" dirty="0">
                <a:solidFill>
                  <a:schemeClr val="bg1"/>
                </a:solidFill>
                <a:effectLst/>
              </a:rPr>
              <a:t>(3rd year) junior year</a:t>
            </a:r>
          </a:p>
          <a:p>
            <a:pPr lvl="1" algn="just">
              <a:lnSpc>
                <a:spcPct val="90000"/>
              </a:lnSpc>
            </a:pPr>
            <a:r>
              <a:rPr lang="pl-PL" altLang="en-US" sz="2500" dirty="0">
                <a:solidFill>
                  <a:schemeClr val="bg1"/>
                </a:solidFill>
                <a:effectLst/>
              </a:rPr>
              <a:t>(4th year) senior year</a:t>
            </a:r>
          </a:p>
          <a:p>
            <a:pPr lvl="1" algn="just">
              <a:lnSpc>
                <a:spcPct val="90000"/>
              </a:lnSpc>
              <a:buNone/>
            </a:pPr>
            <a:r>
              <a:rPr lang="pl-PL" altLang="en-US" sz="2500" dirty="0">
                <a:solidFill>
                  <a:schemeClr val="bg1"/>
                </a:solidFill>
                <a:effectLst/>
                <a:sym typeface="Symbol" pitchFamily="18" charset="2"/>
              </a:rPr>
              <a:t>        bachelor’s degree (eg. BA, BSc)</a:t>
            </a:r>
          </a:p>
          <a:p>
            <a:pPr lvl="1" algn="just">
              <a:lnSpc>
                <a:spcPct val="90000"/>
              </a:lnSpc>
              <a:buNone/>
            </a:pPr>
            <a:r>
              <a:rPr lang="pl-PL" altLang="en-US" sz="2500" dirty="0">
                <a:solidFill>
                  <a:schemeClr val="bg1"/>
                </a:solidFill>
                <a:effectLst/>
                <a:sym typeface="Symbol" pitchFamily="18" charset="2"/>
              </a:rPr>
              <a:t>*- major/ minor</a:t>
            </a:r>
          </a:p>
          <a:p>
            <a:pPr lvl="0" algn="just">
              <a:lnSpc>
                <a:spcPct val="90000"/>
              </a:lnSpc>
            </a:pPr>
            <a:r>
              <a:rPr lang="pl-PL" altLang="en-US" sz="2500" u="sng" dirty="0">
                <a:solidFill>
                  <a:schemeClr val="bg1"/>
                </a:solidFill>
                <a:effectLst/>
              </a:rPr>
              <a:t>graduate</a:t>
            </a:r>
            <a:r>
              <a:rPr lang="pl-PL" altLang="en-US" sz="2500" dirty="0">
                <a:solidFill>
                  <a:schemeClr val="bg1"/>
                </a:solidFill>
                <a:effectLst/>
              </a:rPr>
              <a:t> study</a:t>
            </a:r>
          </a:p>
          <a:p>
            <a:pPr lvl="1" algn="just">
              <a:lnSpc>
                <a:spcPct val="90000"/>
              </a:lnSpc>
            </a:pPr>
            <a:r>
              <a:rPr lang="pl-PL" altLang="en-US" sz="2500" dirty="0">
                <a:solidFill>
                  <a:schemeClr val="bg1"/>
                </a:solidFill>
                <a:effectLst/>
              </a:rPr>
              <a:t>2, 3 years </a:t>
            </a:r>
            <a:r>
              <a:rPr lang="pl-PL" altLang="en-US" sz="2500" dirty="0">
                <a:solidFill>
                  <a:schemeClr val="bg1"/>
                </a:solidFill>
                <a:effectLst/>
                <a:sym typeface="Symbol" pitchFamily="18" charset="2"/>
              </a:rPr>
              <a:t> master’s degree (eg. MA, MSc)</a:t>
            </a:r>
          </a:p>
          <a:p>
            <a:pPr lvl="0" algn="just">
              <a:lnSpc>
                <a:spcPct val="90000"/>
              </a:lnSpc>
            </a:pPr>
            <a:r>
              <a:rPr lang="pl-PL" altLang="en-US" sz="2500" u="sng" dirty="0">
                <a:solidFill>
                  <a:schemeClr val="bg1"/>
                </a:solidFill>
                <a:effectLst/>
                <a:sym typeface="Symbol" pitchFamily="18" charset="2"/>
              </a:rPr>
              <a:t>postgraduate</a:t>
            </a:r>
            <a:r>
              <a:rPr lang="pl-PL" altLang="en-US" sz="2500" dirty="0">
                <a:solidFill>
                  <a:schemeClr val="bg1"/>
                </a:solidFill>
                <a:effectLst/>
                <a:sym typeface="Symbol" pitchFamily="18" charset="2"/>
              </a:rPr>
              <a:t> study </a:t>
            </a:r>
          </a:p>
          <a:p>
            <a:pPr lvl="0" algn="just">
              <a:lnSpc>
                <a:spcPct val="90000"/>
              </a:lnSpc>
              <a:buNone/>
            </a:pPr>
            <a:r>
              <a:rPr lang="pl-PL" altLang="en-US" sz="2500" dirty="0">
                <a:solidFill>
                  <a:schemeClr val="bg1"/>
                </a:solidFill>
                <a:effectLst/>
                <a:sym typeface="Symbol" pitchFamily="18" charset="2"/>
              </a:rPr>
              <a:t>    Doctor of Philosophy (Ph.D.) or other doctoral degrees</a:t>
            </a:r>
          </a:p>
        </p:txBody>
      </p:sp>
    </p:spTree>
    <p:extLst>
      <p:ext uri="{BB962C8B-B14F-4D97-AF65-F5344CB8AC3E}">
        <p14:creationId xmlns:p14="http://schemas.microsoft.com/office/powerpoint/2010/main" val="1213739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p:cNvPicPr>
            <a:picLocks noChangeAspect="1"/>
          </p:cNvPicPr>
          <p:nvPr/>
        </p:nvPicPr>
        <p:blipFill>
          <a:blip r:embed="rId2"/>
          <a:stretch>
            <a:fillRect/>
          </a:stretch>
        </p:blipFill>
        <p:spPr>
          <a:xfrm>
            <a:off x="7100047" y="2499519"/>
            <a:ext cx="4114800" cy="3306762"/>
          </a:xfrm>
          <a:prstGeom prst="rect">
            <a:avLst/>
          </a:prstGeom>
          <a:noFill/>
          <a:ln>
            <a:noFill/>
            <a:miter lim="800000"/>
          </a:ln>
          <a:effectLst/>
        </p:spPr>
      </p:pic>
      <p:sp>
        <p:nvSpPr>
          <p:cNvPr id="32771" name="Rectangle 2"/>
          <p:cNvSpPr>
            <a:spLocks noGrp="1"/>
          </p:cNvSpPr>
          <p:nvPr>
            <p:ph type="title"/>
          </p:nvPr>
        </p:nvSpPr>
        <p:spPr>
          <a:xfrm>
            <a:off x="1102659" y="102487"/>
            <a:ext cx="10112188"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rPr>
              <a:t>HIGHER EDUCATION</a:t>
            </a:r>
          </a:p>
        </p:txBody>
      </p:sp>
      <p:sp>
        <p:nvSpPr>
          <p:cNvPr id="32772" name="Rectangle 3"/>
          <p:cNvSpPr>
            <a:spLocks noGrp="1"/>
          </p:cNvSpPr>
          <p:nvPr>
            <p:ph idx="1"/>
          </p:nvPr>
        </p:nvSpPr>
        <p:spPr>
          <a:xfrm>
            <a:off x="1102659" y="1245486"/>
            <a:ext cx="10340788" cy="5504937"/>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r>
              <a:rPr lang="pl-PL" altLang="en-US" sz="2500" dirty="0">
                <a:solidFill>
                  <a:schemeClr val="bg1"/>
                </a:solidFill>
                <a:effectLst/>
                <a:sym typeface="Symbol" pitchFamily="18" charset="2"/>
              </a:rPr>
              <a:t>The quality of American universities:</a:t>
            </a:r>
          </a:p>
          <a:p>
            <a:pPr lvl="1" algn="just"/>
            <a:r>
              <a:rPr lang="pl-PL" altLang="en-US" sz="2500" dirty="0">
                <a:solidFill>
                  <a:schemeClr val="bg1"/>
                </a:solidFill>
                <a:effectLst/>
                <a:sym typeface="Symbol" pitchFamily="18" charset="2"/>
              </a:rPr>
              <a:t>Best: </a:t>
            </a:r>
          </a:p>
          <a:p>
            <a:pPr lvl="2" algn="just"/>
            <a:r>
              <a:rPr lang="pl-PL" altLang="en-US" sz="2500" u="sng" dirty="0">
                <a:solidFill>
                  <a:schemeClr val="bg1"/>
                </a:solidFill>
                <a:effectLst/>
                <a:sym typeface="Symbol" pitchFamily="18" charset="2"/>
              </a:rPr>
              <a:t>The Ivy League:</a:t>
            </a:r>
          </a:p>
          <a:p>
            <a:pPr lvl="3" algn="just"/>
            <a:r>
              <a:rPr lang="pl-PL" altLang="en-US" sz="2500" dirty="0">
                <a:solidFill>
                  <a:schemeClr val="bg1"/>
                </a:solidFill>
                <a:effectLst/>
                <a:sym typeface="Symbol" pitchFamily="18" charset="2"/>
              </a:rPr>
              <a:t>Brown University, </a:t>
            </a:r>
          </a:p>
          <a:p>
            <a:pPr lvl="3" algn="just"/>
            <a:r>
              <a:rPr lang="pl-PL" altLang="en-US" sz="2500" dirty="0">
                <a:solidFill>
                  <a:schemeClr val="bg1"/>
                </a:solidFill>
                <a:effectLst/>
                <a:sym typeface="Symbol" pitchFamily="18" charset="2"/>
              </a:rPr>
              <a:t>Columbia University, </a:t>
            </a:r>
          </a:p>
          <a:p>
            <a:pPr lvl="3" algn="just"/>
            <a:r>
              <a:rPr lang="pl-PL" altLang="en-US" sz="2500" dirty="0">
                <a:solidFill>
                  <a:schemeClr val="bg1"/>
                </a:solidFill>
                <a:effectLst/>
                <a:sym typeface="Symbol" pitchFamily="18" charset="2"/>
              </a:rPr>
              <a:t>Cornell University, </a:t>
            </a:r>
          </a:p>
          <a:p>
            <a:pPr lvl="3" algn="just"/>
            <a:r>
              <a:rPr lang="pl-PL" altLang="en-US" sz="2500" dirty="0">
                <a:solidFill>
                  <a:schemeClr val="bg1"/>
                </a:solidFill>
                <a:effectLst/>
                <a:sym typeface="Symbol" pitchFamily="18" charset="2"/>
              </a:rPr>
              <a:t>Dartmouth College, </a:t>
            </a:r>
          </a:p>
          <a:p>
            <a:pPr lvl="3" algn="just"/>
            <a:r>
              <a:rPr lang="pl-PL" altLang="en-US" sz="2500" dirty="0">
                <a:solidFill>
                  <a:schemeClr val="bg1"/>
                </a:solidFill>
                <a:effectLst/>
                <a:sym typeface="Symbol" pitchFamily="18" charset="2"/>
              </a:rPr>
              <a:t>Harvard University, </a:t>
            </a:r>
          </a:p>
          <a:p>
            <a:pPr lvl="3" algn="just"/>
            <a:r>
              <a:rPr lang="pl-PL" altLang="en-US" sz="2500" dirty="0">
                <a:solidFill>
                  <a:schemeClr val="bg1"/>
                </a:solidFill>
                <a:effectLst/>
                <a:sym typeface="Symbol" pitchFamily="18" charset="2"/>
              </a:rPr>
              <a:t>Princeton University, </a:t>
            </a:r>
          </a:p>
          <a:p>
            <a:pPr lvl="3" algn="just"/>
            <a:r>
              <a:rPr lang="pl-PL" altLang="en-US" sz="2500" dirty="0">
                <a:solidFill>
                  <a:schemeClr val="bg1"/>
                </a:solidFill>
                <a:effectLst/>
                <a:sym typeface="Symbol" pitchFamily="18" charset="2"/>
              </a:rPr>
              <a:t>the University of Pennsylvania </a:t>
            </a:r>
          </a:p>
          <a:p>
            <a:pPr lvl="3" algn="just"/>
            <a:r>
              <a:rPr lang="pl-PL" altLang="en-US" sz="2500" dirty="0">
                <a:solidFill>
                  <a:schemeClr val="bg1"/>
                </a:solidFill>
                <a:effectLst/>
                <a:sym typeface="Symbol" pitchFamily="18" charset="2"/>
              </a:rPr>
              <a:t>Yale University</a:t>
            </a:r>
          </a:p>
          <a:p>
            <a:pPr lvl="2" algn="just"/>
            <a:r>
              <a:rPr lang="pl-PL" altLang="en-US" sz="2500" u="sng" dirty="0">
                <a:solidFill>
                  <a:schemeClr val="bg1"/>
                </a:solidFill>
                <a:effectLst/>
                <a:sym typeface="Symbol" pitchFamily="18" charset="2"/>
              </a:rPr>
              <a:t>Massachusetts Institute of Technology</a:t>
            </a:r>
          </a:p>
          <a:p>
            <a:pPr lvl="0" algn="just">
              <a:buNone/>
            </a:pPr>
            <a:endParaRPr lang="pl-PL" altLang="en-US" sz="2500" dirty="0">
              <a:solidFill>
                <a:schemeClr val="bg1"/>
              </a:solidFill>
              <a:effectLst/>
              <a:sym typeface="Symbol" pitchFamily="18" charset="2"/>
            </a:endParaRPr>
          </a:p>
        </p:txBody>
      </p:sp>
    </p:spTree>
    <p:extLst>
      <p:ext uri="{BB962C8B-B14F-4D97-AF65-F5344CB8AC3E}">
        <p14:creationId xmlns:p14="http://schemas.microsoft.com/office/powerpoint/2010/main" val="3151459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p:cNvSpPr>
          <p:nvPr>
            <p:ph type="title"/>
          </p:nvPr>
        </p:nvSpPr>
        <p:spPr>
          <a:xfrm>
            <a:off x="618564" y="165847"/>
            <a:ext cx="10892117"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rPr>
              <a:t>HIGHER EDUCATION</a:t>
            </a:r>
          </a:p>
        </p:txBody>
      </p:sp>
      <p:sp>
        <p:nvSpPr>
          <p:cNvPr id="34819" name="Rectangle 4"/>
          <p:cNvSpPr>
            <a:spLocks noGrp="1"/>
          </p:cNvSpPr>
          <p:nvPr>
            <p:ph idx="1"/>
          </p:nvPr>
        </p:nvSpPr>
        <p:spPr>
          <a:xfrm>
            <a:off x="618564" y="1308847"/>
            <a:ext cx="10892117" cy="5105400"/>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r>
              <a:rPr lang="pl-PL" altLang="en-US" sz="3000" dirty="0">
                <a:solidFill>
                  <a:schemeClr val="bg1"/>
                </a:solidFill>
                <a:effectLst/>
                <a:sym typeface="Symbol" pitchFamily="18" charset="2"/>
              </a:rPr>
              <a:t>The quality of American universities:</a:t>
            </a:r>
          </a:p>
          <a:p>
            <a:pPr lvl="1" algn="just"/>
            <a:r>
              <a:rPr lang="pl-PL" altLang="en-US" sz="3000" u="sng" dirty="0">
                <a:solidFill>
                  <a:schemeClr val="bg1"/>
                </a:solidFill>
                <a:effectLst/>
                <a:sym typeface="Symbol" pitchFamily="18" charset="2"/>
              </a:rPr>
              <a:t>public universities</a:t>
            </a:r>
            <a:r>
              <a:rPr lang="pl-PL" altLang="en-US" sz="3000" dirty="0">
                <a:solidFill>
                  <a:schemeClr val="bg1"/>
                </a:solidFill>
                <a:effectLst/>
                <a:sym typeface="Symbol" pitchFamily="18" charset="2"/>
              </a:rPr>
              <a:t> (state universities) </a:t>
            </a:r>
          </a:p>
          <a:p>
            <a:pPr lvl="2" algn="just"/>
            <a:r>
              <a:rPr lang="pl-PL" altLang="en-US" sz="3000" dirty="0">
                <a:solidFill>
                  <a:schemeClr val="bg1"/>
                </a:solidFill>
                <a:effectLst/>
                <a:sym typeface="Symbol" pitchFamily="18" charset="2"/>
              </a:rPr>
              <a:t>rely on subsidies from their respective state government but also seek private support; generally charge higher tuition to out-of-state students</a:t>
            </a:r>
          </a:p>
          <a:p>
            <a:pPr lvl="2" algn="just"/>
            <a:r>
              <a:rPr lang="pl-PL" altLang="en-US" sz="3000" dirty="0">
                <a:solidFill>
                  <a:schemeClr val="bg1"/>
                </a:solidFill>
                <a:effectLst/>
                <a:sym typeface="Symbol" pitchFamily="18" charset="2"/>
              </a:rPr>
              <a:t>„Public Ivies”:  the University of Michigan, UCLA, the University of California, Berkeley, the University of Texas at Austin, the University of Virginia, the University of Wisconsin-Madison, the College of William and Mary (Virginia), the University of North Carolina at Chapel Hill,</a:t>
            </a:r>
          </a:p>
        </p:txBody>
      </p:sp>
    </p:spTree>
    <p:extLst>
      <p:ext uri="{BB962C8B-B14F-4D97-AF65-F5344CB8AC3E}">
        <p14:creationId xmlns:p14="http://schemas.microsoft.com/office/powerpoint/2010/main" val="2129331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idx="1"/>
          </p:nvPr>
        </p:nvSpPr>
        <p:spPr>
          <a:xfrm>
            <a:off x="2415988" y="1322294"/>
            <a:ext cx="7620000" cy="4114800"/>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lnSpc>
                <a:spcPct val="90000"/>
              </a:lnSpc>
              <a:buNone/>
            </a:pPr>
            <a:r>
              <a:rPr lang="pl-PL" altLang="en-US" sz="3000" u="sng" dirty="0">
                <a:solidFill>
                  <a:schemeClr val="bg1"/>
                </a:solidFill>
                <a:effectLst/>
              </a:rPr>
              <a:t>Some current issues in the US education system:</a:t>
            </a:r>
          </a:p>
          <a:p>
            <a:pPr lvl="0" algn="just">
              <a:lnSpc>
                <a:spcPct val="90000"/>
              </a:lnSpc>
            </a:pPr>
            <a:r>
              <a:rPr lang="pl-PL" altLang="en-US" sz="3000" dirty="0">
                <a:solidFill>
                  <a:schemeClr val="bg1"/>
                </a:solidFill>
                <a:effectLst/>
              </a:rPr>
              <a:t>standardization of curricula</a:t>
            </a:r>
          </a:p>
          <a:p>
            <a:pPr lvl="0" algn="just">
              <a:lnSpc>
                <a:spcPct val="90000"/>
              </a:lnSpc>
            </a:pPr>
            <a:r>
              <a:rPr lang="pl-PL" altLang="en-US" sz="3000" dirty="0">
                <a:solidFill>
                  <a:schemeClr val="bg1"/>
                </a:solidFill>
                <a:effectLst/>
              </a:rPr>
              <a:t>Pros and cons of </a:t>
            </a:r>
            <a:r>
              <a:rPr lang="pl-PL" altLang="en-US" sz="3000" dirty="0">
                <a:solidFill>
                  <a:schemeClr val="bg1"/>
                </a:solidFill>
                <a:effectLst/>
                <a:hlinkClick r:id="rId2"/>
              </a:rPr>
              <a:t>standardized testing</a:t>
            </a:r>
          </a:p>
          <a:p>
            <a:pPr lvl="0" algn="just">
              <a:lnSpc>
                <a:spcPct val="90000"/>
              </a:lnSpc>
            </a:pPr>
            <a:r>
              <a:rPr lang="pl-PL" altLang="en-US" sz="3000" dirty="0">
                <a:solidFill>
                  <a:schemeClr val="bg1"/>
                </a:solidFill>
                <a:effectLst/>
              </a:rPr>
              <a:t>Racial achievement gap</a:t>
            </a:r>
          </a:p>
          <a:p>
            <a:pPr lvl="0" algn="just">
              <a:lnSpc>
                <a:spcPct val="90000"/>
              </a:lnSpc>
            </a:pPr>
            <a:r>
              <a:rPr lang="pl-PL" altLang="en-US" sz="3000" dirty="0">
                <a:solidFill>
                  <a:schemeClr val="bg1"/>
                </a:solidFill>
                <a:effectLst/>
              </a:rPr>
              <a:t>Violence and drug use</a:t>
            </a:r>
          </a:p>
          <a:p>
            <a:pPr lvl="0" algn="just">
              <a:lnSpc>
                <a:spcPct val="90000"/>
              </a:lnSpc>
            </a:pPr>
            <a:r>
              <a:rPr lang="pl-PL" altLang="en-US" sz="3000" dirty="0">
                <a:solidFill>
                  <a:schemeClr val="bg1"/>
                </a:solidFill>
                <a:effectLst/>
              </a:rPr>
              <a:t>Sex education</a:t>
            </a:r>
          </a:p>
          <a:p>
            <a:pPr lvl="0" algn="just">
              <a:lnSpc>
                <a:spcPct val="90000"/>
              </a:lnSpc>
            </a:pPr>
            <a:r>
              <a:rPr lang="pl-PL" altLang="en-US" sz="3000" dirty="0">
                <a:solidFill>
                  <a:schemeClr val="bg1"/>
                </a:solidFill>
                <a:effectLst/>
              </a:rPr>
              <a:t>Cheating</a:t>
            </a:r>
          </a:p>
          <a:p>
            <a:pPr lvl="0" algn="just">
              <a:lnSpc>
                <a:spcPct val="90000"/>
              </a:lnSpc>
            </a:pPr>
            <a:r>
              <a:rPr lang="pl-PL" altLang="en-US" sz="3000" dirty="0">
                <a:solidFill>
                  <a:schemeClr val="bg1"/>
                </a:solidFill>
                <a:effectLst/>
                <a:hlinkClick r:id="" action="ppaction://noaction"/>
              </a:rPr>
              <a:t>Affirmative action</a:t>
            </a:r>
          </a:p>
          <a:p>
            <a:pPr lvl="0" algn="just">
              <a:lnSpc>
                <a:spcPct val="90000"/>
              </a:lnSpc>
            </a:pPr>
            <a:endParaRPr lang="pl-PL" altLang="en-US" sz="3000" dirty="0">
              <a:solidFill>
                <a:schemeClr val="bg1"/>
              </a:solidFill>
              <a:effectLst/>
              <a:hlinkClick r:id="" action="ppaction://noaction"/>
            </a:endParaRPr>
          </a:p>
        </p:txBody>
      </p:sp>
    </p:spTree>
    <p:extLst>
      <p:ext uri="{BB962C8B-B14F-4D97-AF65-F5344CB8AC3E}">
        <p14:creationId xmlns:p14="http://schemas.microsoft.com/office/powerpoint/2010/main" val="3555367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3718" y="1438835"/>
            <a:ext cx="10582835" cy="3536575"/>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6000" b="1" dirty="0">
                <a:solidFill>
                  <a:schemeClr val="bg1"/>
                </a:solidFill>
                <a:latin typeface="Times New Roman" panose="02020603050405020304" pitchFamily="18" charset="0"/>
                <a:cs typeface="Times New Roman" panose="02020603050405020304" pitchFamily="18" charset="0"/>
              </a:rPr>
              <a:t>Education system of </a:t>
            </a:r>
          </a:p>
          <a:p>
            <a:pPr algn="ctr"/>
            <a:r>
              <a:rPr lang="en-US" sz="6000" b="1" dirty="0">
                <a:solidFill>
                  <a:schemeClr val="bg1"/>
                </a:solidFill>
                <a:latin typeface="Times New Roman" panose="02020603050405020304" pitchFamily="18" charset="0"/>
                <a:cs typeface="Times New Roman" panose="02020603050405020304" pitchFamily="18" charset="0"/>
              </a:rPr>
              <a:t>CHINA</a:t>
            </a:r>
            <a:endParaRPr lang="en-US" sz="6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756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20271" y="1398494"/>
            <a:ext cx="10582835" cy="3536575"/>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6000" b="1" dirty="0">
                <a:solidFill>
                  <a:schemeClr val="bg1"/>
                </a:solidFill>
                <a:latin typeface="Times New Roman" panose="02020603050405020304" pitchFamily="18" charset="0"/>
                <a:cs typeface="Times New Roman" panose="02020603050405020304" pitchFamily="18" charset="0"/>
              </a:rPr>
              <a:t>Education system of </a:t>
            </a:r>
          </a:p>
          <a:p>
            <a:pPr algn="ctr"/>
            <a:r>
              <a:rPr lang="en-US" sz="6000" b="1" dirty="0">
                <a:solidFill>
                  <a:schemeClr val="bg1"/>
                </a:solidFill>
                <a:latin typeface="Times New Roman" panose="02020603050405020304" pitchFamily="18" charset="0"/>
                <a:cs typeface="Times New Roman" panose="02020603050405020304" pitchFamily="18" charset="0"/>
              </a:rPr>
              <a:t>USA</a:t>
            </a:r>
            <a:endParaRPr lang="en-US" sz="6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2905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E5FE-4F1B-4A16-A832-23D9636849C0}"/>
              </a:ext>
            </a:extLst>
          </p:cNvPr>
          <p:cNvSpPr>
            <a:spLocks noGrp="1"/>
          </p:cNvSpPr>
          <p:nvPr>
            <p:ph type="title"/>
          </p:nvPr>
        </p:nvSpPr>
        <p:spPr/>
        <p:txBody>
          <a:bodyPr/>
          <a:lstStyle/>
          <a:p>
            <a:r>
              <a:rPr lang="en-US" altLang="zh-CN" dirty="0">
                <a:solidFill>
                  <a:schemeClr val="bg1"/>
                </a:solidFill>
              </a:rPr>
              <a:t>China Education System (Overview</a:t>
            </a:r>
            <a:endParaRPr lang="en-US" dirty="0">
              <a:solidFill>
                <a:schemeClr val="bg1"/>
              </a:solidFill>
            </a:endParaRPr>
          </a:p>
        </p:txBody>
      </p:sp>
      <p:sp>
        <p:nvSpPr>
          <p:cNvPr id="3" name="Content Placeholder 2">
            <a:extLst>
              <a:ext uri="{FF2B5EF4-FFF2-40B4-BE49-F238E27FC236}">
                <a16:creationId xmlns:a16="http://schemas.microsoft.com/office/drawing/2014/main" id="{0EBCC9CD-2452-4DE2-B65B-539BBD48D3CE}"/>
              </a:ext>
            </a:extLst>
          </p:cNvPr>
          <p:cNvSpPr>
            <a:spLocks noGrp="1"/>
          </p:cNvSpPr>
          <p:nvPr>
            <p:ph idx="1"/>
          </p:nvPr>
        </p:nvSpPr>
        <p:spPr/>
        <p:txBody>
          <a:bodyPr>
            <a:normAutofit lnSpcReduction="10000"/>
          </a:bodyPr>
          <a:lstStyle/>
          <a:p>
            <a:r>
              <a:rPr lang="en-US" altLang="zh-CN" dirty="0">
                <a:solidFill>
                  <a:schemeClr val="bg1"/>
                </a:solidFill>
              </a:rPr>
              <a:t>National education budget:</a:t>
            </a:r>
            <a:r>
              <a:rPr lang="zh-CN" altLang="en-US" dirty="0">
                <a:solidFill>
                  <a:schemeClr val="bg1"/>
                </a:solidFill>
              </a:rPr>
              <a:t> </a:t>
            </a:r>
            <a:endParaRPr lang="en-US" altLang="zh-CN" dirty="0">
              <a:solidFill>
                <a:schemeClr val="bg1"/>
              </a:solidFill>
            </a:endParaRPr>
          </a:p>
          <a:p>
            <a:pPr>
              <a:buNone/>
            </a:pPr>
            <a:r>
              <a:rPr lang="en-US" altLang="zh-CN" dirty="0">
                <a:solidFill>
                  <a:schemeClr val="bg1"/>
                </a:solidFill>
              </a:rPr>
              <a:t>	3.48% of GDP (2008)</a:t>
            </a:r>
          </a:p>
          <a:p>
            <a:r>
              <a:rPr lang="en-US" altLang="zh-CN" dirty="0">
                <a:solidFill>
                  <a:schemeClr val="bg1"/>
                </a:solidFill>
              </a:rPr>
              <a:t>Literacy rate: 92%</a:t>
            </a:r>
          </a:p>
          <a:p>
            <a:pPr lvl="1"/>
            <a:r>
              <a:rPr lang="en-US" altLang="zh-CN" dirty="0">
                <a:solidFill>
                  <a:schemeClr val="bg1"/>
                </a:solidFill>
              </a:rPr>
              <a:t>Men: 96%</a:t>
            </a:r>
          </a:p>
          <a:p>
            <a:pPr lvl="1"/>
            <a:r>
              <a:rPr lang="en-US" altLang="zh-CN" dirty="0">
                <a:solidFill>
                  <a:schemeClr val="bg1"/>
                </a:solidFill>
              </a:rPr>
              <a:t>Women: 88%</a:t>
            </a:r>
          </a:p>
          <a:p>
            <a:r>
              <a:rPr lang="en-US" altLang="zh-CN" dirty="0">
                <a:solidFill>
                  <a:schemeClr val="bg1"/>
                </a:solidFill>
              </a:rPr>
              <a:t>Compulsory education: 9 years program</a:t>
            </a:r>
          </a:p>
          <a:p>
            <a:r>
              <a:rPr lang="en-US" altLang="zh-CN" dirty="0">
                <a:solidFill>
                  <a:schemeClr val="bg1"/>
                </a:solidFill>
              </a:rPr>
              <a:t>Mostly examination-oriented education</a:t>
            </a:r>
          </a:p>
          <a:p>
            <a:endParaRPr lang="en-US" dirty="0"/>
          </a:p>
        </p:txBody>
      </p:sp>
    </p:spTree>
    <p:extLst>
      <p:ext uri="{BB962C8B-B14F-4D97-AF65-F5344CB8AC3E}">
        <p14:creationId xmlns:p14="http://schemas.microsoft.com/office/powerpoint/2010/main" val="346099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185C7-B88F-472B-802D-02121B3368FE}"/>
              </a:ext>
            </a:extLst>
          </p:cNvPr>
          <p:cNvSpPr>
            <a:spLocks noGrp="1"/>
          </p:cNvSpPr>
          <p:nvPr>
            <p:ph type="title"/>
          </p:nvPr>
        </p:nvSpPr>
        <p:spPr/>
        <p:txBody>
          <a:bodyPr/>
          <a:lstStyle/>
          <a:p>
            <a:r>
              <a:rPr lang="en-US" altLang="zh-CN" dirty="0">
                <a:solidFill>
                  <a:schemeClr val="bg1"/>
                </a:solidFill>
              </a:rPr>
              <a:t>China Education System</a:t>
            </a:r>
            <a:endParaRPr lang="en-US" dirty="0">
              <a:solidFill>
                <a:schemeClr val="bg1"/>
              </a:solidFill>
            </a:endParaRPr>
          </a:p>
        </p:txBody>
      </p:sp>
      <p:sp>
        <p:nvSpPr>
          <p:cNvPr id="3" name="Content Placeholder 2">
            <a:extLst>
              <a:ext uri="{FF2B5EF4-FFF2-40B4-BE49-F238E27FC236}">
                <a16:creationId xmlns:a16="http://schemas.microsoft.com/office/drawing/2014/main" id="{E1FB31E2-B06E-49D4-8836-10F38A5F4422}"/>
              </a:ext>
            </a:extLst>
          </p:cNvPr>
          <p:cNvSpPr>
            <a:spLocks noGrp="1"/>
          </p:cNvSpPr>
          <p:nvPr>
            <p:ph idx="1"/>
          </p:nvPr>
        </p:nvSpPr>
        <p:spPr/>
        <p:txBody>
          <a:bodyPr/>
          <a:lstStyle/>
          <a:p>
            <a:r>
              <a:rPr lang="en-US" altLang="zh-CN" dirty="0">
                <a:solidFill>
                  <a:schemeClr val="bg1"/>
                </a:solidFill>
              </a:rPr>
              <a:t>Kindergarten (optional)</a:t>
            </a:r>
          </a:p>
          <a:p>
            <a:r>
              <a:rPr lang="en-US" altLang="zh-CN" dirty="0">
                <a:solidFill>
                  <a:schemeClr val="bg1"/>
                </a:solidFill>
              </a:rPr>
              <a:t>Primary education (6 y)</a:t>
            </a:r>
          </a:p>
          <a:p>
            <a:r>
              <a:rPr lang="en-US" altLang="zh-CN" dirty="0">
                <a:solidFill>
                  <a:schemeClr val="bg1"/>
                </a:solidFill>
              </a:rPr>
              <a:t>Junior secondary (3 y)</a:t>
            </a:r>
          </a:p>
          <a:p>
            <a:r>
              <a:rPr lang="en-US" altLang="zh-CN" dirty="0">
                <a:solidFill>
                  <a:schemeClr val="bg1"/>
                </a:solidFill>
              </a:rPr>
              <a:t>First 9-year education is compulsory and in principle for free</a:t>
            </a:r>
          </a:p>
          <a:p>
            <a:r>
              <a:rPr lang="en-US" altLang="zh-CN" dirty="0">
                <a:solidFill>
                  <a:schemeClr val="bg1"/>
                </a:solidFill>
              </a:rPr>
              <a:t>Senior / Vocational secondary (3 y)</a:t>
            </a:r>
          </a:p>
          <a:p>
            <a:r>
              <a:rPr lang="en-US" altLang="zh-CN" dirty="0">
                <a:solidFill>
                  <a:schemeClr val="bg1"/>
                </a:solidFill>
              </a:rPr>
              <a:t>Higher Education</a:t>
            </a:r>
            <a:endParaRPr lang="en-US" dirty="0">
              <a:solidFill>
                <a:schemeClr val="bg1"/>
              </a:solidFill>
            </a:endParaRPr>
          </a:p>
        </p:txBody>
      </p:sp>
    </p:spTree>
    <p:extLst>
      <p:ext uri="{BB962C8B-B14F-4D97-AF65-F5344CB8AC3E}">
        <p14:creationId xmlns:p14="http://schemas.microsoft.com/office/powerpoint/2010/main" val="2674890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8F77B-AF38-4D56-AA15-F440E1DF913A}"/>
              </a:ext>
            </a:extLst>
          </p:cNvPr>
          <p:cNvSpPr>
            <a:spLocks noGrp="1"/>
          </p:cNvSpPr>
          <p:nvPr>
            <p:ph type="title"/>
          </p:nvPr>
        </p:nvSpPr>
        <p:spPr/>
        <p:txBody>
          <a:bodyPr/>
          <a:lstStyle/>
          <a:p>
            <a:r>
              <a:rPr lang="en-US" dirty="0">
                <a:solidFill>
                  <a:schemeClr val="bg1"/>
                </a:solidFill>
                <a:latin typeface="Times New Roman" pitchFamily="18" charset="0"/>
                <a:cs typeface="Times New Roman" pitchFamily="18" charset="0"/>
              </a:rPr>
              <a:t>Pre-school education </a:t>
            </a:r>
            <a:endParaRPr lang="en-US" dirty="0">
              <a:solidFill>
                <a:schemeClr val="bg1"/>
              </a:solidFill>
            </a:endParaRPr>
          </a:p>
        </p:txBody>
      </p:sp>
      <p:sp>
        <p:nvSpPr>
          <p:cNvPr id="3" name="Content Placeholder 2">
            <a:extLst>
              <a:ext uri="{FF2B5EF4-FFF2-40B4-BE49-F238E27FC236}">
                <a16:creationId xmlns:a16="http://schemas.microsoft.com/office/drawing/2014/main" id="{DE7E00FA-760E-4526-8B32-77947A7A03D3}"/>
              </a:ext>
            </a:extLst>
          </p:cNvPr>
          <p:cNvSpPr>
            <a:spLocks noGrp="1"/>
          </p:cNvSpPr>
          <p:nvPr>
            <p:ph idx="1"/>
          </p:nvPr>
        </p:nvSpPr>
        <p:spPr/>
        <p:txBody>
          <a:bodyPr/>
          <a:lstStyle/>
          <a:p>
            <a:pPr marL="0" indent="0">
              <a:buNone/>
            </a:pPr>
            <a:r>
              <a:rPr lang="zh-CN" altLang="en-US" sz="3600" dirty="0"/>
              <a:t> </a:t>
            </a:r>
            <a:r>
              <a:rPr lang="en-US" altLang="zh-CN" sz="3200" dirty="0">
                <a:solidFill>
                  <a:schemeClr val="bg1"/>
                </a:solidFill>
              </a:rPr>
              <a:t>c</a:t>
            </a:r>
            <a:r>
              <a:rPr lang="en-US" dirty="0">
                <a:solidFill>
                  <a:schemeClr val="bg1"/>
                </a:solidFill>
              </a:rPr>
              <a:t>an last up to three years, with children entering as early as age three, until age six, when they typically enter elementary school.</a:t>
            </a:r>
          </a:p>
        </p:txBody>
      </p:sp>
    </p:spTree>
    <p:extLst>
      <p:ext uri="{BB962C8B-B14F-4D97-AF65-F5344CB8AC3E}">
        <p14:creationId xmlns:p14="http://schemas.microsoft.com/office/powerpoint/2010/main" val="131690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1FD7A-B640-4BDA-B5D9-E0FD0944BCCE}"/>
              </a:ext>
            </a:extLst>
          </p:cNvPr>
          <p:cNvSpPr>
            <a:spLocks noGrp="1"/>
          </p:cNvSpPr>
          <p:nvPr>
            <p:ph type="title"/>
          </p:nvPr>
        </p:nvSpPr>
        <p:spPr/>
        <p:txBody>
          <a:bodyPr>
            <a:normAutofit/>
          </a:bodyPr>
          <a:lstStyle/>
          <a:p>
            <a:r>
              <a:rPr lang="en-US" altLang="zh-CN" sz="3200" dirty="0">
                <a:solidFill>
                  <a:schemeClr val="bg1"/>
                </a:solidFill>
                <a:latin typeface="Times New Roman" pitchFamily="18" charset="0"/>
                <a:cs typeface="Times New Roman" pitchFamily="18" charset="0"/>
              </a:rPr>
              <a:t>Primary</a:t>
            </a:r>
            <a:r>
              <a:rPr lang="en-US" altLang="zh-CN" sz="3200" dirty="0">
                <a:solidFill>
                  <a:schemeClr val="bg1"/>
                </a:solidFill>
              </a:rPr>
              <a:t> </a:t>
            </a:r>
            <a:r>
              <a:rPr lang="en-US" altLang="zh-CN" sz="3200" dirty="0">
                <a:solidFill>
                  <a:schemeClr val="bg1"/>
                </a:solidFill>
                <a:latin typeface="Times New Roman" pitchFamily="18" charset="0"/>
                <a:cs typeface="Times New Roman" pitchFamily="18" charset="0"/>
              </a:rPr>
              <a:t>Education</a:t>
            </a:r>
            <a:endParaRPr lang="en-US" sz="3200" dirty="0">
              <a:solidFill>
                <a:schemeClr val="bg1"/>
              </a:solidFill>
            </a:endParaRPr>
          </a:p>
        </p:txBody>
      </p:sp>
      <p:sp>
        <p:nvSpPr>
          <p:cNvPr id="3" name="Content Placeholder 2">
            <a:extLst>
              <a:ext uri="{FF2B5EF4-FFF2-40B4-BE49-F238E27FC236}">
                <a16:creationId xmlns:a16="http://schemas.microsoft.com/office/drawing/2014/main" id="{F59DAAA9-31DB-43F3-A580-FBA03F844C2B}"/>
              </a:ext>
            </a:extLst>
          </p:cNvPr>
          <p:cNvSpPr>
            <a:spLocks noGrp="1"/>
          </p:cNvSpPr>
          <p:nvPr>
            <p:ph idx="1"/>
          </p:nvPr>
        </p:nvSpPr>
        <p:spPr/>
        <p:txBody>
          <a:bodyPr/>
          <a:lstStyle/>
          <a:p>
            <a:r>
              <a:rPr lang="en-US" altLang="zh-CN" dirty="0">
                <a:solidFill>
                  <a:schemeClr val="bg1"/>
                </a:solidFill>
              </a:rPr>
              <a:t>last up to six years, </a:t>
            </a:r>
            <a:r>
              <a:rPr lang="en-US" dirty="0">
                <a:solidFill>
                  <a:schemeClr val="bg1"/>
                </a:solidFill>
              </a:rPr>
              <a:t>The academic year is divided into two semesters. At the end of each semester, there will be examinations.</a:t>
            </a:r>
            <a:endParaRPr lang="zh-CN" altLang="en-US" dirty="0">
              <a:solidFill>
                <a:schemeClr val="bg1"/>
              </a:solidFill>
            </a:endParaRPr>
          </a:p>
          <a:p>
            <a:endParaRPr lang="en-US" dirty="0"/>
          </a:p>
        </p:txBody>
      </p:sp>
    </p:spTree>
    <p:extLst>
      <p:ext uri="{BB962C8B-B14F-4D97-AF65-F5344CB8AC3E}">
        <p14:creationId xmlns:p14="http://schemas.microsoft.com/office/powerpoint/2010/main" val="48346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D04B5-FEC4-446E-AEB6-8A0CD8688938}"/>
              </a:ext>
            </a:extLst>
          </p:cNvPr>
          <p:cNvSpPr>
            <a:spLocks noGrp="1"/>
          </p:cNvSpPr>
          <p:nvPr>
            <p:ph type="title"/>
          </p:nvPr>
        </p:nvSpPr>
        <p:spPr/>
        <p:txBody>
          <a:bodyPr/>
          <a:lstStyle/>
          <a:p>
            <a:r>
              <a:rPr lang="en-US" altLang="zh-CN" dirty="0">
                <a:solidFill>
                  <a:schemeClr val="bg1"/>
                </a:solidFill>
                <a:cs typeface="Times New Roman" pitchFamily="18" charset="0"/>
              </a:rPr>
              <a:t>Junior</a:t>
            </a:r>
            <a:r>
              <a:rPr lang="en-US" altLang="zh-CN" dirty="0">
                <a:solidFill>
                  <a:schemeClr val="bg1"/>
                </a:solidFill>
              </a:rPr>
              <a:t> </a:t>
            </a:r>
            <a:r>
              <a:rPr lang="en-US" altLang="zh-CN" dirty="0">
                <a:solidFill>
                  <a:schemeClr val="bg1"/>
                </a:solidFill>
                <a:cs typeface="Times New Roman" pitchFamily="18" charset="0"/>
              </a:rPr>
              <a:t>Secondary</a:t>
            </a:r>
            <a:endParaRPr lang="en-US" dirty="0">
              <a:solidFill>
                <a:schemeClr val="bg1"/>
              </a:solidFill>
            </a:endParaRPr>
          </a:p>
        </p:txBody>
      </p:sp>
      <p:sp>
        <p:nvSpPr>
          <p:cNvPr id="3" name="Content Placeholder 2">
            <a:extLst>
              <a:ext uri="{FF2B5EF4-FFF2-40B4-BE49-F238E27FC236}">
                <a16:creationId xmlns:a16="http://schemas.microsoft.com/office/drawing/2014/main" id="{9B2E4072-8C5E-41E2-BFDB-9558B34DB429}"/>
              </a:ext>
            </a:extLst>
          </p:cNvPr>
          <p:cNvSpPr>
            <a:spLocks noGrp="1"/>
          </p:cNvSpPr>
          <p:nvPr>
            <p:ph idx="1"/>
          </p:nvPr>
        </p:nvSpPr>
        <p:spPr/>
        <p:txBody>
          <a:bodyPr>
            <a:normAutofit fontScale="70000" lnSpcReduction="20000"/>
          </a:bodyPr>
          <a:lstStyle/>
          <a:p>
            <a:r>
              <a:rPr lang="en-US" sz="2800" dirty="0">
                <a:solidFill>
                  <a:schemeClr val="bg1"/>
                </a:solidFill>
              </a:rPr>
              <a:t>Junior school graduates wishing to continue their education take a locally administered entrance exam, on the basis of which they will have the option either of continuing in an academic upper middle school or of entering a vocational secondary school. </a:t>
            </a:r>
          </a:p>
          <a:p>
            <a:r>
              <a:rPr lang="en-US" sz="2800" dirty="0">
                <a:solidFill>
                  <a:schemeClr val="bg1"/>
                </a:solidFill>
              </a:rPr>
              <a:t>Vocational schools offer programs ranging from two to four years and train medium-level skilled workers, farmers, and managerial and technical personnel. Technical schools typically offer four-years programs to train intermediate technical personnel. “Schools for Skilled Workers” typically train junior middle school graduates for positions requiring production and operation skills. The length of training is typically three year.</a:t>
            </a:r>
            <a:endParaRPr lang="zh-CN" altLang="en-US" sz="2800" dirty="0">
              <a:solidFill>
                <a:schemeClr val="bg1"/>
              </a:solidFill>
            </a:endParaRPr>
          </a:p>
          <a:p>
            <a:endParaRPr lang="en-US" dirty="0"/>
          </a:p>
        </p:txBody>
      </p:sp>
    </p:spTree>
    <p:extLst>
      <p:ext uri="{BB962C8B-B14F-4D97-AF65-F5344CB8AC3E}">
        <p14:creationId xmlns:p14="http://schemas.microsoft.com/office/powerpoint/2010/main" val="2378846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603DE7-8BA4-4458-BD65-556DCAEE5F87}"/>
              </a:ext>
            </a:extLst>
          </p:cNvPr>
          <p:cNvSpPr>
            <a:spLocks noGrp="1"/>
          </p:cNvSpPr>
          <p:nvPr>
            <p:ph idx="1"/>
          </p:nvPr>
        </p:nvSpPr>
        <p:spPr>
          <a:xfrm>
            <a:off x="1141412" y="1603513"/>
            <a:ext cx="9905999" cy="4187688"/>
          </a:xfrm>
        </p:spPr>
        <p:txBody>
          <a:bodyPr/>
          <a:lstStyle/>
          <a:p>
            <a:pPr>
              <a:buNone/>
            </a:pPr>
            <a:r>
              <a:rPr lang="en-US" dirty="0">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Pre-school education +</a:t>
            </a:r>
            <a:r>
              <a:rPr lang="en-US" altLang="zh-CN" dirty="0">
                <a:solidFill>
                  <a:schemeClr val="bg1"/>
                </a:solidFill>
                <a:latin typeface="Times New Roman" pitchFamily="18" charset="0"/>
                <a:cs typeface="Times New Roman" pitchFamily="18" charset="0"/>
              </a:rPr>
              <a:t> Primary</a:t>
            </a:r>
            <a:r>
              <a:rPr lang="en-US" altLang="zh-CN" dirty="0">
                <a:solidFill>
                  <a:schemeClr val="bg1"/>
                </a:solidFill>
              </a:rPr>
              <a:t> </a:t>
            </a:r>
            <a:r>
              <a:rPr lang="en-US" altLang="zh-CN" dirty="0">
                <a:solidFill>
                  <a:schemeClr val="bg1"/>
                </a:solidFill>
                <a:latin typeface="Times New Roman" pitchFamily="18" charset="0"/>
                <a:cs typeface="Times New Roman" pitchFamily="18" charset="0"/>
              </a:rPr>
              <a:t>Education</a:t>
            </a:r>
          </a:p>
          <a:p>
            <a:pPr>
              <a:buNone/>
            </a:pPr>
            <a:r>
              <a:rPr lang="en-US" dirty="0">
                <a:solidFill>
                  <a:schemeClr val="bg1"/>
                </a:solidFill>
                <a:latin typeface="Times New Roman" pitchFamily="18" charset="0"/>
                <a:cs typeface="Times New Roman" pitchFamily="18" charset="0"/>
              </a:rPr>
              <a:t>                                  </a:t>
            </a:r>
          </a:p>
          <a:p>
            <a:pPr>
              <a:buNone/>
            </a:pPr>
            <a:r>
              <a:rPr lang="en-US" altLang="zh-CN" dirty="0">
                <a:solidFill>
                  <a:schemeClr val="bg1"/>
                </a:solidFill>
              </a:rPr>
              <a:t>     </a:t>
            </a:r>
          </a:p>
          <a:p>
            <a:pPr>
              <a:buNone/>
            </a:pPr>
            <a:endParaRPr lang="en-US" altLang="zh-CN" dirty="0">
              <a:solidFill>
                <a:schemeClr val="bg1"/>
              </a:solidFill>
            </a:endParaRPr>
          </a:p>
          <a:p>
            <a:pPr>
              <a:buNone/>
            </a:pPr>
            <a:r>
              <a:rPr lang="en-US" altLang="zh-CN" dirty="0">
                <a:solidFill>
                  <a:schemeClr val="bg1"/>
                </a:solidFill>
              </a:rPr>
              <a:t> Compulsory education: 9 years prog</a:t>
            </a:r>
            <a:endParaRPr lang="en-US" dirty="0">
              <a:solidFill>
                <a:schemeClr val="bg1"/>
              </a:solidFill>
            </a:endParaRPr>
          </a:p>
        </p:txBody>
      </p:sp>
      <p:sp>
        <p:nvSpPr>
          <p:cNvPr id="6" name="下箭头 3">
            <a:extLst>
              <a:ext uri="{FF2B5EF4-FFF2-40B4-BE49-F238E27FC236}">
                <a16:creationId xmlns:a16="http://schemas.microsoft.com/office/drawing/2014/main" id="{00DDBEF5-D512-4B0B-AEFC-B4E95812867E}"/>
              </a:ext>
            </a:extLst>
          </p:cNvPr>
          <p:cNvSpPr/>
          <p:nvPr/>
        </p:nvSpPr>
        <p:spPr>
          <a:xfrm>
            <a:off x="4130120" y="2054087"/>
            <a:ext cx="714380" cy="166977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38383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F83C0-D34A-470B-83AF-25BA5A84035E}"/>
              </a:ext>
            </a:extLst>
          </p:cNvPr>
          <p:cNvSpPr>
            <a:spLocks noGrp="1"/>
          </p:cNvSpPr>
          <p:nvPr>
            <p:ph type="title"/>
          </p:nvPr>
        </p:nvSpPr>
        <p:spPr>
          <a:xfrm>
            <a:off x="1590261" y="618518"/>
            <a:ext cx="9457150" cy="1289795"/>
          </a:xfrm>
        </p:spPr>
        <p:txBody>
          <a:bodyPr/>
          <a:lstStyle/>
          <a:p>
            <a:r>
              <a:rPr lang="en-US" altLang="zh-CN" dirty="0">
                <a:solidFill>
                  <a:schemeClr val="bg1"/>
                </a:solidFill>
                <a:latin typeface="Times New Roman" pitchFamily="18" charset="0"/>
                <a:cs typeface="Times New Roman" pitchFamily="18" charset="0"/>
              </a:rPr>
              <a:t>Senior Secondary</a:t>
            </a:r>
            <a:endParaRPr lang="en-US" dirty="0">
              <a:solidFill>
                <a:schemeClr val="bg1"/>
              </a:solidFill>
            </a:endParaRPr>
          </a:p>
        </p:txBody>
      </p:sp>
      <p:sp>
        <p:nvSpPr>
          <p:cNvPr id="3" name="Content Placeholder 2">
            <a:extLst>
              <a:ext uri="{FF2B5EF4-FFF2-40B4-BE49-F238E27FC236}">
                <a16:creationId xmlns:a16="http://schemas.microsoft.com/office/drawing/2014/main" id="{4EC2FA54-23C7-4C1A-BB64-9578D002A652}"/>
              </a:ext>
            </a:extLst>
          </p:cNvPr>
          <p:cNvSpPr>
            <a:spLocks noGrp="1"/>
          </p:cNvSpPr>
          <p:nvPr>
            <p:ph idx="1"/>
          </p:nvPr>
        </p:nvSpPr>
        <p:spPr/>
        <p:txBody>
          <a:bodyPr/>
          <a:lstStyle/>
          <a:p>
            <a:r>
              <a:rPr lang="en-US" altLang="zh-CN" dirty="0">
                <a:solidFill>
                  <a:schemeClr val="bg1"/>
                </a:solidFill>
              </a:rPr>
              <a:t>Also last up to three years</a:t>
            </a:r>
            <a:r>
              <a:rPr lang="zh-CN" altLang="en-US" dirty="0">
                <a:solidFill>
                  <a:schemeClr val="bg1"/>
                </a:solidFill>
              </a:rPr>
              <a:t>， </a:t>
            </a:r>
            <a:r>
              <a:rPr lang="en-US" altLang="zh-CN" dirty="0">
                <a:solidFill>
                  <a:schemeClr val="bg1"/>
                </a:solidFill>
              </a:rPr>
              <a:t>during this time, students have to work really hard to pass the National Higher Education Entrance Examination to enter to Higher Education</a:t>
            </a:r>
            <a:endParaRPr lang="en-US" dirty="0">
              <a:solidFill>
                <a:schemeClr val="bg1"/>
              </a:solidFill>
            </a:endParaRPr>
          </a:p>
        </p:txBody>
      </p:sp>
    </p:spTree>
    <p:extLst>
      <p:ext uri="{BB962C8B-B14F-4D97-AF65-F5344CB8AC3E}">
        <p14:creationId xmlns:p14="http://schemas.microsoft.com/office/powerpoint/2010/main" val="2238911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32C8-D20A-4EA8-8BA6-19C081F9E455}"/>
              </a:ext>
            </a:extLst>
          </p:cNvPr>
          <p:cNvSpPr>
            <a:spLocks noGrp="1"/>
          </p:cNvSpPr>
          <p:nvPr>
            <p:ph type="title"/>
          </p:nvPr>
        </p:nvSpPr>
        <p:spPr/>
        <p:txBody>
          <a:bodyPr/>
          <a:lstStyle/>
          <a:p>
            <a:r>
              <a:rPr lang="en-US" altLang="zh-CN" b="1" kern="0" dirty="0">
                <a:solidFill>
                  <a:srgbClr val="FF0000"/>
                </a:solidFill>
                <a:effectLst>
                  <a:outerShdw blurRad="38100" dist="38100" dir="2700000" algn="tl">
                    <a:srgbClr val="000000">
                      <a:alpha val="43137"/>
                    </a:srgbClr>
                  </a:outerShdw>
                </a:effectLst>
              </a:rPr>
              <a:t>Higher Education in China</a:t>
            </a:r>
            <a:br>
              <a:rPr lang="zh-CN" altLang="en-US" b="1" kern="0" dirty="0">
                <a:solidFill>
                  <a:srgbClr val="FF0000"/>
                </a:solidFill>
                <a:effectLst>
                  <a:outerShdw blurRad="38100" dist="38100" dir="2700000" algn="tl">
                    <a:srgbClr val="000000">
                      <a:alpha val="43137"/>
                    </a:srgbClr>
                  </a:outerShdw>
                </a:effectLst>
              </a:rPr>
            </a:br>
            <a:endParaRPr lang="en-US" dirty="0"/>
          </a:p>
        </p:txBody>
      </p:sp>
      <p:sp>
        <p:nvSpPr>
          <p:cNvPr id="3" name="Content Placeholder 2">
            <a:extLst>
              <a:ext uri="{FF2B5EF4-FFF2-40B4-BE49-F238E27FC236}">
                <a16:creationId xmlns:a16="http://schemas.microsoft.com/office/drawing/2014/main" id="{66F06CFB-7EDE-46CC-9848-87D50276B575}"/>
              </a:ext>
            </a:extLst>
          </p:cNvPr>
          <p:cNvSpPr>
            <a:spLocks noGrp="1"/>
          </p:cNvSpPr>
          <p:nvPr>
            <p:ph idx="1"/>
          </p:nvPr>
        </p:nvSpPr>
        <p:spPr/>
        <p:txBody>
          <a:bodyPr/>
          <a:lstStyle/>
          <a:p>
            <a:pPr marL="457200" indent="-457200" algn="just"/>
            <a:r>
              <a:rPr lang="en-US" altLang="zh-CN" kern="0" dirty="0">
                <a:solidFill>
                  <a:schemeClr val="bg1"/>
                </a:solidFill>
              </a:rPr>
              <a:t>Bachelor degree: usually four years(possibly in other university 5 year)</a:t>
            </a:r>
          </a:p>
          <a:p>
            <a:pPr marL="457200" indent="-457200" algn="just"/>
            <a:r>
              <a:rPr lang="en-US" altLang="zh-CN" kern="0" dirty="0">
                <a:solidFill>
                  <a:schemeClr val="bg1"/>
                </a:solidFill>
              </a:rPr>
              <a:t>Master degree: usually 2-3 years, depends on majors and universities</a:t>
            </a:r>
          </a:p>
          <a:p>
            <a:pPr marL="457200" indent="-457200" algn="just"/>
            <a:r>
              <a:rPr lang="en-US" altLang="zh-CN" kern="0" dirty="0">
                <a:solidFill>
                  <a:schemeClr val="bg1"/>
                </a:solidFill>
              </a:rPr>
              <a:t>Doctor ‘s degree: 2-4 years</a:t>
            </a:r>
          </a:p>
          <a:p>
            <a:pPr marL="457200" indent="-457200" algn="just"/>
            <a:r>
              <a:rPr lang="en-US" altLang="zh-CN" kern="0" dirty="0">
                <a:solidFill>
                  <a:schemeClr val="bg1"/>
                </a:solidFill>
              </a:rPr>
              <a:t>Post doctorate: minimum 2 years</a:t>
            </a:r>
          </a:p>
          <a:p>
            <a:pPr marL="457200" indent="-457200" algn="just"/>
            <a:endParaRPr lang="en-US" altLang="zh-CN" kern="0" dirty="0">
              <a:solidFill>
                <a:schemeClr val="bg1"/>
              </a:solidFill>
            </a:endParaRPr>
          </a:p>
          <a:p>
            <a:pPr marL="0" indent="0">
              <a:buNone/>
            </a:pPr>
            <a:endParaRPr lang="zh-CN" altLang="en-US" b="1" kern="0" dirty="0">
              <a:solidFill>
                <a:srgbClr val="FF0000"/>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275751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1D76-086A-42A1-9503-7D3EB0CE373C}"/>
              </a:ext>
            </a:extLst>
          </p:cNvPr>
          <p:cNvSpPr>
            <a:spLocks noGrp="1"/>
          </p:cNvSpPr>
          <p:nvPr>
            <p:ph type="title"/>
          </p:nvPr>
        </p:nvSpPr>
        <p:spPr/>
        <p:txBody>
          <a:bodyPr/>
          <a:lstStyle/>
          <a:p>
            <a:r>
              <a:rPr lang="en-US" altLang="zh-CN" dirty="0">
                <a:solidFill>
                  <a:schemeClr val="bg1"/>
                </a:solidFill>
              </a:rPr>
              <a:t>National Higher Education Entrance Examination</a:t>
            </a:r>
            <a:endParaRPr lang="en-US" dirty="0">
              <a:solidFill>
                <a:schemeClr val="bg1"/>
              </a:solidFill>
            </a:endParaRPr>
          </a:p>
        </p:txBody>
      </p:sp>
      <p:sp>
        <p:nvSpPr>
          <p:cNvPr id="3" name="Content Placeholder 2">
            <a:extLst>
              <a:ext uri="{FF2B5EF4-FFF2-40B4-BE49-F238E27FC236}">
                <a16:creationId xmlns:a16="http://schemas.microsoft.com/office/drawing/2014/main" id="{E8635C5A-6F9E-418A-B405-727A502522F2}"/>
              </a:ext>
            </a:extLst>
          </p:cNvPr>
          <p:cNvSpPr>
            <a:spLocks noGrp="1"/>
          </p:cNvSpPr>
          <p:nvPr>
            <p:ph idx="1"/>
          </p:nvPr>
        </p:nvSpPr>
        <p:spPr/>
        <p:txBody>
          <a:bodyPr/>
          <a:lstStyle/>
          <a:p>
            <a:r>
              <a:rPr lang="en-US" altLang="zh-CN" dirty="0">
                <a:solidFill>
                  <a:schemeClr val="bg1"/>
                </a:solidFill>
              </a:rPr>
              <a:t>Very important to Chinese students</a:t>
            </a:r>
          </a:p>
          <a:p>
            <a:r>
              <a:rPr lang="en-US" altLang="zh-CN" dirty="0">
                <a:solidFill>
                  <a:schemeClr val="bg1"/>
                </a:solidFill>
              </a:rPr>
              <a:t>Standardized exams inside the province</a:t>
            </a:r>
          </a:p>
          <a:p>
            <a:r>
              <a:rPr lang="en-US" altLang="zh-CN" dirty="0">
                <a:solidFill>
                  <a:schemeClr val="bg1"/>
                </a:solidFill>
              </a:rPr>
              <a:t>Usually consists of 4 subjects: (2 days)</a:t>
            </a:r>
          </a:p>
          <a:p>
            <a:pPr lvl="1"/>
            <a:r>
              <a:rPr lang="en-US" altLang="zh-CN" dirty="0">
                <a:solidFill>
                  <a:schemeClr val="bg1"/>
                </a:solidFill>
              </a:rPr>
              <a:t>Mathematics</a:t>
            </a:r>
          </a:p>
          <a:p>
            <a:pPr lvl="1"/>
            <a:r>
              <a:rPr lang="en-US" altLang="zh-CN" dirty="0">
                <a:solidFill>
                  <a:schemeClr val="bg1"/>
                </a:solidFill>
              </a:rPr>
              <a:t>Chinese</a:t>
            </a:r>
          </a:p>
          <a:p>
            <a:pPr lvl="1"/>
            <a:r>
              <a:rPr lang="en-US" altLang="zh-CN" dirty="0">
                <a:solidFill>
                  <a:schemeClr val="bg1"/>
                </a:solidFill>
              </a:rPr>
              <a:t>English</a:t>
            </a:r>
          </a:p>
          <a:p>
            <a:pPr lvl="1"/>
            <a:r>
              <a:rPr lang="en-US" altLang="zh-CN" dirty="0">
                <a:solidFill>
                  <a:schemeClr val="bg1"/>
                </a:solidFill>
              </a:rPr>
              <a:t>Optional subject: (Chemistry, Physics, Biology, History, Geography …)</a:t>
            </a:r>
          </a:p>
          <a:p>
            <a:endParaRPr lang="en-US" dirty="0"/>
          </a:p>
        </p:txBody>
      </p:sp>
    </p:spTree>
    <p:extLst>
      <p:ext uri="{BB962C8B-B14F-4D97-AF65-F5344CB8AC3E}">
        <p14:creationId xmlns:p14="http://schemas.microsoft.com/office/powerpoint/2010/main" val="4104656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59940" y="473981"/>
            <a:ext cx="8608059" cy="705962"/>
          </a:xfrm>
          <a:prstGeom prst="rect">
            <a:avLst/>
          </a:prstGeom>
        </p:spPr>
        <p:txBody>
          <a:bodyPr vert="horz" wrap="square" lIns="0" tIns="13335" rIns="0" bIns="0" rtlCol="0" anchor="ctr">
            <a:spAutoFit/>
          </a:bodyPr>
          <a:lstStyle/>
          <a:p>
            <a:pPr marL="12700" algn="ctr">
              <a:lnSpc>
                <a:spcPct val="100000"/>
              </a:lnSpc>
              <a:spcBef>
                <a:spcPts val="105"/>
              </a:spcBef>
            </a:pPr>
            <a:r>
              <a:rPr sz="4500" b="1" dirty="0">
                <a:solidFill>
                  <a:srgbClr val="FF0000"/>
                </a:solidFill>
              </a:rPr>
              <a:t>DR</a:t>
            </a:r>
            <a:r>
              <a:rPr sz="4500" b="1" spc="-484" dirty="0">
                <a:solidFill>
                  <a:srgbClr val="FF0000"/>
                </a:solidFill>
              </a:rPr>
              <a:t>A</a:t>
            </a:r>
            <a:r>
              <a:rPr sz="4500" b="1" dirty="0">
                <a:solidFill>
                  <a:srgbClr val="FF0000"/>
                </a:solidFill>
              </a:rPr>
              <a:t>WBACKS</a:t>
            </a:r>
          </a:p>
        </p:txBody>
      </p:sp>
      <p:sp>
        <p:nvSpPr>
          <p:cNvPr id="4" name="object 4"/>
          <p:cNvSpPr txBox="1"/>
          <p:nvPr/>
        </p:nvSpPr>
        <p:spPr>
          <a:xfrm>
            <a:off x="2059941" y="1522134"/>
            <a:ext cx="6964045" cy="3958775"/>
          </a:xfrm>
          <a:prstGeom prst="rect">
            <a:avLst/>
          </a:prstGeom>
        </p:spPr>
        <p:txBody>
          <a:bodyPr vert="horz" wrap="square" lIns="0" tIns="110489" rIns="0" bIns="0" rtlCol="0">
            <a:spAutoFit/>
          </a:bodyPr>
          <a:lstStyle/>
          <a:p>
            <a:pPr marL="355600" indent="-342900">
              <a:spcBef>
                <a:spcPts val="869"/>
              </a:spcBef>
              <a:buFont typeface="Arial"/>
              <a:buChar char="•"/>
              <a:tabLst>
                <a:tab pos="354965" algn="l"/>
                <a:tab pos="355600" algn="l"/>
              </a:tabLst>
            </a:pPr>
            <a:r>
              <a:rPr sz="3000" spc="-75" dirty="0">
                <a:solidFill>
                  <a:schemeClr val="bg1"/>
                </a:solidFill>
                <a:latin typeface="Times New Roman"/>
                <a:cs typeface="Times New Roman"/>
              </a:rPr>
              <a:t>Too </a:t>
            </a:r>
            <a:r>
              <a:rPr sz="3000" dirty="0">
                <a:solidFill>
                  <a:schemeClr val="bg1"/>
                </a:solidFill>
                <a:latin typeface="Times New Roman"/>
                <a:cs typeface="Times New Roman"/>
              </a:rPr>
              <a:t>much</a:t>
            </a:r>
            <a:r>
              <a:rPr sz="3000" spc="50" dirty="0">
                <a:solidFill>
                  <a:schemeClr val="bg1"/>
                </a:solidFill>
                <a:latin typeface="Times New Roman"/>
                <a:cs typeface="Times New Roman"/>
              </a:rPr>
              <a:t> </a:t>
            </a:r>
            <a:r>
              <a:rPr sz="3000" spc="5" dirty="0">
                <a:solidFill>
                  <a:schemeClr val="bg1"/>
                </a:solidFill>
                <a:latin typeface="Times New Roman"/>
                <a:cs typeface="Times New Roman"/>
              </a:rPr>
              <a:t>Homework</a:t>
            </a:r>
            <a:endParaRPr sz="3000" dirty="0">
              <a:solidFill>
                <a:schemeClr val="bg1"/>
              </a:solidFill>
              <a:latin typeface="Times New Roman"/>
              <a:cs typeface="Times New Roman"/>
            </a:endParaRPr>
          </a:p>
          <a:p>
            <a:pPr marL="355600" indent="-342900">
              <a:spcBef>
                <a:spcPts val="770"/>
              </a:spcBef>
              <a:buFont typeface="Arial"/>
              <a:buChar char="•"/>
              <a:tabLst>
                <a:tab pos="354965" algn="l"/>
                <a:tab pos="355600" algn="l"/>
              </a:tabLst>
            </a:pPr>
            <a:r>
              <a:rPr sz="3000" dirty="0">
                <a:solidFill>
                  <a:schemeClr val="bg1"/>
                </a:solidFill>
                <a:latin typeface="Times New Roman"/>
                <a:cs typeface="Times New Roman"/>
              </a:rPr>
              <a:t>Lacks</a:t>
            </a:r>
            <a:r>
              <a:rPr sz="3000" spc="-15" dirty="0">
                <a:solidFill>
                  <a:schemeClr val="bg1"/>
                </a:solidFill>
                <a:latin typeface="Times New Roman"/>
                <a:cs typeface="Times New Roman"/>
              </a:rPr>
              <a:t> </a:t>
            </a:r>
            <a:r>
              <a:rPr sz="3000" dirty="0">
                <a:solidFill>
                  <a:schemeClr val="bg1"/>
                </a:solidFill>
                <a:latin typeface="Times New Roman"/>
                <a:cs typeface="Times New Roman"/>
              </a:rPr>
              <a:t>Innovation</a:t>
            </a:r>
          </a:p>
          <a:p>
            <a:pPr marL="355600" indent="-342900">
              <a:spcBef>
                <a:spcPts val="770"/>
              </a:spcBef>
              <a:buFont typeface="Arial"/>
              <a:buChar char="•"/>
              <a:tabLst>
                <a:tab pos="354965" algn="l"/>
                <a:tab pos="355600" algn="l"/>
              </a:tabLst>
            </a:pPr>
            <a:r>
              <a:rPr sz="3000" dirty="0">
                <a:solidFill>
                  <a:schemeClr val="bg1"/>
                </a:solidFill>
                <a:latin typeface="Times New Roman"/>
                <a:cs typeface="Times New Roman"/>
              </a:rPr>
              <a:t>High</a:t>
            </a:r>
            <a:r>
              <a:rPr sz="3000" spc="-15" dirty="0">
                <a:solidFill>
                  <a:schemeClr val="bg1"/>
                </a:solidFill>
                <a:latin typeface="Times New Roman"/>
                <a:cs typeface="Times New Roman"/>
              </a:rPr>
              <a:t> </a:t>
            </a:r>
            <a:r>
              <a:rPr sz="3000" dirty="0">
                <a:solidFill>
                  <a:schemeClr val="bg1"/>
                </a:solidFill>
                <a:latin typeface="Times New Roman"/>
                <a:cs typeface="Times New Roman"/>
              </a:rPr>
              <a:t>Pressure</a:t>
            </a:r>
          </a:p>
          <a:p>
            <a:pPr marL="355600" indent="-342900">
              <a:spcBef>
                <a:spcPts val="770"/>
              </a:spcBef>
              <a:buFont typeface="Arial"/>
              <a:buChar char="•"/>
              <a:tabLst>
                <a:tab pos="354965" algn="l"/>
                <a:tab pos="355600" algn="l"/>
              </a:tabLst>
            </a:pPr>
            <a:r>
              <a:rPr sz="3000" spc="-25" dirty="0">
                <a:solidFill>
                  <a:schemeClr val="bg1"/>
                </a:solidFill>
                <a:latin typeface="Times New Roman"/>
                <a:cs typeface="Times New Roman"/>
              </a:rPr>
              <a:t>Teaching </a:t>
            </a:r>
            <a:r>
              <a:rPr sz="3000" dirty="0">
                <a:solidFill>
                  <a:schemeClr val="bg1"/>
                </a:solidFill>
                <a:latin typeface="Times New Roman"/>
                <a:cs typeface="Times New Roman"/>
              </a:rPr>
              <a:t>content is distant from real</a:t>
            </a:r>
            <a:r>
              <a:rPr sz="3000" spc="-55" dirty="0">
                <a:solidFill>
                  <a:schemeClr val="bg1"/>
                </a:solidFill>
                <a:latin typeface="Times New Roman"/>
                <a:cs typeface="Times New Roman"/>
              </a:rPr>
              <a:t> </a:t>
            </a:r>
            <a:r>
              <a:rPr sz="3000" spc="-5" dirty="0">
                <a:solidFill>
                  <a:schemeClr val="bg1"/>
                </a:solidFill>
                <a:latin typeface="Times New Roman"/>
                <a:cs typeface="Times New Roman"/>
              </a:rPr>
              <a:t>life</a:t>
            </a:r>
            <a:endParaRPr sz="3000" dirty="0">
              <a:solidFill>
                <a:schemeClr val="bg1"/>
              </a:solidFill>
              <a:latin typeface="Times New Roman"/>
              <a:cs typeface="Times New Roman"/>
            </a:endParaRPr>
          </a:p>
          <a:p>
            <a:pPr marL="355600" indent="-342900">
              <a:spcBef>
                <a:spcPts val="770"/>
              </a:spcBef>
              <a:buFont typeface="Arial"/>
              <a:buChar char="•"/>
              <a:tabLst>
                <a:tab pos="354965" algn="l"/>
                <a:tab pos="355600" algn="l"/>
              </a:tabLst>
            </a:pPr>
            <a:r>
              <a:rPr sz="3000" dirty="0">
                <a:solidFill>
                  <a:schemeClr val="bg1"/>
                </a:solidFill>
                <a:latin typeface="Times New Roman"/>
                <a:cs typeface="Times New Roman"/>
              </a:rPr>
              <a:t>Exam</a:t>
            </a:r>
            <a:r>
              <a:rPr sz="3000" spc="-20" dirty="0">
                <a:solidFill>
                  <a:schemeClr val="bg1"/>
                </a:solidFill>
                <a:latin typeface="Times New Roman"/>
                <a:cs typeface="Times New Roman"/>
              </a:rPr>
              <a:t> </a:t>
            </a:r>
            <a:r>
              <a:rPr sz="3000" dirty="0">
                <a:solidFill>
                  <a:schemeClr val="bg1"/>
                </a:solidFill>
                <a:latin typeface="Times New Roman"/>
                <a:cs typeface="Times New Roman"/>
              </a:rPr>
              <a:t>focused</a:t>
            </a:r>
          </a:p>
          <a:p>
            <a:pPr marL="355600" indent="-342900">
              <a:spcBef>
                <a:spcPts val="765"/>
              </a:spcBef>
              <a:buFont typeface="Arial"/>
              <a:buChar char="•"/>
              <a:tabLst>
                <a:tab pos="354965" algn="l"/>
                <a:tab pos="355600" algn="l"/>
              </a:tabLst>
            </a:pPr>
            <a:r>
              <a:rPr sz="3000" dirty="0">
                <a:solidFill>
                  <a:schemeClr val="bg1"/>
                </a:solidFill>
                <a:latin typeface="Times New Roman"/>
                <a:cs typeface="Times New Roman"/>
              </a:rPr>
              <a:t>Neglect of certain</a:t>
            </a:r>
            <a:r>
              <a:rPr sz="3000" spc="-35" dirty="0">
                <a:solidFill>
                  <a:schemeClr val="bg1"/>
                </a:solidFill>
                <a:latin typeface="Times New Roman"/>
                <a:cs typeface="Times New Roman"/>
              </a:rPr>
              <a:t> </a:t>
            </a:r>
            <a:r>
              <a:rPr sz="3000" dirty="0">
                <a:solidFill>
                  <a:schemeClr val="bg1"/>
                </a:solidFill>
                <a:latin typeface="Times New Roman"/>
                <a:cs typeface="Times New Roman"/>
              </a:rPr>
              <a:t>subjects</a:t>
            </a:r>
          </a:p>
          <a:p>
            <a:pPr marL="355600" indent="-342900">
              <a:spcBef>
                <a:spcPts val="770"/>
              </a:spcBef>
              <a:buFont typeface="Arial"/>
              <a:buChar char="•"/>
              <a:tabLst>
                <a:tab pos="354965" algn="l"/>
                <a:tab pos="355600" algn="l"/>
              </a:tabLst>
            </a:pPr>
            <a:r>
              <a:rPr sz="3000" dirty="0">
                <a:solidFill>
                  <a:schemeClr val="bg1"/>
                </a:solidFill>
                <a:latin typeface="Times New Roman"/>
                <a:cs typeface="Times New Roman"/>
              </a:rPr>
              <a:t>Class</a:t>
            </a:r>
            <a:r>
              <a:rPr sz="3000" spc="-5" dirty="0">
                <a:solidFill>
                  <a:schemeClr val="bg1"/>
                </a:solidFill>
                <a:latin typeface="Times New Roman"/>
                <a:cs typeface="Times New Roman"/>
              </a:rPr>
              <a:t> </a:t>
            </a:r>
            <a:r>
              <a:rPr sz="3000" dirty="0">
                <a:solidFill>
                  <a:schemeClr val="bg1"/>
                </a:solidFill>
                <a:latin typeface="Times New Roman"/>
                <a:cs typeface="Times New Roman"/>
              </a:rPr>
              <a:t>size</a:t>
            </a:r>
          </a:p>
        </p:txBody>
      </p:sp>
    </p:spTree>
    <p:extLst>
      <p:ext uri="{BB962C8B-B14F-4D97-AF65-F5344CB8AC3E}">
        <p14:creationId xmlns:p14="http://schemas.microsoft.com/office/powerpoint/2010/main" val="4158413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p:cNvSpPr>
          <p:nvPr>
            <p:ph idx="1"/>
          </p:nvPr>
        </p:nvSpPr>
        <p:spPr>
          <a:xfrm>
            <a:off x="1945340" y="1053351"/>
            <a:ext cx="8207189" cy="4204449"/>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lnSpc>
                <a:spcPct val="90000"/>
              </a:lnSpc>
            </a:pPr>
            <a:r>
              <a:rPr lang="pl-PL" altLang="en-US" sz="3000" dirty="0">
                <a:solidFill>
                  <a:schemeClr val="bg1"/>
                </a:solidFill>
                <a:effectLst/>
                <a:latin typeface="Times New Roman" panose="02020603050405020304" pitchFamily="18" charset="0"/>
                <a:cs typeface="Times New Roman" panose="02020603050405020304" pitchFamily="18" charset="0"/>
              </a:rPr>
              <a:t>Public / private / home schooling</a:t>
            </a:r>
          </a:p>
          <a:p>
            <a:pPr lvl="0" algn="just">
              <a:lnSpc>
                <a:spcPct val="90000"/>
              </a:lnSpc>
            </a:pPr>
            <a:r>
              <a:rPr lang="pl-PL" altLang="en-US" sz="3000" dirty="0">
                <a:solidFill>
                  <a:schemeClr val="bg1"/>
                </a:solidFill>
                <a:effectLst/>
                <a:latin typeface="Times New Roman" panose="02020603050405020304" pitchFamily="18" charset="0"/>
                <a:cs typeface="Times New Roman" panose="02020603050405020304" pitchFamily="18" charset="0"/>
              </a:rPr>
              <a:t>Public education funded by the local </a:t>
            </a:r>
            <a:r>
              <a:rPr lang="pl-PL" altLang="en-US" sz="3000" dirty="0">
                <a:solidFill>
                  <a:schemeClr val="bg1"/>
                </a:solidFill>
                <a:effectLst/>
                <a:latin typeface="Times New Roman" panose="02020603050405020304" pitchFamily="18" charset="0"/>
                <a:cs typeface="Times New Roman" panose="02020603050405020304" pitchFamily="18" charset="0"/>
                <a:sym typeface="Symbol" pitchFamily="18" charset="2"/>
              </a:rPr>
              <a:t></a:t>
            </a:r>
            <a:r>
              <a:rPr lang="pl-PL" altLang="en-US" sz="3000" dirty="0">
                <a:solidFill>
                  <a:schemeClr val="bg1"/>
                </a:solidFill>
                <a:effectLst/>
                <a:latin typeface="Times New Roman" panose="02020603050405020304" pitchFamily="18" charset="0"/>
                <a:cs typeface="Times New Roman" panose="02020603050405020304" pitchFamily="18" charset="0"/>
              </a:rPr>
              <a:t> state </a:t>
            </a:r>
            <a:r>
              <a:rPr lang="pl-PL" altLang="en-US" sz="3000" dirty="0">
                <a:solidFill>
                  <a:schemeClr val="bg1"/>
                </a:solidFill>
                <a:effectLst/>
                <a:latin typeface="Times New Roman" panose="02020603050405020304" pitchFamily="18" charset="0"/>
                <a:cs typeface="Times New Roman" panose="02020603050405020304" pitchFamily="18" charset="0"/>
                <a:sym typeface="Symbol" pitchFamily="18" charset="2"/>
              </a:rPr>
              <a:t> </a:t>
            </a:r>
            <a:r>
              <a:rPr lang="pl-PL" altLang="en-US" sz="3000" dirty="0">
                <a:solidFill>
                  <a:schemeClr val="bg1"/>
                </a:solidFill>
                <a:effectLst/>
                <a:latin typeface="Times New Roman" panose="02020603050405020304" pitchFamily="18" charset="0"/>
                <a:cs typeface="Times New Roman" panose="02020603050405020304" pitchFamily="18" charset="0"/>
              </a:rPr>
              <a:t>federal government  (85% of all students)</a:t>
            </a:r>
          </a:p>
          <a:p>
            <a:pPr lvl="0" algn="just">
              <a:lnSpc>
                <a:spcPct val="90000"/>
              </a:lnSpc>
            </a:pPr>
            <a:r>
              <a:rPr lang="pl-PL" altLang="en-US" sz="3000" dirty="0">
                <a:solidFill>
                  <a:schemeClr val="bg1"/>
                </a:solidFill>
                <a:effectLst/>
                <a:latin typeface="Times New Roman" panose="02020603050405020304" pitchFamily="18" charset="0"/>
                <a:cs typeface="Times New Roman" panose="02020603050405020304" pitchFamily="18" charset="0"/>
              </a:rPr>
              <a:t>The policies (</a:t>
            </a:r>
            <a:r>
              <a:rPr lang="pl-PL" altLang="en-US" sz="3000" dirty="0">
                <a:solidFill>
                  <a:schemeClr val="bg1"/>
                </a:solidFill>
                <a:effectLst/>
                <a:latin typeface="Times New Roman" panose="02020603050405020304" pitchFamily="18" charset="0"/>
                <a:ea typeface="Courier New" pitchFamily="49" charset="0"/>
                <a:cs typeface="Times New Roman" panose="02020603050405020304" pitchFamily="18" charset="0"/>
              </a:rPr>
              <a:t>curricula, funding, teaching</a:t>
            </a:r>
            <a:r>
              <a:rPr lang="pl-PL" altLang="en-US" sz="3000" dirty="0">
                <a:solidFill>
                  <a:schemeClr val="bg1"/>
                </a:solidFill>
                <a:effectLst/>
                <a:latin typeface="Times New Roman" panose="02020603050405020304" pitchFamily="18" charset="0"/>
                <a:cs typeface="Times New Roman" panose="02020603050405020304" pitchFamily="18" charset="0"/>
              </a:rPr>
              <a:t> methods)</a:t>
            </a:r>
            <a:r>
              <a:rPr lang="pl-PL" altLang="en-US" sz="3000" dirty="0">
                <a:solidFill>
                  <a:schemeClr val="bg1"/>
                </a:solidFill>
                <a:effectLst/>
                <a:latin typeface="Times New Roman" panose="02020603050405020304" pitchFamily="18" charset="0"/>
                <a:ea typeface="Courier New" pitchFamily="49" charset="0"/>
                <a:cs typeface="Times New Roman" panose="02020603050405020304" pitchFamily="18" charset="0"/>
              </a:rPr>
              <a:t> are set through locally elected </a:t>
            </a:r>
            <a:r>
              <a:rPr lang="pl-PL" altLang="en-US" sz="3000" u="sng" dirty="0">
                <a:solidFill>
                  <a:schemeClr val="bg1"/>
                </a:solidFill>
                <a:effectLst/>
                <a:latin typeface="Times New Roman" panose="02020603050405020304" pitchFamily="18" charset="0"/>
                <a:ea typeface="Courier New" pitchFamily="49" charset="0"/>
                <a:cs typeface="Times New Roman" panose="02020603050405020304" pitchFamily="18" charset="0"/>
              </a:rPr>
              <a:t>school boards</a:t>
            </a:r>
            <a:r>
              <a:rPr lang="pl-PL" altLang="en-US" sz="3000" dirty="0">
                <a:solidFill>
                  <a:schemeClr val="bg1"/>
                </a:solidFill>
                <a:effectLst/>
                <a:latin typeface="Times New Roman" panose="02020603050405020304" pitchFamily="18" charset="0"/>
                <a:ea typeface="Courier New" pitchFamily="49" charset="0"/>
                <a:cs typeface="Times New Roman" panose="02020603050405020304" pitchFamily="18" charset="0"/>
              </a:rPr>
              <a:t> with jurisdiction over </a:t>
            </a:r>
            <a:r>
              <a:rPr lang="pl-PL" altLang="en-US" sz="3000" u="sng" dirty="0">
                <a:solidFill>
                  <a:schemeClr val="bg1"/>
                </a:solidFill>
                <a:effectLst/>
                <a:latin typeface="Times New Roman" panose="02020603050405020304" pitchFamily="18" charset="0"/>
                <a:ea typeface="Courier New" pitchFamily="49" charset="0"/>
                <a:cs typeface="Times New Roman" panose="02020603050405020304" pitchFamily="18" charset="0"/>
              </a:rPr>
              <a:t>school districts </a:t>
            </a:r>
            <a:endParaRPr lang="pl-PL" altLang="en-US" sz="3000" u="sng" dirty="0">
              <a:solidFill>
                <a:schemeClr val="bg1"/>
              </a:solidFill>
              <a:effectLst/>
              <a:latin typeface="Times New Roman" panose="02020603050405020304" pitchFamily="18" charset="0"/>
              <a:cs typeface="Times New Roman" panose="02020603050405020304" pitchFamily="18" charset="0"/>
            </a:endParaRPr>
          </a:p>
          <a:p>
            <a:pPr lvl="0" algn="just">
              <a:lnSpc>
                <a:spcPct val="90000"/>
              </a:lnSpc>
            </a:pPr>
            <a:r>
              <a:rPr lang="pl-PL" altLang="en-US" sz="3000" dirty="0">
                <a:solidFill>
                  <a:schemeClr val="bg1"/>
                </a:solidFill>
                <a:effectLst/>
                <a:latin typeface="Times New Roman" panose="02020603050405020304" pitchFamily="18" charset="0"/>
                <a:ea typeface="Courier New" pitchFamily="49" charset="0"/>
                <a:cs typeface="Times New Roman" panose="02020603050405020304" pitchFamily="18" charset="0"/>
              </a:rPr>
              <a:t>The ages for compulsory education vary by state</a:t>
            </a:r>
            <a:r>
              <a:rPr lang="pl-PL" altLang="en-US" sz="3000" dirty="0">
                <a:solidFill>
                  <a:schemeClr val="bg1"/>
                </a:solidFill>
                <a:effectLst/>
                <a:latin typeface="Times New Roman" panose="02020603050405020304" pitchFamily="18" charset="0"/>
                <a:cs typeface="Times New Roman" panose="02020603050405020304" pitchFamily="18" charset="0"/>
              </a:rPr>
              <a:t> – </a:t>
            </a:r>
            <a:r>
              <a:rPr lang="pl-PL" altLang="en-US" sz="3000" u="sng" dirty="0">
                <a:solidFill>
                  <a:schemeClr val="bg1"/>
                </a:solidFill>
                <a:effectLst/>
                <a:latin typeface="Times New Roman" panose="02020603050405020304" pitchFamily="18" charset="0"/>
                <a:cs typeface="Times New Roman" panose="02020603050405020304" pitchFamily="18" charset="0"/>
              </a:rPr>
              <a:t>from 5-8 to 14-18</a:t>
            </a:r>
          </a:p>
          <a:p>
            <a:pPr lvl="0" algn="just">
              <a:lnSpc>
                <a:spcPct val="90000"/>
              </a:lnSpc>
            </a:pPr>
            <a:endParaRPr lang="pl-PL" altLang="en-US" sz="3000" dirty="0">
              <a:solidFill>
                <a:schemeClr val="bg1"/>
              </a:solidFill>
              <a:effectLst/>
              <a:latin typeface="Times New Roman" panose="02020603050405020304" pitchFamily="18" charset="0"/>
              <a:cs typeface="Times New Roman" panose="02020603050405020304" pitchFamily="18" charset="0"/>
            </a:endParaRPr>
          </a:p>
          <a:p>
            <a:pPr lvl="0" algn="just">
              <a:lnSpc>
                <a:spcPct val="90000"/>
              </a:lnSpc>
            </a:pPr>
            <a:endParaRPr lang="pl-PL" altLang="en-US" sz="3000" u="sng"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9289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358153"/>
            <a:ext cx="10582835" cy="3536575"/>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6000" b="1" dirty="0">
                <a:solidFill>
                  <a:schemeClr val="bg1"/>
                </a:solidFill>
                <a:latin typeface="Times New Roman" panose="02020603050405020304" pitchFamily="18" charset="0"/>
                <a:cs typeface="Times New Roman" panose="02020603050405020304" pitchFamily="18" charset="0"/>
              </a:rPr>
              <a:t>Education system of </a:t>
            </a:r>
          </a:p>
          <a:p>
            <a:pPr algn="ctr"/>
            <a:r>
              <a:rPr lang="en-US" sz="6000" b="1" dirty="0">
                <a:solidFill>
                  <a:schemeClr val="bg1"/>
                </a:solidFill>
                <a:latin typeface="Times New Roman" panose="02020603050405020304" pitchFamily="18" charset="0"/>
                <a:cs typeface="Times New Roman" panose="02020603050405020304" pitchFamily="18" charset="0"/>
              </a:rPr>
              <a:t>UK</a:t>
            </a:r>
            <a:endParaRPr lang="en-US" sz="6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06363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17040" y="527134"/>
            <a:ext cx="8764942"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spc="-5" dirty="0">
                <a:solidFill>
                  <a:srgbClr val="FF0000"/>
                </a:solidFill>
              </a:rPr>
              <a:t>Introduction</a:t>
            </a:r>
          </a:p>
        </p:txBody>
      </p:sp>
      <p:sp>
        <p:nvSpPr>
          <p:cNvPr id="3" name="object 3"/>
          <p:cNvSpPr txBox="1"/>
          <p:nvPr/>
        </p:nvSpPr>
        <p:spPr>
          <a:xfrm>
            <a:off x="1717040" y="1726368"/>
            <a:ext cx="8764942" cy="3937616"/>
          </a:xfrm>
          <a:prstGeom prst="rect">
            <a:avLst/>
          </a:prstGeom>
        </p:spPr>
        <p:txBody>
          <a:bodyPr vert="horz" wrap="square" lIns="0" tIns="13335" rIns="0" bIns="0" rtlCol="0">
            <a:spAutoFit/>
          </a:bodyPr>
          <a:lstStyle/>
          <a:p>
            <a:pPr marL="241300" indent="-228600" algn="just">
              <a:spcBef>
                <a:spcPts val="105"/>
              </a:spcBef>
              <a:buClr>
                <a:srgbClr val="990000"/>
              </a:buClr>
              <a:buFont typeface="Arial"/>
              <a:buChar char=""/>
              <a:tabLst>
                <a:tab pos="241300" algn="l"/>
              </a:tabLst>
            </a:pPr>
            <a:r>
              <a:rPr sz="3000" dirty="0">
                <a:solidFill>
                  <a:schemeClr val="bg1"/>
                </a:solidFill>
                <a:latin typeface="+mj-lt"/>
                <a:cs typeface="Gothic Uralic"/>
              </a:rPr>
              <a:t>Education </a:t>
            </a:r>
            <a:r>
              <a:rPr sz="3000" spc="-5" dirty="0">
                <a:solidFill>
                  <a:schemeClr val="bg1"/>
                </a:solidFill>
                <a:latin typeface="+mj-lt"/>
                <a:cs typeface="Gothic Uralic"/>
              </a:rPr>
              <a:t>is </a:t>
            </a:r>
            <a:r>
              <a:rPr sz="3000" dirty="0">
                <a:solidFill>
                  <a:schemeClr val="bg1"/>
                </a:solidFill>
                <a:latin typeface="+mj-lt"/>
                <a:cs typeface="Gothic Uralic"/>
              </a:rPr>
              <a:t>compulsory between </a:t>
            </a:r>
            <a:r>
              <a:rPr sz="3000" spc="-5" dirty="0">
                <a:solidFill>
                  <a:schemeClr val="bg1"/>
                </a:solidFill>
                <a:latin typeface="+mj-lt"/>
                <a:cs typeface="Gothic Uralic"/>
              </a:rPr>
              <a:t>age</a:t>
            </a:r>
            <a:r>
              <a:rPr sz="3000" spc="-100" dirty="0">
                <a:solidFill>
                  <a:schemeClr val="bg1"/>
                </a:solidFill>
                <a:latin typeface="+mj-lt"/>
                <a:cs typeface="Gothic Uralic"/>
              </a:rPr>
              <a:t> </a:t>
            </a:r>
            <a:r>
              <a:rPr sz="3000" spc="-15" dirty="0">
                <a:solidFill>
                  <a:schemeClr val="bg1"/>
                </a:solidFill>
                <a:latin typeface="+mj-lt"/>
                <a:cs typeface="Gothic Uralic"/>
              </a:rPr>
              <a:t>5-16</a:t>
            </a:r>
            <a:endParaRPr sz="3000" dirty="0">
              <a:solidFill>
                <a:schemeClr val="bg1"/>
              </a:solidFill>
              <a:latin typeface="+mj-lt"/>
              <a:cs typeface="Gothic Uralic"/>
            </a:endParaRPr>
          </a:p>
          <a:p>
            <a:pPr marL="241300" indent="-228600" algn="just">
              <a:spcBef>
                <a:spcPts val="1800"/>
              </a:spcBef>
              <a:buClr>
                <a:srgbClr val="990000"/>
              </a:buClr>
              <a:buFont typeface="Arial"/>
              <a:buChar char=""/>
              <a:tabLst>
                <a:tab pos="241300" algn="l"/>
              </a:tabLst>
            </a:pPr>
            <a:r>
              <a:rPr sz="3000" dirty="0">
                <a:solidFill>
                  <a:schemeClr val="bg1"/>
                </a:solidFill>
                <a:latin typeface="+mj-lt"/>
                <a:cs typeface="Gothic Uralic"/>
              </a:rPr>
              <a:t>But attending school </a:t>
            </a:r>
            <a:r>
              <a:rPr sz="3000" spc="-5" dirty="0">
                <a:solidFill>
                  <a:schemeClr val="bg1"/>
                </a:solidFill>
                <a:latin typeface="+mj-lt"/>
                <a:cs typeface="Gothic Uralic"/>
              </a:rPr>
              <a:t>is </a:t>
            </a:r>
            <a:r>
              <a:rPr sz="3000" dirty="0">
                <a:solidFill>
                  <a:schemeClr val="bg1"/>
                </a:solidFill>
                <a:latin typeface="+mj-lt"/>
                <a:cs typeface="Gothic Uralic"/>
              </a:rPr>
              <a:t>not compulsory</a:t>
            </a:r>
            <a:r>
              <a:rPr sz="3000" spc="-85" dirty="0">
                <a:solidFill>
                  <a:schemeClr val="bg1"/>
                </a:solidFill>
                <a:latin typeface="+mj-lt"/>
                <a:cs typeface="Gothic Uralic"/>
              </a:rPr>
              <a:t> </a:t>
            </a:r>
            <a:r>
              <a:rPr sz="3000" spc="-10" dirty="0">
                <a:solidFill>
                  <a:schemeClr val="bg1"/>
                </a:solidFill>
                <a:latin typeface="+mj-lt"/>
                <a:cs typeface="Gothic Uralic"/>
              </a:rPr>
              <a:t>(Home</a:t>
            </a:r>
            <a:endParaRPr sz="3000" dirty="0">
              <a:solidFill>
                <a:schemeClr val="bg1"/>
              </a:solidFill>
              <a:latin typeface="+mj-lt"/>
              <a:cs typeface="Gothic Uralic"/>
            </a:endParaRPr>
          </a:p>
          <a:p>
            <a:pPr marL="241300" algn="just"/>
            <a:r>
              <a:rPr sz="3000" spc="-5" dirty="0">
                <a:solidFill>
                  <a:schemeClr val="bg1"/>
                </a:solidFill>
                <a:latin typeface="+mj-lt"/>
                <a:cs typeface="Gothic Uralic"/>
              </a:rPr>
              <a:t>schooling)</a:t>
            </a:r>
            <a:endParaRPr sz="3000" dirty="0">
              <a:solidFill>
                <a:schemeClr val="bg1"/>
              </a:solidFill>
              <a:latin typeface="+mj-lt"/>
              <a:cs typeface="Gothic Uralic"/>
            </a:endParaRPr>
          </a:p>
          <a:p>
            <a:pPr marL="241300" marR="5080" indent="-228600" algn="just">
              <a:spcBef>
                <a:spcPts val="1800"/>
              </a:spcBef>
              <a:buClr>
                <a:srgbClr val="990000"/>
              </a:buClr>
              <a:buFont typeface="Arial"/>
              <a:buChar char=""/>
              <a:tabLst>
                <a:tab pos="241300" algn="l"/>
              </a:tabLst>
            </a:pPr>
            <a:r>
              <a:rPr sz="3000" dirty="0">
                <a:solidFill>
                  <a:schemeClr val="bg1"/>
                </a:solidFill>
                <a:latin typeface="+mj-lt"/>
                <a:cs typeface="Gothic Uralic"/>
              </a:rPr>
              <a:t>The School </a:t>
            </a:r>
            <a:r>
              <a:rPr sz="3000" spc="-5" dirty="0">
                <a:solidFill>
                  <a:schemeClr val="bg1"/>
                </a:solidFill>
                <a:latin typeface="+mj-lt"/>
                <a:cs typeface="Gothic Uralic"/>
              </a:rPr>
              <a:t>year </a:t>
            </a:r>
            <a:r>
              <a:rPr sz="3000" dirty="0">
                <a:solidFill>
                  <a:schemeClr val="bg1"/>
                </a:solidFill>
                <a:latin typeface="+mj-lt"/>
                <a:cs typeface="Gothic Uralic"/>
              </a:rPr>
              <a:t>runs from September </a:t>
            </a:r>
            <a:r>
              <a:rPr sz="3000" spc="5" dirty="0">
                <a:solidFill>
                  <a:schemeClr val="bg1"/>
                </a:solidFill>
                <a:latin typeface="+mj-lt"/>
                <a:cs typeface="Gothic Uralic"/>
              </a:rPr>
              <a:t>to </a:t>
            </a:r>
            <a:r>
              <a:rPr sz="3000" dirty="0">
                <a:solidFill>
                  <a:schemeClr val="bg1"/>
                </a:solidFill>
                <a:latin typeface="+mj-lt"/>
                <a:cs typeface="Gothic Uralic"/>
              </a:rPr>
              <a:t>July </a:t>
            </a:r>
            <a:r>
              <a:rPr sz="3000" spc="-125" dirty="0">
                <a:solidFill>
                  <a:schemeClr val="bg1"/>
                </a:solidFill>
                <a:latin typeface="+mj-lt"/>
                <a:cs typeface="Gothic Uralic"/>
              </a:rPr>
              <a:t>(39  </a:t>
            </a:r>
            <a:r>
              <a:rPr sz="3000" dirty="0">
                <a:solidFill>
                  <a:schemeClr val="bg1"/>
                </a:solidFill>
                <a:latin typeface="+mj-lt"/>
                <a:cs typeface="Gothic Uralic"/>
              </a:rPr>
              <a:t>weeks)</a:t>
            </a:r>
          </a:p>
          <a:p>
            <a:pPr marL="311150" indent="-299085" algn="just">
              <a:spcBef>
                <a:spcPts val="1800"/>
              </a:spcBef>
              <a:buClr>
                <a:srgbClr val="990000"/>
              </a:buClr>
              <a:buFont typeface="Arial"/>
              <a:buChar char=""/>
              <a:tabLst>
                <a:tab pos="311150" algn="l"/>
                <a:tab pos="311785" algn="l"/>
              </a:tabLst>
            </a:pPr>
            <a:r>
              <a:rPr sz="3000" spc="-5" dirty="0">
                <a:solidFill>
                  <a:schemeClr val="bg1"/>
                </a:solidFill>
                <a:latin typeface="+mj-lt"/>
                <a:cs typeface="Gothic Uralic"/>
              </a:rPr>
              <a:t>Most schools </a:t>
            </a:r>
            <a:r>
              <a:rPr sz="3000" dirty="0">
                <a:solidFill>
                  <a:schemeClr val="bg1"/>
                </a:solidFill>
                <a:latin typeface="+mj-lt"/>
                <a:cs typeface="Gothic Uralic"/>
              </a:rPr>
              <a:t>require students </a:t>
            </a:r>
            <a:r>
              <a:rPr sz="3000" spc="5" dirty="0">
                <a:solidFill>
                  <a:schemeClr val="bg1"/>
                </a:solidFill>
                <a:latin typeface="+mj-lt"/>
                <a:cs typeface="Gothic Uralic"/>
              </a:rPr>
              <a:t>to </a:t>
            </a:r>
            <a:r>
              <a:rPr sz="3000" dirty="0">
                <a:solidFill>
                  <a:schemeClr val="bg1"/>
                </a:solidFill>
                <a:latin typeface="+mj-lt"/>
                <a:cs typeface="Gothic Uralic"/>
              </a:rPr>
              <a:t>wear</a:t>
            </a:r>
            <a:r>
              <a:rPr sz="3000" spc="-150" dirty="0">
                <a:solidFill>
                  <a:schemeClr val="bg1"/>
                </a:solidFill>
                <a:latin typeface="+mj-lt"/>
                <a:cs typeface="Gothic Uralic"/>
              </a:rPr>
              <a:t> </a:t>
            </a:r>
            <a:r>
              <a:rPr sz="3000" spc="-5" dirty="0">
                <a:solidFill>
                  <a:schemeClr val="bg1"/>
                </a:solidFill>
                <a:latin typeface="+mj-lt"/>
                <a:cs typeface="Gothic Uralic"/>
              </a:rPr>
              <a:t>school</a:t>
            </a:r>
            <a:endParaRPr sz="3000" dirty="0">
              <a:solidFill>
                <a:schemeClr val="bg1"/>
              </a:solidFill>
              <a:latin typeface="+mj-lt"/>
              <a:cs typeface="Gothic Uralic"/>
            </a:endParaRPr>
          </a:p>
          <a:p>
            <a:pPr marL="241300" algn="just"/>
            <a:r>
              <a:rPr sz="3000" dirty="0">
                <a:solidFill>
                  <a:schemeClr val="bg1"/>
                </a:solidFill>
                <a:latin typeface="+mj-lt"/>
                <a:cs typeface="Gothic Uralic"/>
              </a:rPr>
              <a:t>uniform</a:t>
            </a:r>
          </a:p>
        </p:txBody>
      </p:sp>
    </p:spTree>
    <p:extLst>
      <p:ext uri="{BB962C8B-B14F-4D97-AF65-F5344CB8AC3E}">
        <p14:creationId xmlns:p14="http://schemas.microsoft.com/office/powerpoint/2010/main" val="409748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14682" y="648158"/>
            <a:ext cx="6088978"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dirty="0">
                <a:solidFill>
                  <a:srgbClr val="FF0000"/>
                </a:solidFill>
              </a:rPr>
              <a:t>Primary</a:t>
            </a:r>
            <a:r>
              <a:rPr sz="4500" b="1" spc="-75" dirty="0">
                <a:solidFill>
                  <a:srgbClr val="FF0000"/>
                </a:solidFill>
              </a:rPr>
              <a:t> </a:t>
            </a:r>
            <a:r>
              <a:rPr sz="4500" b="1" spc="-5" dirty="0">
                <a:solidFill>
                  <a:srgbClr val="FF0000"/>
                </a:solidFill>
              </a:rPr>
              <a:t>School</a:t>
            </a:r>
          </a:p>
        </p:txBody>
      </p:sp>
      <p:sp>
        <p:nvSpPr>
          <p:cNvPr id="3" name="object 3"/>
          <p:cNvSpPr txBox="1"/>
          <p:nvPr/>
        </p:nvSpPr>
        <p:spPr>
          <a:xfrm>
            <a:off x="3014682" y="1901181"/>
            <a:ext cx="6088978" cy="1860125"/>
          </a:xfrm>
          <a:prstGeom prst="rect">
            <a:avLst/>
          </a:prstGeom>
        </p:spPr>
        <p:txBody>
          <a:bodyPr vert="horz" wrap="square" lIns="0" tIns="13335" rIns="0" bIns="0" rtlCol="0">
            <a:spAutoFit/>
          </a:bodyPr>
          <a:lstStyle/>
          <a:p>
            <a:pPr marL="241300" indent="-228600" algn="just">
              <a:spcBef>
                <a:spcPts val="105"/>
              </a:spcBef>
              <a:buClr>
                <a:srgbClr val="990000"/>
              </a:buClr>
              <a:buFont typeface="Arial"/>
              <a:buChar char=""/>
              <a:tabLst>
                <a:tab pos="241300" algn="l"/>
              </a:tabLst>
            </a:pPr>
            <a:r>
              <a:rPr sz="3000" spc="-5" dirty="0">
                <a:solidFill>
                  <a:schemeClr val="bg1"/>
                </a:solidFill>
                <a:latin typeface="+mj-lt"/>
                <a:cs typeface="Gothic Uralic"/>
              </a:rPr>
              <a:t>5-11 year</a:t>
            </a:r>
            <a:r>
              <a:rPr sz="3000" spc="-50" dirty="0">
                <a:solidFill>
                  <a:schemeClr val="bg1"/>
                </a:solidFill>
                <a:latin typeface="+mj-lt"/>
                <a:cs typeface="Gothic Uralic"/>
              </a:rPr>
              <a:t> </a:t>
            </a:r>
            <a:r>
              <a:rPr sz="3000" dirty="0">
                <a:solidFill>
                  <a:schemeClr val="bg1"/>
                </a:solidFill>
                <a:latin typeface="+mj-lt"/>
                <a:cs typeface="Gothic Uralic"/>
              </a:rPr>
              <a:t>olds</a:t>
            </a:r>
          </a:p>
          <a:p>
            <a:pPr marL="241300" indent="-228600" algn="just">
              <a:spcBef>
                <a:spcPts val="1800"/>
              </a:spcBef>
              <a:buClr>
                <a:srgbClr val="990000"/>
              </a:buClr>
              <a:buFont typeface="Arial"/>
              <a:buChar char=""/>
              <a:tabLst>
                <a:tab pos="241300" algn="l"/>
              </a:tabLst>
            </a:pPr>
            <a:r>
              <a:rPr sz="3000" spc="-5" dirty="0">
                <a:solidFill>
                  <a:schemeClr val="bg1"/>
                </a:solidFill>
                <a:latin typeface="+mj-lt"/>
                <a:cs typeface="Gothic Uralic"/>
              </a:rPr>
              <a:t>One</a:t>
            </a:r>
            <a:r>
              <a:rPr sz="3000" spc="-20" dirty="0">
                <a:solidFill>
                  <a:schemeClr val="bg1"/>
                </a:solidFill>
                <a:latin typeface="+mj-lt"/>
                <a:cs typeface="Gothic Uralic"/>
              </a:rPr>
              <a:t> </a:t>
            </a:r>
            <a:r>
              <a:rPr sz="3000" dirty="0">
                <a:solidFill>
                  <a:schemeClr val="bg1"/>
                </a:solidFill>
                <a:latin typeface="+mj-lt"/>
                <a:cs typeface="Gothic Uralic"/>
              </a:rPr>
              <a:t>teacher</a:t>
            </a:r>
          </a:p>
          <a:p>
            <a:pPr marL="241300" indent="-228600" algn="just">
              <a:spcBef>
                <a:spcPts val="1800"/>
              </a:spcBef>
              <a:buClr>
                <a:srgbClr val="990000"/>
              </a:buClr>
              <a:buFont typeface="Arial"/>
              <a:buChar char=""/>
              <a:tabLst>
                <a:tab pos="241300" algn="l"/>
              </a:tabLst>
            </a:pPr>
            <a:r>
              <a:rPr sz="3000" dirty="0">
                <a:solidFill>
                  <a:schemeClr val="bg1"/>
                </a:solidFill>
                <a:latin typeface="+mj-lt"/>
                <a:cs typeface="Gothic Uralic"/>
              </a:rPr>
              <a:t>Close </a:t>
            </a:r>
            <a:r>
              <a:rPr sz="3000" spc="10" dirty="0">
                <a:solidFill>
                  <a:schemeClr val="bg1"/>
                </a:solidFill>
                <a:latin typeface="+mj-lt"/>
                <a:cs typeface="Gothic Uralic"/>
              </a:rPr>
              <a:t>to</a:t>
            </a:r>
            <a:r>
              <a:rPr sz="3000" spc="-85" dirty="0">
                <a:solidFill>
                  <a:schemeClr val="bg1"/>
                </a:solidFill>
                <a:latin typeface="+mj-lt"/>
                <a:cs typeface="Gothic Uralic"/>
              </a:rPr>
              <a:t> </a:t>
            </a:r>
            <a:r>
              <a:rPr sz="3000" spc="-80" dirty="0">
                <a:solidFill>
                  <a:schemeClr val="bg1"/>
                </a:solidFill>
                <a:latin typeface="+mj-lt"/>
                <a:cs typeface="Gothic Uralic"/>
              </a:rPr>
              <a:t>home</a:t>
            </a:r>
            <a:endParaRPr sz="3000" dirty="0">
              <a:solidFill>
                <a:schemeClr val="bg1"/>
              </a:solidFill>
              <a:latin typeface="+mj-lt"/>
              <a:cs typeface="Gothic Uralic"/>
            </a:endParaRPr>
          </a:p>
        </p:txBody>
      </p:sp>
    </p:spTree>
    <p:extLst>
      <p:ext uri="{BB962C8B-B14F-4D97-AF65-F5344CB8AC3E}">
        <p14:creationId xmlns:p14="http://schemas.microsoft.com/office/powerpoint/2010/main" val="1305599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1225" y="535506"/>
            <a:ext cx="9103658" cy="705321"/>
          </a:xfrm>
          <a:prstGeom prst="rect">
            <a:avLst/>
          </a:prstGeom>
        </p:spPr>
        <p:txBody>
          <a:bodyPr vert="horz" wrap="square" lIns="0" tIns="12700" rIns="0" bIns="0" rtlCol="0" anchor="ctr">
            <a:spAutoFit/>
          </a:bodyPr>
          <a:lstStyle/>
          <a:p>
            <a:pPr marL="12700" marR="5080" algn="ctr">
              <a:lnSpc>
                <a:spcPct val="100000"/>
              </a:lnSpc>
              <a:spcBef>
                <a:spcPts val="100"/>
              </a:spcBef>
            </a:pPr>
            <a:r>
              <a:rPr sz="4500" b="1" spc="-5" dirty="0">
                <a:solidFill>
                  <a:srgbClr val="FF0000"/>
                </a:solidFill>
              </a:rPr>
              <a:t>Secondary </a:t>
            </a:r>
            <a:r>
              <a:rPr sz="4500" b="1" spc="-10" dirty="0">
                <a:solidFill>
                  <a:srgbClr val="FF0000"/>
                </a:solidFill>
              </a:rPr>
              <a:t>School  </a:t>
            </a:r>
            <a:r>
              <a:rPr sz="4500" b="1" dirty="0">
                <a:solidFill>
                  <a:srgbClr val="FF0000"/>
                </a:solidFill>
              </a:rPr>
              <a:t>Age</a:t>
            </a:r>
            <a:r>
              <a:rPr sz="4500" b="1" spc="-5" dirty="0">
                <a:solidFill>
                  <a:srgbClr val="FF0000"/>
                </a:solidFill>
              </a:rPr>
              <a:t> </a:t>
            </a:r>
            <a:r>
              <a:rPr sz="4500" b="1" spc="-10" dirty="0">
                <a:solidFill>
                  <a:srgbClr val="FF0000"/>
                </a:solidFill>
              </a:rPr>
              <a:t>11-16</a:t>
            </a:r>
          </a:p>
        </p:txBody>
      </p:sp>
      <p:sp>
        <p:nvSpPr>
          <p:cNvPr id="3" name="object 3"/>
          <p:cNvSpPr txBox="1"/>
          <p:nvPr/>
        </p:nvSpPr>
        <p:spPr>
          <a:xfrm>
            <a:off x="1676633" y="2036655"/>
            <a:ext cx="4206388" cy="3475952"/>
          </a:xfrm>
          <a:prstGeom prst="rect">
            <a:avLst/>
          </a:prstGeom>
        </p:spPr>
        <p:txBody>
          <a:bodyPr vert="horz" wrap="square" lIns="0" tIns="13335" rIns="0" bIns="0" rtlCol="0">
            <a:spAutoFit/>
          </a:bodyPr>
          <a:lstStyle/>
          <a:p>
            <a:pPr marL="12700" algn="ctr">
              <a:spcBef>
                <a:spcPts val="105"/>
              </a:spcBef>
            </a:pPr>
            <a:r>
              <a:rPr sz="3000" b="1" spc="-5" dirty="0">
                <a:solidFill>
                  <a:srgbClr val="990000"/>
                </a:solidFill>
                <a:latin typeface="+mj-lt"/>
                <a:cs typeface="Gothic Uralic"/>
              </a:rPr>
              <a:t>Comprehensive</a:t>
            </a:r>
            <a:endParaRPr sz="3000" dirty="0">
              <a:latin typeface="+mj-lt"/>
              <a:cs typeface="Gothic Uralic"/>
            </a:endParaRPr>
          </a:p>
          <a:p>
            <a:pPr algn="just">
              <a:spcBef>
                <a:spcPts val="10"/>
              </a:spcBef>
            </a:pPr>
            <a:endParaRPr sz="3000" dirty="0">
              <a:latin typeface="+mj-lt"/>
              <a:cs typeface="Gothic Uralic"/>
            </a:endParaRPr>
          </a:p>
          <a:p>
            <a:pPr marL="241300" indent="-228600" algn="just">
              <a:buClr>
                <a:srgbClr val="990000"/>
              </a:buClr>
              <a:buFont typeface="Arial"/>
              <a:buChar char=""/>
              <a:tabLst>
                <a:tab pos="241300" algn="l"/>
              </a:tabLst>
            </a:pPr>
            <a:r>
              <a:rPr sz="3000" dirty="0">
                <a:solidFill>
                  <a:schemeClr val="bg1"/>
                </a:solidFill>
                <a:latin typeface="+mj-lt"/>
                <a:cs typeface="Gothic Uralic"/>
              </a:rPr>
              <a:t>No ability</a:t>
            </a:r>
            <a:r>
              <a:rPr sz="3000" spc="-100" dirty="0">
                <a:solidFill>
                  <a:schemeClr val="bg1"/>
                </a:solidFill>
                <a:latin typeface="+mj-lt"/>
                <a:cs typeface="Gothic Uralic"/>
              </a:rPr>
              <a:t> </a:t>
            </a:r>
            <a:r>
              <a:rPr sz="3000" spc="-5" dirty="0">
                <a:solidFill>
                  <a:schemeClr val="bg1"/>
                </a:solidFill>
                <a:latin typeface="+mj-lt"/>
                <a:cs typeface="Gothic Uralic"/>
              </a:rPr>
              <a:t>test</a:t>
            </a:r>
            <a:endParaRPr sz="3000" dirty="0">
              <a:solidFill>
                <a:schemeClr val="bg1"/>
              </a:solidFill>
              <a:latin typeface="+mj-lt"/>
              <a:cs typeface="Gothic Uralic"/>
            </a:endParaRPr>
          </a:p>
          <a:p>
            <a:pPr marL="241300" indent="-228600" algn="just">
              <a:spcBef>
                <a:spcPts val="1805"/>
              </a:spcBef>
              <a:buClr>
                <a:srgbClr val="990000"/>
              </a:buClr>
              <a:buFont typeface="Arial"/>
              <a:buChar char=""/>
              <a:tabLst>
                <a:tab pos="241300" algn="l"/>
              </a:tabLst>
            </a:pPr>
            <a:r>
              <a:rPr sz="3000" spc="-10" dirty="0">
                <a:solidFill>
                  <a:schemeClr val="bg1"/>
                </a:solidFill>
                <a:latin typeface="+mj-lt"/>
                <a:cs typeface="Gothic Uralic"/>
              </a:rPr>
              <a:t>Wide </a:t>
            </a:r>
            <a:r>
              <a:rPr sz="3000" spc="-5" dirty="0">
                <a:solidFill>
                  <a:schemeClr val="bg1"/>
                </a:solidFill>
                <a:latin typeface="+mj-lt"/>
                <a:cs typeface="Gothic Uralic"/>
              </a:rPr>
              <a:t>range of</a:t>
            </a:r>
            <a:r>
              <a:rPr sz="3000" spc="65" dirty="0">
                <a:solidFill>
                  <a:schemeClr val="bg1"/>
                </a:solidFill>
                <a:latin typeface="+mj-lt"/>
                <a:cs typeface="Gothic Uralic"/>
              </a:rPr>
              <a:t> </a:t>
            </a:r>
            <a:r>
              <a:rPr sz="3000" spc="-35" dirty="0">
                <a:solidFill>
                  <a:schemeClr val="bg1"/>
                </a:solidFill>
                <a:latin typeface="+mj-lt"/>
                <a:cs typeface="Gothic Uralic"/>
              </a:rPr>
              <a:t>education</a:t>
            </a:r>
            <a:endParaRPr sz="3000" dirty="0">
              <a:solidFill>
                <a:schemeClr val="bg1"/>
              </a:solidFill>
              <a:latin typeface="+mj-lt"/>
              <a:cs typeface="Gothic Uralic"/>
            </a:endParaRPr>
          </a:p>
          <a:p>
            <a:pPr marL="241300" indent="-228600" algn="just">
              <a:spcBef>
                <a:spcPts val="1800"/>
              </a:spcBef>
              <a:buClr>
                <a:srgbClr val="990000"/>
              </a:buClr>
              <a:buFont typeface="Arial"/>
              <a:buChar char=""/>
              <a:tabLst>
                <a:tab pos="241300" algn="l"/>
              </a:tabLst>
            </a:pPr>
            <a:r>
              <a:rPr sz="3000" spc="-5" dirty="0">
                <a:solidFill>
                  <a:schemeClr val="bg1"/>
                </a:solidFill>
                <a:latin typeface="+mj-lt"/>
                <a:cs typeface="Gothic Uralic"/>
              </a:rPr>
              <a:t>88% of</a:t>
            </a:r>
            <a:r>
              <a:rPr sz="3000" spc="10" dirty="0">
                <a:solidFill>
                  <a:schemeClr val="bg1"/>
                </a:solidFill>
                <a:latin typeface="+mj-lt"/>
                <a:cs typeface="Gothic Uralic"/>
              </a:rPr>
              <a:t> </a:t>
            </a:r>
            <a:r>
              <a:rPr sz="3000" spc="-5" dirty="0">
                <a:solidFill>
                  <a:schemeClr val="bg1"/>
                </a:solidFill>
                <a:latin typeface="+mj-lt"/>
                <a:cs typeface="Gothic Uralic"/>
              </a:rPr>
              <a:t>students</a:t>
            </a:r>
            <a:endParaRPr sz="3000" dirty="0">
              <a:solidFill>
                <a:schemeClr val="bg1"/>
              </a:solidFill>
              <a:latin typeface="+mj-lt"/>
              <a:cs typeface="Gothic Uralic"/>
            </a:endParaRPr>
          </a:p>
          <a:p>
            <a:pPr marL="241300" indent="-228600" algn="just">
              <a:spcBef>
                <a:spcPts val="1800"/>
              </a:spcBef>
              <a:buClr>
                <a:srgbClr val="990000"/>
              </a:buClr>
              <a:buFont typeface="Arial"/>
              <a:buChar char=""/>
              <a:tabLst>
                <a:tab pos="241300" algn="l"/>
              </a:tabLst>
            </a:pPr>
            <a:r>
              <a:rPr sz="3000" spc="5" dirty="0">
                <a:solidFill>
                  <a:schemeClr val="bg1"/>
                </a:solidFill>
                <a:latin typeface="+mj-lt"/>
                <a:cs typeface="Gothic Uralic"/>
              </a:rPr>
              <a:t>Mixed</a:t>
            </a:r>
            <a:r>
              <a:rPr sz="3000" spc="-35" dirty="0">
                <a:solidFill>
                  <a:schemeClr val="bg1"/>
                </a:solidFill>
                <a:latin typeface="+mj-lt"/>
                <a:cs typeface="Gothic Uralic"/>
              </a:rPr>
              <a:t> </a:t>
            </a:r>
            <a:r>
              <a:rPr sz="3000" spc="-5" dirty="0">
                <a:solidFill>
                  <a:schemeClr val="bg1"/>
                </a:solidFill>
                <a:latin typeface="+mj-lt"/>
                <a:cs typeface="Gothic Uralic"/>
              </a:rPr>
              <a:t>sex</a:t>
            </a:r>
            <a:endParaRPr sz="3000" dirty="0">
              <a:solidFill>
                <a:schemeClr val="bg1"/>
              </a:solidFill>
              <a:latin typeface="+mj-lt"/>
              <a:cs typeface="Gothic Uralic"/>
            </a:endParaRPr>
          </a:p>
        </p:txBody>
      </p:sp>
      <p:sp>
        <p:nvSpPr>
          <p:cNvPr id="4" name="object 4"/>
          <p:cNvSpPr txBox="1"/>
          <p:nvPr/>
        </p:nvSpPr>
        <p:spPr>
          <a:xfrm>
            <a:off x="7030014" y="2036655"/>
            <a:ext cx="3794869" cy="475130"/>
          </a:xfrm>
          <a:prstGeom prst="rect">
            <a:avLst/>
          </a:prstGeom>
        </p:spPr>
        <p:txBody>
          <a:bodyPr vert="horz" wrap="square" lIns="0" tIns="13335" rIns="0" bIns="0" rtlCol="0">
            <a:spAutoFit/>
          </a:bodyPr>
          <a:lstStyle/>
          <a:p>
            <a:pPr marL="12700" algn="ctr">
              <a:spcBef>
                <a:spcPts val="105"/>
              </a:spcBef>
            </a:pPr>
            <a:r>
              <a:rPr sz="3000" b="1" spc="-5" dirty="0">
                <a:solidFill>
                  <a:srgbClr val="990000"/>
                </a:solidFill>
                <a:latin typeface="+mj-lt"/>
                <a:cs typeface="Gothic Uralic"/>
              </a:rPr>
              <a:t>Grammar</a:t>
            </a:r>
            <a:endParaRPr sz="3000" dirty="0">
              <a:latin typeface="+mj-lt"/>
              <a:cs typeface="Gothic Uralic"/>
            </a:endParaRPr>
          </a:p>
        </p:txBody>
      </p:sp>
      <p:sp>
        <p:nvSpPr>
          <p:cNvPr id="5" name="object 5"/>
          <p:cNvSpPr txBox="1"/>
          <p:nvPr/>
        </p:nvSpPr>
        <p:spPr>
          <a:xfrm>
            <a:off x="7030014" y="2844889"/>
            <a:ext cx="3794869" cy="1859483"/>
          </a:xfrm>
          <a:prstGeom prst="rect">
            <a:avLst/>
          </a:prstGeom>
        </p:spPr>
        <p:txBody>
          <a:bodyPr vert="horz" wrap="square" lIns="0" tIns="12700" rIns="0" bIns="0" rtlCol="0">
            <a:spAutoFit/>
          </a:bodyPr>
          <a:lstStyle/>
          <a:p>
            <a:pPr marL="241300" indent="-228600" algn="just">
              <a:spcBef>
                <a:spcPts val="100"/>
              </a:spcBef>
              <a:buClr>
                <a:srgbClr val="990000"/>
              </a:buClr>
              <a:buFont typeface="Arial"/>
              <a:buChar char=""/>
              <a:tabLst>
                <a:tab pos="241300" algn="l"/>
              </a:tabLst>
            </a:pPr>
            <a:r>
              <a:rPr sz="3000" dirty="0">
                <a:solidFill>
                  <a:schemeClr val="bg1"/>
                </a:solidFill>
                <a:latin typeface="+mj-lt"/>
                <a:cs typeface="Gothic Uralic"/>
              </a:rPr>
              <a:t>Selective</a:t>
            </a:r>
          </a:p>
          <a:p>
            <a:pPr marL="241300" indent="-228600" algn="just">
              <a:spcBef>
                <a:spcPts val="1800"/>
              </a:spcBef>
              <a:buClr>
                <a:srgbClr val="990000"/>
              </a:buClr>
              <a:buFont typeface="Arial"/>
              <a:buChar char=""/>
              <a:tabLst>
                <a:tab pos="241300" algn="l"/>
              </a:tabLst>
            </a:pPr>
            <a:r>
              <a:rPr sz="3000" dirty="0">
                <a:solidFill>
                  <a:schemeClr val="bg1"/>
                </a:solidFill>
                <a:latin typeface="+mj-lt"/>
                <a:cs typeface="Gothic Uralic"/>
              </a:rPr>
              <a:t>Academically</a:t>
            </a:r>
            <a:r>
              <a:rPr sz="3000" spc="-75" dirty="0">
                <a:solidFill>
                  <a:schemeClr val="bg1"/>
                </a:solidFill>
                <a:latin typeface="+mj-lt"/>
                <a:cs typeface="Gothic Uralic"/>
              </a:rPr>
              <a:t> </a:t>
            </a:r>
            <a:r>
              <a:rPr sz="3000" spc="-35" dirty="0">
                <a:solidFill>
                  <a:schemeClr val="bg1"/>
                </a:solidFill>
                <a:latin typeface="+mj-lt"/>
                <a:cs typeface="Gothic Uralic"/>
              </a:rPr>
              <a:t>oriented</a:t>
            </a:r>
            <a:endParaRPr sz="3000" dirty="0">
              <a:solidFill>
                <a:schemeClr val="bg1"/>
              </a:solidFill>
              <a:latin typeface="+mj-lt"/>
              <a:cs typeface="Gothic Uralic"/>
            </a:endParaRPr>
          </a:p>
          <a:p>
            <a:pPr marL="241300" indent="-228600" algn="just">
              <a:spcBef>
                <a:spcPts val="1800"/>
              </a:spcBef>
              <a:buClr>
                <a:srgbClr val="990000"/>
              </a:buClr>
              <a:buFont typeface="Arial"/>
              <a:buChar char=""/>
              <a:tabLst>
                <a:tab pos="241300" algn="l"/>
              </a:tabLst>
            </a:pPr>
            <a:r>
              <a:rPr sz="3000" spc="-10" dirty="0">
                <a:solidFill>
                  <a:schemeClr val="bg1"/>
                </a:solidFill>
                <a:latin typeface="+mj-lt"/>
                <a:cs typeface="Gothic Uralic"/>
              </a:rPr>
              <a:t>One</a:t>
            </a:r>
            <a:r>
              <a:rPr sz="3000" spc="5" dirty="0">
                <a:solidFill>
                  <a:schemeClr val="bg1"/>
                </a:solidFill>
                <a:latin typeface="+mj-lt"/>
                <a:cs typeface="Gothic Uralic"/>
              </a:rPr>
              <a:t> </a:t>
            </a:r>
            <a:r>
              <a:rPr sz="3000" spc="-5" dirty="0">
                <a:solidFill>
                  <a:schemeClr val="bg1"/>
                </a:solidFill>
                <a:latin typeface="+mj-lt"/>
                <a:cs typeface="Gothic Uralic"/>
              </a:rPr>
              <a:t>sex</a:t>
            </a:r>
            <a:endParaRPr sz="3000" dirty="0">
              <a:solidFill>
                <a:schemeClr val="bg1"/>
              </a:solidFill>
              <a:latin typeface="+mj-lt"/>
              <a:cs typeface="Gothic Uralic"/>
            </a:endParaRPr>
          </a:p>
        </p:txBody>
      </p:sp>
    </p:spTree>
    <p:extLst>
      <p:ext uri="{BB962C8B-B14F-4D97-AF65-F5344CB8AC3E}">
        <p14:creationId xmlns:p14="http://schemas.microsoft.com/office/powerpoint/2010/main" val="3796812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732100" y="259176"/>
            <a:ext cx="3757602"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dirty="0">
                <a:solidFill>
                  <a:srgbClr val="FF0000"/>
                </a:solidFill>
              </a:rPr>
              <a:t>Key</a:t>
            </a:r>
            <a:r>
              <a:rPr sz="4500" b="1" spc="-70" dirty="0">
                <a:solidFill>
                  <a:srgbClr val="FF0000"/>
                </a:solidFill>
              </a:rPr>
              <a:t> </a:t>
            </a:r>
            <a:r>
              <a:rPr sz="4500" b="1" spc="-5" dirty="0">
                <a:solidFill>
                  <a:srgbClr val="FF0000"/>
                </a:solidFill>
              </a:rPr>
              <a:t>Stages</a:t>
            </a:r>
          </a:p>
        </p:txBody>
      </p:sp>
      <p:sp>
        <p:nvSpPr>
          <p:cNvPr id="4" name="object 4"/>
          <p:cNvSpPr/>
          <p:nvPr/>
        </p:nvSpPr>
        <p:spPr>
          <a:xfrm>
            <a:off x="4579620" y="5753100"/>
            <a:ext cx="2014728" cy="720852"/>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4750435" y="5960465"/>
            <a:ext cx="1673860" cy="299720"/>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Post</a:t>
            </a:r>
            <a:r>
              <a:rPr spc="-60" dirty="0">
                <a:solidFill>
                  <a:schemeClr val="bg1"/>
                </a:solidFill>
                <a:latin typeface="Gothic Uralic"/>
                <a:cs typeface="Gothic Uralic"/>
              </a:rPr>
              <a:t> </a:t>
            </a:r>
            <a:r>
              <a:rPr spc="-5" dirty="0">
                <a:solidFill>
                  <a:schemeClr val="bg1"/>
                </a:solidFill>
                <a:latin typeface="Gothic Uralic"/>
                <a:cs typeface="Gothic Uralic"/>
              </a:rPr>
              <a:t>Education</a:t>
            </a:r>
            <a:endParaRPr dirty="0">
              <a:solidFill>
                <a:schemeClr val="bg1"/>
              </a:solidFill>
              <a:latin typeface="Gothic Uralic"/>
              <a:cs typeface="Gothic Uralic"/>
            </a:endParaRPr>
          </a:p>
        </p:txBody>
      </p:sp>
      <p:sp>
        <p:nvSpPr>
          <p:cNvPr id="6" name="object 6"/>
          <p:cNvSpPr/>
          <p:nvPr/>
        </p:nvSpPr>
        <p:spPr>
          <a:xfrm>
            <a:off x="4579620" y="4607052"/>
            <a:ext cx="2014728" cy="720852"/>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5015610" y="4676647"/>
            <a:ext cx="1143000" cy="566822"/>
          </a:xfrm>
          <a:prstGeom prst="rect">
            <a:avLst/>
          </a:prstGeom>
        </p:spPr>
        <p:txBody>
          <a:bodyPr vert="horz" wrap="square" lIns="0" tIns="12700" rIns="0" bIns="0" rtlCol="0">
            <a:spAutoFit/>
          </a:bodyPr>
          <a:lstStyle/>
          <a:p>
            <a:pPr marL="271145" marR="5080" indent="-259079">
              <a:spcBef>
                <a:spcPts val="100"/>
              </a:spcBef>
            </a:pPr>
            <a:r>
              <a:rPr spc="-5" dirty="0">
                <a:solidFill>
                  <a:schemeClr val="bg1"/>
                </a:solidFill>
                <a:latin typeface="Gothic Uralic"/>
                <a:cs typeface="Gothic Uralic"/>
              </a:rPr>
              <a:t>Key</a:t>
            </a:r>
            <a:r>
              <a:rPr spc="-90" dirty="0">
                <a:solidFill>
                  <a:schemeClr val="bg1"/>
                </a:solidFill>
                <a:latin typeface="Gothic Uralic"/>
                <a:cs typeface="Gothic Uralic"/>
              </a:rPr>
              <a:t> </a:t>
            </a:r>
            <a:r>
              <a:rPr spc="-5" dirty="0">
                <a:solidFill>
                  <a:schemeClr val="bg1"/>
                </a:solidFill>
                <a:latin typeface="Gothic Uralic"/>
                <a:cs typeface="Gothic Uralic"/>
              </a:rPr>
              <a:t>Stage  </a:t>
            </a:r>
            <a:r>
              <a:rPr lang="en-US" spc="-10" dirty="0">
                <a:solidFill>
                  <a:schemeClr val="bg1"/>
                </a:solidFill>
                <a:latin typeface="Gothic Uralic"/>
                <a:cs typeface="Gothic Uralic"/>
              </a:rPr>
              <a:t>Four</a:t>
            </a:r>
            <a:endParaRPr dirty="0">
              <a:solidFill>
                <a:schemeClr val="bg1"/>
              </a:solidFill>
              <a:latin typeface="Gothic Uralic"/>
              <a:cs typeface="Gothic Uralic"/>
            </a:endParaRPr>
          </a:p>
        </p:txBody>
      </p:sp>
      <p:sp>
        <p:nvSpPr>
          <p:cNvPr id="8" name="object 8"/>
          <p:cNvSpPr/>
          <p:nvPr/>
        </p:nvSpPr>
        <p:spPr>
          <a:xfrm>
            <a:off x="4579620" y="3619501"/>
            <a:ext cx="2014728" cy="720851"/>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5015610" y="3688842"/>
            <a:ext cx="1143000" cy="574040"/>
          </a:xfrm>
          <a:prstGeom prst="rect">
            <a:avLst/>
          </a:prstGeom>
        </p:spPr>
        <p:txBody>
          <a:bodyPr vert="horz" wrap="square" lIns="0" tIns="12700" rIns="0" bIns="0" rtlCol="0">
            <a:spAutoFit/>
          </a:bodyPr>
          <a:lstStyle/>
          <a:p>
            <a:pPr marL="271145" marR="5080" indent="-259079">
              <a:spcBef>
                <a:spcPts val="100"/>
              </a:spcBef>
            </a:pPr>
            <a:r>
              <a:rPr spc="-5" dirty="0">
                <a:solidFill>
                  <a:schemeClr val="bg1"/>
                </a:solidFill>
                <a:latin typeface="Gothic Uralic"/>
                <a:cs typeface="Gothic Uralic"/>
              </a:rPr>
              <a:t>Key</a:t>
            </a:r>
            <a:r>
              <a:rPr spc="-90" dirty="0">
                <a:solidFill>
                  <a:schemeClr val="bg1"/>
                </a:solidFill>
                <a:latin typeface="Gothic Uralic"/>
                <a:cs typeface="Gothic Uralic"/>
              </a:rPr>
              <a:t> </a:t>
            </a:r>
            <a:r>
              <a:rPr spc="-5" dirty="0">
                <a:solidFill>
                  <a:schemeClr val="bg1"/>
                </a:solidFill>
                <a:latin typeface="Gothic Uralic"/>
                <a:cs typeface="Gothic Uralic"/>
              </a:rPr>
              <a:t>Stage  </a:t>
            </a:r>
            <a:r>
              <a:rPr spc="-10" dirty="0">
                <a:solidFill>
                  <a:schemeClr val="bg1"/>
                </a:solidFill>
                <a:latin typeface="Gothic Uralic"/>
                <a:cs typeface="Gothic Uralic"/>
              </a:rPr>
              <a:t>T</a:t>
            </a:r>
            <a:r>
              <a:rPr lang="en-US" spc="-10" dirty="0">
                <a:solidFill>
                  <a:schemeClr val="bg1"/>
                </a:solidFill>
                <a:latin typeface="Gothic Uralic"/>
                <a:cs typeface="Gothic Uralic"/>
              </a:rPr>
              <a:t>hree</a:t>
            </a:r>
            <a:endParaRPr dirty="0">
              <a:solidFill>
                <a:schemeClr val="bg1"/>
              </a:solidFill>
              <a:latin typeface="Gothic Uralic"/>
              <a:cs typeface="Gothic Uralic"/>
            </a:endParaRPr>
          </a:p>
        </p:txBody>
      </p:sp>
      <p:sp>
        <p:nvSpPr>
          <p:cNvPr id="10" name="object 10"/>
          <p:cNvSpPr/>
          <p:nvPr/>
        </p:nvSpPr>
        <p:spPr>
          <a:xfrm>
            <a:off x="4579620" y="2612136"/>
            <a:ext cx="2014728" cy="720851"/>
          </a:xfrm>
          <a:prstGeom prst="rect">
            <a:avLst/>
          </a:prstGeom>
          <a:blipFill>
            <a:blip r:embed="rId3" cstate="print"/>
            <a:stretch>
              <a:fillRect/>
            </a:stretch>
          </a:blipFill>
        </p:spPr>
        <p:txBody>
          <a:bodyPr wrap="square" lIns="0" tIns="0" rIns="0" bIns="0" rtlCol="0"/>
          <a:lstStyle/>
          <a:p>
            <a:endParaRPr/>
          </a:p>
        </p:txBody>
      </p:sp>
      <p:sp>
        <p:nvSpPr>
          <p:cNvPr id="11" name="object 11"/>
          <p:cNvSpPr txBox="1"/>
          <p:nvPr/>
        </p:nvSpPr>
        <p:spPr>
          <a:xfrm>
            <a:off x="4767199" y="2819527"/>
            <a:ext cx="1640839" cy="299720"/>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Key Stage</a:t>
            </a:r>
            <a:r>
              <a:rPr spc="-50" dirty="0">
                <a:solidFill>
                  <a:schemeClr val="bg1"/>
                </a:solidFill>
                <a:latin typeface="Gothic Uralic"/>
                <a:cs typeface="Gothic Uralic"/>
              </a:rPr>
              <a:t> </a:t>
            </a:r>
            <a:r>
              <a:rPr spc="-20" dirty="0">
                <a:solidFill>
                  <a:schemeClr val="bg1"/>
                </a:solidFill>
                <a:latin typeface="Gothic Uralic"/>
                <a:cs typeface="Gothic Uralic"/>
              </a:rPr>
              <a:t>Two</a:t>
            </a:r>
            <a:endParaRPr dirty="0">
              <a:solidFill>
                <a:schemeClr val="bg1"/>
              </a:solidFill>
              <a:latin typeface="Gothic Uralic"/>
              <a:cs typeface="Gothic Uralic"/>
            </a:endParaRPr>
          </a:p>
        </p:txBody>
      </p:sp>
      <p:sp>
        <p:nvSpPr>
          <p:cNvPr id="12" name="object 12"/>
          <p:cNvSpPr/>
          <p:nvPr/>
        </p:nvSpPr>
        <p:spPr>
          <a:xfrm>
            <a:off x="4579620" y="1539240"/>
            <a:ext cx="2014728" cy="720851"/>
          </a:xfrm>
          <a:prstGeom prst="rect">
            <a:avLst/>
          </a:prstGeom>
          <a:blipFill>
            <a:blip r:embed="rId2" cstate="print"/>
            <a:stretch>
              <a:fillRect/>
            </a:stretch>
          </a:blipFill>
        </p:spPr>
        <p:txBody>
          <a:bodyPr wrap="square" lIns="0" tIns="0" rIns="0" bIns="0" rtlCol="0"/>
          <a:lstStyle/>
          <a:p>
            <a:endParaRPr>
              <a:solidFill>
                <a:schemeClr val="bg1"/>
              </a:solidFill>
            </a:endParaRPr>
          </a:p>
        </p:txBody>
      </p:sp>
      <p:sp>
        <p:nvSpPr>
          <p:cNvPr id="13" name="object 13"/>
          <p:cNvSpPr txBox="1"/>
          <p:nvPr/>
        </p:nvSpPr>
        <p:spPr>
          <a:xfrm>
            <a:off x="4739767" y="1745741"/>
            <a:ext cx="1694814" cy="299720"/>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Key Stage</a:t>
            </a:r>
            <a:r>
              <a:rPr spc="-50" dirty="0">
                <a:solidFill>
                  <a:schemeClr val="bg1"/>
                </a:solidFill>
                <a:latin typeface="Gothic Uralic"/>
                <a:cs typeface="Gothic Uralic"/>
              </a:rPr>
              <a:t> </a:t>
            </a:r>
            <a:r>
              <a:rPr spc="-10" dirty="0">
                <a:solidFill>
                  <a:schemeClr val="bg1"/>
                </a:solidFill>
                <a:latin typeface="Gothic Uralic"/>
                <a:cs typeface="Gothic Uralic"/>
              </a:rPr>
              <a:t>One</a:t>
            </a:r>
            <a:endParaRPr dirty="0">
              <a:solidFill>
                <a:schemeClr val="bg1"/>
              </a:solidFill>
              <a:latin typeface="Gothic Uralic"/>
              <a:cs typeface="Gothic Uralic"/>
            </a:endParaRPr>
          </a:p>
        </p:txBody>
      </p:sp>
      <p:sp>
        <p:nvSpPr>
          <p:cNvPr id="14" name="object 14"/>
          <p:cNvSpPr/>
          <p:nvPr/>
        </p:nvSpPr>
        <p:spPr>
          <a:xfrm>
            <a:off x="4579620" y="422149"/>
            <a:ext cx="2014728" cy="720851"/>
          </a:xfrm>
          <a:prstGeom prst="rect">
            <a:avLst/>
          </a:prstGeom>
          <a:blipFill>
            <a:blip r:embed="rId3" cstate="print"/>
            <a:stretch>
              <a:fillRect/>
            </a:stretch>
          </a:blipFill>
        </p:spPr>
        <p:txBody>
          <a:bodyPr wrap="square" lIns="0" tIns="0" rIns="0" bIns="0" rtlCol="0"/>
          <a:lstStyle/>
          <a:p>
            <a:endParaRPr/>
          </a:p>
        </p:txBody>
      </p:sp>
      <p:sp>
        <p:nvSpPr>
          <p:cNvPr id="15" name="object 15"/>
          <p:cNvSpPr txBox="1"/>
          <p:nvPr/>
        </p:nvSpPr>
        <p:spPr>
          <a:xfrm>
            <a:off x="4942460" y="490854"/>
            <a:ext cx="1289685" cy="574040"/>
          </a:xfrm>
          <a:prstGeom prst="rect">
            <a:avLst/>
          </a:prstGeom>
        </p:spPr>
        <p:txBody>
          <a:bodyPr vert="horz" wrap="square" lIns="0" tIns="12700" rIns="0" bIns="0" rtlCol="0">
            <a:spAutoFit/>
          </a:bodyPr>
          <a:lstStyle/>
          <a:p>
            <a:pPr marL="320040" marR="5080" indent="-307975">
              <a:spcBef>
                <a:spcPts val="100"/>
              </a:spcBef>
            </a:pPr>
            <a:r>
              <a:rPr spc="-5" dirty="0">
                <a:solidFill>
                  <a:schemeClr val="bg1"/>
                </a:solidFill>
                <a:latin typeface="Gothic Uralic"/>
                <a:cs typeface="Gothic Uralic"/>
              </a:rPr>
              <a:t>Fou</a:t>
            </a:r>
            <a:r>
              <a:rPr spc="-15" dirty="0">
                <a:solidFill>
                  <a:schemeClr val="bg1"/>
                </a:solidFill>
                <a:latin typeface="Gothic Uralic"/>
                <a:cs typeface="Gothic Uralic"/>
              </a:rPr>
              <a:t>n</a:t>
            </a:r>
            <a:r>
              <a:rPr spc="-5" dirty="0">
                <a:solidFill>
                  <a:schemeClr val="bg1"/>
                </a:solidFill>
                <a:latin typeface="Gothic Uralic"/>
                <a:cs typeface="Gothic Uralic"/>
              </a:rPr>
              <a:t>da</a:t>
            </a:r>
            <a:r>
              <a:rPr spc="-15" dirty="0">
                <a:solidFill>
                  <a:schemeClr val="bg1"/>
                </a:solidFill>
                <a:latin typeface="Gothic Uralic"/>
                <a:cs typeface="Gothic Uralic"/>
              </a:rPr>
              <a:t>t</a:t>
            </a:r>
            <a:r>
              <a:rPr spc="20" dirty="0">
                <a:solidFill>
                  <a:schemeClr val="bg1"/>
                </a:solidFill>
                <a:latin typeface="Gothic Uralic"/>
                <a:cs typeface="Gothic Uralic"/>
              </a:rPr>
              <a:t>i</a:t>
            </a:r>
            <a:r>
              <a:rPr spc="-5" dirty="0">
                <a:solidFill>
                  <a:schemeClr val="bg1"/>
                </a:solidFill>
                <a:latin typeface="Gothic Uralic"/>
                <a:cs typeface="Gothic Uralic"/>
              </a:rPr>
              <a:t>on</a:t>
            </a:r>
            <a:r>
              <a:rPr spc="-5" dirty="0">
                <a:latin typeface="Gothic Uralic"/>
                <a:cs typeface="Gothic Uralic"/>
              </a:rPr>
              <a:t>  </a:t>
            </a:r>
            <a:r>
              <a:rPr spc="-10" dirty="0">
                <a:solidFill>
                  <a:schemeClr val="bg1"/>
                </a:solidFill>
                <a:latin typeface="Gothic Uralic"/>
                <a:cs typeface="Gothic Uralic"/>
              </a:rPr>
              <a:t>Stage</a:t>
            </a:r>
            <a:endParaRPr dirty="0">
              <a:solidFill>
                <a:schemeClr val="bg1"/>
              </a:solidFill>
              <a:latin typeface="Gothic Uralic"/>
              <a:cs typeface="Gothic Uralic"/>
            </a:endParaRPr>
          </a:p>
        </p:txBody>
      </p:sp>
      <p:sp>
        <p:nvSpPr>
          <p:cNvPr id="16" name="object 16"/>
          <p:cNvSpPr/>
          <p:nvPr/>
        </p:nvSpPr>
        <p:spPr>
          <a:xfrm>
            <a:off x="7840980" y="5753101"/>
            <a:ext cx="1741931" cy="720515"/>
          </a:xfrm>
          <a:prstGeom prst="rect">
            <a:avLst/>
          </a:prstGeom>
          <a:blipFill>
            <a:blip r:embed="rId4" cstate="print"/>
            <a:stretch>
              <a:fillRect/>
            </a:stretch>
          </a:blipFill>
        </p:spPr>
        <p:txBody>
          <a:bodyPr wrap="square" lIns="0" tIns="0" rIns="0" bIns="0" rtlCol="0"/>
          <a:lstStyle/>
          <a:p>
            <a:endParaRPr/>
          </a:p>
        </p:txBody>
      </p:sp>
      <p:sp>
        <p:nvSpPr>
          <p:cNvPr id="17" name="object 17"/>
          <p:cNvSpPr txBox="1"/>
          <p:nvPr/>
        </p:nvSpPr>
        <p:spPr>
          <a:xfrm>
            <a:off x="8105619" y="5723965"/>
            <a:ext cx="1313846" cy="843821"/>
          </a:xfrm>
          <a:prstGeom prst="rect">
            <a:avLst/>
          </a:prstGeom>
        </p:spPr>
        <p:txBody>
          <a:bodyPr vert="horz" wrap="square" lIns="0" tIns="12700" rIns="0" bIns="0" rtlCol="0">
            <a:spAutoFit/>
          </a:bodyPr>
          <a:lstStyle/>
          <a:p>
            <a:pPr algn="ctr">
              <a:spcBef>
                <a:spcPts val="100"/>
              </a:spcBef>
            </a:pPr>
            <a:r>
              <a:rPr spc="-5" dirty="0">
                <a:solidFill>
                  <a:schemeClr val="bg1"/>
                </a:solidFill>
                <a:latin typeface="Gothic Uralic"/>
                <a:cs typeface="Gothic Uralic"/>
              </a:rPr>
              <a:t>11-16</a:t>
            </a:r>
            <a:endParaRPr dirty="0">
              <a:solidFill>
                <a:schemeClr val="bg1"/>
              </a:solidFill>
              <a:latin typeface="Gothic Uralic"/>
              <a:cs typeface="Gothic Uralic"/>
            </a:endParaRPr>
          </a:p>
          <a:p>
            <a:pPr algn="ctr">
              <a:lnSpc>
                <a:spcPct val="100000"/>
              </a:lnSpc>
            </a:pPr>
            <a:r>
              <a:rPr spc="-5" dirty="0">
                <a:solidFill>
                  <a:schemeClr val="bg1"/>
                </a:solidFill>
                <a:latin typeface="Gothic Uralic"/>
                <a:cs typeface="Gothic Uralic"/>
              </a:rPr>
              <a:t>mandate</a:t>
            </a:r>
            <a:r>
              <a:rPr spc="-60" dirty="0">
                <a:solidFill>
                  <a:schemeClr val="bg1"/>
                </a:solidFill>
                <a:latin typeface="Gothic Uralic"/>
                <a:cs typeface="Gothic Uralic"/>
              </a:rPr>
              <a:t> </a:t>
            </a:r>
            <a:r>
              <a:rPr spc="-10" dirty="0">
                <a:solidFill>
                  <a:schemeClr val="bg1"/>
                </a:solidFill>
                <a:latin typeface="Gothic Uralic"/>
                <a:cs typeface="Gothic Uralic"/>
              </a:rPr>
              <a:t>to</a:t>
            </a:r>
            <a:endParaRPr dirty="0">
              <a:solidFill>
                <a:schemeClr val="bg1"/>
              </a:solidFill>
              <a:latin typeface="Gothic Uralic"/>
              <a:cs typeface="Gothic Uralic"/>
            </a:endParaRPr>
          </a:p>
          <a:p>
            <a:pPr algn="ctr">
              <a:lnSpc>
                <a:spcPct val="100000"/>
              </a:lnSpc>
            </a:pPr>
            <a:r>
              <a:rPr spc="-5" dirty="0">
                <a:solidFill>
                  <a:schemeClr val="bg1"/>
                </a:solidFill>
                <a:latin typeface="Gothic Uralic"/>
                <a:cs typeface="Gothic Uralic"/>
              </a:rPr>
              <a:t>11-18</a:t>
            </a:r>
            <a:endParaRPr dirty="0">
              <a:solidFill>
                <a:schemeClr val="bg1"/>
              </a:solidFill>
              <a:latin typeface="Gothic Uralic"/>
              <a:cs typeface="Gothic Uralic"/>
            </a:endParaRPr>
          </a:p>
        </p:txBody>
      </p:sp>
      <p:sp>
        <p:nvSpPr>
          <p:cNvPr id="18" name="object 18"/>
          <p:cNvSpPr/>
          <p:nvPr/>
        </p:nvSpPr>
        <p:spPr>
          <a:xfrm>
            <a:off x="7840980" y="4607052"/>
            <a:ext cx="1741931" cy="720852"/>
          </a:xfrm>
          <a:prstGeom prst="rect">
            <a:avLst/>
          </a:prstGeom>
          <a:blipFill>
            <a:blip r:embed="rId5" cstate="print"/>
            <a:stretch>
              <a:fillRect/>
            </a:stretch>
          </a:blipFill>
        </p:spPr>
        <p:txBody>
          <a:bodyPr wrap="square" lIns="0" tIns="0" rIns="0" bIns="0" rtlCol="0"/>
          <a:lstStyle/>
          <a:p>
            <a:endParaRPr/>
          </a:p>
        </p:txBody>
      </p:sp>
      <p:sp>
        <p:nvSpPr>
          <p:cNvPr id="19" name="object 19"/>
          <p:cNvSpPr txBox="1"/>
          <p:nvPr/>
        </p:nvSpPr>
        <p:spPr>
          <a:xfrm>
            <a:off x="8237601" y="4813807"/>
            <a:ext cx="952500" cy="299720"/>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14-16</a:t>
            </a:r>
            <a:r>
              <a:rPr spc="-60" dirty="0">
                <a:solidFill>
                  <a:schemeClr val="bg1"/>
                </a:solidFill>
                <a:latin typeface="Gothic Uralic"/>
                <a:cs typeface="Gothic Uralic"/>
              </a:rPr>
              <a:t> </a:t>
            </a:r>
            <a:r>
              <a:rPr spc="-5" dirty="0">
                <a:solidFill>
                  <a:schemeClr val="bg1"/>
                </a:solidFill>
                <a:latin typeface="Gothic Uralic"/>
                <a:cs typeface="Gothic Uralic"/>
              </a:rPr>
              <a:t>yrs</a:t>
            </a:r>
            <a:endParaRPr dirty="0">
              <a:solidFill>
                <a:schemeClr val="bg1"/>
              </a:solidFill>
              <a:latin typeface="Gothic Uralic"/>
              <a:cs typeface="Gothic Uralic"/>
            </a:endParaRPr>
          </a:p>
        </p:txBody>
      </p:sp>
      <p:sp>
        <p:nvSpPr>
          <p:cNvPr id="20" name="object 20"/>
          <p:cNvSpPr/>
          <p:nvPr/>
        </p:nvSpPr>
        <p:spPr>
          <a:xfrm>
            <a:off x="7840980" y="3619501"/>
            <a:ext cx="1741931" cy="720851"/>
          </a:xfrm>
          <a:prstGeom prst="rect">
            <a:avLst/>
          </a:prstGeom>
          <a:blipFill>
            <a:blip r:embed="rId6" cstate="print"/>
            <a:stretch>
              <a:fillRect/>
            </a:stretch>
          </a:blipFill>
        </p:spPr>
        <p:txBody>
          <a:bodyPr wrap="square" lIns="0" tIns="0" rIns="0" bIns="0" rtlCol="0"/>
          <a:lstStyle/>
          <a:p>
            <a:endParaRPr/>
          </a:p>
        </p:txBody>
      </p:sp>
      <p:sp>
        <p:nvSpPr>
          <p:cNvPr id="21" name="object 21"/>
          <p:cNvSpPr txBox="1"/>
          <p:nvPr/>
        </p:nvSpPr>
        <p:spPr>
          <a:xfrm>
            <a:off x="8269605" y="3826002"/>
            <a:ext cx="887094" cy="299720"/>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11</a:t>
            </a:r>
            <a:r>
              <a:rPr dirty="0">
                <a:solidFill>
                  <a:schemeClr val="bg1"/>
                </a:solidFill>
                <a:latin typeface="Gothic Uralic"/>
                <a:cs typeface="Gothic Uralic"/>
              </a:rPr>
              <a:t>-</a:t>
            </a:r>
            <a:r>
              <a:rPr spc="-5" dirty="0">
                <a:solidFill>
                  <a:schemeClr val="bg1"/>
                </a:solidFill>
                <a:latin typeface="Gothic Uralic"/>
                <a:cs typeface="Gothic Uralic"/>
              </a:rPr>
              <a:t>14</a:t>
            </a:r>
            <a:r>
              <a:rPr spc="-10" dirty="0">
                <a:solidFill>
                  <a:schemeClr val="bg1"/>
                </a:solidFill>
                <a:latin typeface="Gothic Uralic"/>
                <a:cs typeface="Gothic Uralic"/>
              </a:rPr>
              <a:t>y</a:t>
            </a:r>
            <a:r>
              <a:rPr dirty="0">
                <a:solidFill>
                  <a:schemeClr val="bg1"/>
                </a:solidFill>
                <a:latin typeface="Gothic Uralic"/>
                <a:cs typeface="Gothic Uralic"/>
              </a:rPr>
              <a:t>rs</a:t>
            </a:r>
          </a:p>
        </p:txBody>
      </p:sp>
      <p:sp>
        <p:nvSpPr>
          <p:cNvPr id="22" name="object 22"/>
          <p:cNvSpPr/>
          <p:nvPr/>
        </p:nvSpPr>
        <p:spPr>
          <a:xfrm>
            <a:off x="7840980" y="2612136"/>
            <a:ext cx="1741931" cy="720851"/>
          </a:xfrm>
          <a:prstGeom prst="rect">
            <a:avLst/>
          </a:prstGeom>
          <a:blipFill>
            <a:blip r:embed="rId5" cstate="print"/>
            <a:stretch>
              <a:fillRect/>
            </a:stretch>
          </a:blipFill>
        </p:spPr>
        <p:txBody>
          <a:bodyPr wrap="square" lIns="0" tIns="0" rIns="0" bIns="0" rtlCol="0"/>
          <a:lstStyle/>
          <a:p>
            <a:endParaRPr/>
          </a:p>
        </p:txBody>
      </p:sp>
      <p:sp>
        <p:nvSpPr>
          <p:cNvPr id="23" name="object 23"/>
          <p:cNvSpPr txBox="1"/>
          <p:nvPr/>
        </p:nvSpPr>
        <p:spPr>
          <a:xfrm>
            <a:off x="8300085" y="2819527"/>
            <a:ext cx="826135" cy="299720"/>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7-11</a:t>
            </a:r>
            <a:r>
              <a:rPr spc="-60" dirty="0">
                <a:solidFill>
                  <a:schemeClr val="bg1"/>
                </a:solidFill>
                <a:latin typeface="Gothic Uralic"/>
                <a:cs typeface="Gothic Uralic"/>
              </a:rPr>
              <a:t> </a:t>
            </a:r>
            <a:r>
              <a:rPr spc="-5" dirty="0">
                <a:solidFill>
                  <a:schemeClr val="bg1"/>
                </a:solidFill>
                <a:latin typeface="Gothic Uralic"/>
                <a:cs typeface="Gothic Uralic"/>
              </a:rPr>
              <a:t>yrs</a:t>
            </a:r>
            <a:endParaRPr dirty="0">
              <a:solidFill>
                <a:schemeClr val="bg1"/>
              </a:solidFill>
              <a:latin typeface="Gothic Uralic"/>
              <a:cs typeface="Gothic Uralic"/>
            </a:endParaRPr>
          </a:p>
        </p:txBody>
      </p:sp>
      <p:sp>
        <p:nvSpPr>
          <p:cNvPr id="24" name="object 24"/>
          <p:cNvSpPr/>
          <p:nvPr/>
        </p:nvSpPr>
        <p:spPr>
          <a:xfrm>
            <a:off x="7840980" y="1539240"/>
            <a:ext cx="1741931" cy="720851"/>
          </a:xfrm>
          <a:prstGeom prst="rect">
            <a:avLst/>
          </a:prstGeom>
          <a:blipFill>
            <a:blip r:embed="rId6" cstate="print"/>
            <a:stretch>
              <a:fillRect/>
            </a:stretch>
          </a:blipFill>
        </p:spPr>
        <p:txBody>
          <a:bodyPr wrap="square" lIns="0" tIns="0" rIns="0" bIns="0" rtlCol="0"/>
          <a:lstStyle/>
          <a:p>
            <a:endParaRPr/>
          </a:p>
        </p:txBody>
      </p:sp>
      <p:sp>
        <p:nvSpPr>
          <p:cNvPr id="25" name="object 25"/>
          <p:cNvSpPr txBox="1"/>
          <p:nvPr/>
        </p:nvSpPr>
        <p:spPr>
          <a:xfrm>
            <a:off x="8384861" y="1745741"/>
            <a:ext cx="874385" cy="289823"/>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5-7</a:t>
            </a:r>
            <a:r>
              <a:rPr spc="-75" dirty="0">
                <a:solidFill>
                  <a:schemeClr val="bg1"/>
                </a:solidFill>
                <a:latin typeface="Gothic Uralic"/>
                <a:cs typeface="Gothic Uralic"/>
              </a:rPr>
              <a:t> </a:t>
            </a:r>
            <a:r>
              <a:rPr spc="-5" dirty="0">
                <a:solidFill>
                  <a:schemeClr val="bg1"/>
                </a:solidFill>
                <a:latin typeface="Gothic Uralic"/>
                <a:cs typeface="Gothic Uralic"/>
              </a:rPr>
              <a:t>yrs</a:t>
            </a:r>
            <a:endParaRPr dirty="0">
              <a:solidFill>
                <a:schemeClr val="bg1"/>
              </a:solidFill>
              <a:latin typeface="Gothic Uralic"/>
              <a:cs typeface="Gothic Uralic"/>
            </a:endParaRPr>
          </a:p>
        </p:txBody>
      </p:sp>
      <p:sp>
        <p:nvSpPr>
          <p:cNvPr id="26" name="object 26"/>
          <p:cNvSpPr/>
          <p:nvPr/>
        </p:nvSpPr>
        <p:spPr>
          <a:xfrm>
            <a:off x="7840980" y="422149"/>
            <a:ext cx="1741931" cy="720851"/>
          </a:xfrm>
          <a:prstGeom prst="rect">
            <a:avLst/>
          </a:prstGeom>
          <a:blipFill>
            <a:blip r:embed="rId5" cstate="print"/>
            <a:stretch>
              <a:fillRect/>
            </a:stretch>
          </a:blipFill>
        </p:spPr>
        <p:txBody>
          <a:bodyPr wrap="square" lIns="0" tIns="0" rIns="0" bIns="0" rtlCol="0"/>
          <a:lstStyle/>
          <a:p>
            <a:endParaRPr/>
          </a:p>
        </p:txBody>
      </p:sp>
      <p:sp>
        <p:nvSpPr>
          <p:cNvPr id="27" name="object 27"/>
          <p:cNvSpPr txBox="1"/>
          <p:nvPr/>
        </p:nvSpPr>
        <p:spPr>
          <a:xfrm>
            <a:off x="8396495" y="508587"/>
            <a:ext cx="697865" cy="566822"/>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3-5</a:t>
            </a:r>
            <a:r>
              <a:rPr spc="-75" dirty="0">
                <a:solidFill>
                  <a:schemeClr val="bg1"/>
                </a:solidFill>
                <a:latin typeface="Gothic Uralic"/>
                <a:cs typeface="Gothic Uralic"/>
              </a:rPr>
              <a:t> </a:t>
            </a:r>
            <a:r>
              <a:rPr spc="-5" dirty="0">
                <a:solidFill>
                  <a:schemeClr val="bg1"/>
                </a:solidFill>
                <a:latin typeface="Gothic Uralic"/>
                <a:cs typeface="Gothic Uralic"/>
              </a:rPr>
              <a:t>yrs</a:t>
            </a:r>
            <a:endParaRPr dirty="0">
              <a:solidFill>
                <a:schemeClr val="bg1"/>
              </a:solidFill>
              <a:latin typeface="Gothic Uralic"/>
              <a:cs typeface="Gothic Uralic"/>
            </a:endParaRPr>
          </a:p>
        </p:txBody>
      </p:sp>
      <p:sp>
        <p:nvSpPr>
          <p:cNvPr id="28" name="object 28"/>
          <p:cNvSpPr/>
          <p:nvPr/>
        </p:nvSpPr>
        <p:spPr>
          <a:xfrm>
            <a:off x="6584189" y="6069787"/>
            <a:ext cx="1092835" cy="120650"/>
          </a:xfrm>
          <a:custGeom>
            <a:avLst/>
            <a:gdLst/>
            <a:ahLst/>
            <a:cxnLst/>
            <a:rect l="l" t="t" r="r" b="b"/>
            <a:pathLst>
              <a:path w="1092835" h="120650">
                <a:moveTo>
                  <a:pt x="1018659" y="73524"/>
                </a:moveTo>
                <a:lnTo>
                  <a:pt x="975740" y="97688"/>
                </a:lnTo>
                <a:lnTo>
                  <a:pt x="973582" y="105587"/>
                </a:lnTo>
                <a:lnTo>
                  <a:pt x="977138" y="111823"/>
                </a:lnTo>
                <a:lnTo>
                  <a:pt x="980566" y="118046"/>
                </a:lnTo>
                <a:lnTo>
                  <a:pt x="988440" y="120256"/>
                </a:lnTo>
                <a:lnTo>
                  <a:pt x="1070149" y="74244"/>
                </a:lnTo>
                <a:lnTo>
                  <a:pt x="1066546" y="74244"/>
                </a:lnTo>
                <a:lnTo>
                  <a:pt x="1018659" y="73524"/>
                </a:lnTo>
                <a:close/>
              </a:path>
              <a:path w="1092835" h="120650">
                <a:moveTo>
                  <a:pt x="1041059" y="60921"/>
                </a:moveTo>
                <a:lnTo>
                  <a:pt x="1018659" y="73524"/>
                </a:lnTo>
                <a:lnTo>
                  <a:pt x="1066546" y="74244"/>
                </a:lnTo>
                <a:lnTo>
                  <a:pt x="1066573" y="72390"/>
                </a:lnTo>
                <a:lnTo>
                  <a:pt x="1060069" y="72390"/>
                </a:lnTo>
                <a:lnTo>
                  <a:pt x="1041059" y="60921"/>
                </a:lnTo>
                <a:close/>
              </a:path>
              <a:path w="1092835" h="120650">
                <a:moveTo>
                  <a:pt x="990346" y="0"/>
                </a:moveTo>
                <a:lnTo>
                  <a:pt x="982345" y="1968"/>
                </a:lnTo>
                <a:lnTo>
                  <a:pt x="974978" y="14224"/>
                </a:lnTo>
                <a:lnTo>
                  <a:pt x="976884" y="22186"/>
                </a:lnTo>
                <a:lnTo>
                  <a:pt x="1019004" y="47615"/>
                </a:lnTo>
                <a:lnTo>
                  <a:pt x="1066927" y="48336"/>
                </a:lnTo>
                <a:lnTo>
                  <a:pt x="1066546" y="74244"/>
                </a:lnTo>
                <a:lnTo>
                  <a:pt x="1070149" y="74244"/>
                </a:lnTo>
                <a:lnTo>
                  <a:pt x="1092453" y="61683"/>
                </a:lnTo>
                <a:lnTo>
                  <a:pt x="990346" y="0"/>
                </a:lnTo>
                <a:close/>
              </a:path>
              <a:path w="1092835" h="120650">
                <a:moveTo>
                  <a:pt x="508" y="32308"/>
                </a:moveTo>
                <a:lnTo>
                  <a:pt x="0" y="58216"/>
                </a:lnTo>
                <a:lnTo>
                  <a:pt x="1018659" y="73524"/>
                </a:lnTo>
                <a:lnTo>
                  <a:pt x="1041059" y="60921"/>
                </a:lnTo>
                <a:lnTo>
                  <a:pt x="1019004" y="47615"/>
                </a:lnTo>
                <a:lnTo>
                  <a:pt x="508" y="32308"/>
                </a:lnTo>
                <a:close/>
              </a:path>
              <a:path w="1092835" h="120650">
                <a:moveTo>
                  <a:pt x="1060450" y="50012"/>
                </a:moveTo>
                <a:lnTo>
                  <a:pt x="1041059" y="60921"/>
                </a:lnTo>
                <a:lnTo>
                  <a:pt x="1060069" y="72390"/>
                </a:lnTo>
                <a:lnTo>
                  <a:pt x="1060450" y="50012"/>
                </a:lnTo>
                <a:close/>
              </a:path>
              <a:path w="1092835" h="120650">
                <a:moveTo>
                  <a:pt x="1066902" y="50012"/>
                </a:moveTo>
                <a:lnTo>
                  <a:pt x="1060450" y="50012"/>
                </a:lnTo>
                <a:lnTo>
                  <a:pt x="1060069" y="72390"/>
                </a:lnTo>
                <a:lnTo>
                  <a:pt x="1066573" y="72390"/>
                </a:lnTo>
                <a:lnTo>
                  <a:pt x="1066902" y="50012"/>
                </a:lnTo>
                <a:close/>
              </a:path>
              <a:path w="1092835" h="120650">
                <a:moveTo>
                  <a:pt x="1019004" y="47615"/>
                </a:moveTo>
                <a:lnTo>
                  <a:pt x="1041059" y="60921"/>
                </a:lnTo>
                <a:lnTo>
                  <a:pt x="1060450" y="50012"/>
                </a:lnTo>
                <a:lnTo>
                  <a:pt x="1066902" y="50012"/>
                </a:lnTo>
                <a:lnTo>
                  <a:pt x="1066927" y="48336"/>
                </a:lnTo>
                <a:lnTo>
                  <a:pt x="1019004" y="47615"/>
                </a:lnTo>
                <a:close/>
              </a:path>
            </a:pathLst>
          </a:custGeom>
          <a:solidFill>
            <a:srgbClr val="990000"/>
          </a:solidFill>
        </p:spPr>
        <p:txBody>
          <a:bodyPr wrap="square" lIns="0" tIns="0" rIns="0" bIns="0" rtlCol="0"/>
          <a:lstStyle/>
          <a:p>
            <a:endParaRPr/>
          </a:p>
        </p:txBody>
      </p:sp>
      <p:grpSp>
        <p:nvGrpSpPr>
          <p:cNvPr id="29" name="object 29"/>
          <p:cNvGrpSpPr/>
          <p:nvPr/>
        </p:nvGrpSpPr>
        <p:grpSpPr>
          <a:xfrm>
            <a:off x="1524000" y="722503"/>
            <a:ext cx="6153150" cy="5255895"/>
            <a:chOff x="0" y="722502"/>
            <a:chExt cx="6153150" cy="5255895"/>
          </a:xfrm>
        </p:grpSpPr>
        <p:sp>
          <p:nvSpPr>
            <p:cNvPr id="30" name="object 30"/>
            <p:cNvSpPr/>
            <p:nvPr/>
          </p:nvSpPr>
          <p:spPr>
            <a:xfrm>
              <a:off x="1217079" y="722502"/>
              <a:ext cx="4935855" cy="5255895"/>
            </a:xfrm>
            <a:custGeom>
              <a:avLst/>
              <a:gdLst/>
              <a:ahLst/>
              <a:cxnLst/>
              <a:rect l="l" t="t" r="r" b="b"/>
              <a:pathLst>
                <a:path w="4935855" h="5255895">
                  <a:moveTo>
                    <a:pt x="1674075" y="4072382"/>
                  </a:moveTo>
                  <a:lnTo>
                    <a:pt x="1671802" y="4066540"/>
                  </a:lnTo>
                  <a:lnTo>
                    <a:pt x="1633435" y="3967861"/>
                  </a:lnTo>
                  <a:lnTo>
                    <a:pt x="1630768" y="3961130"/>
                  </a:lnTo>
                  <a:lnTo>
                    <a:pt x="1623275" y="3957828"/>
                  </a:lnTo>
                  <a:lnTo>
                    <a:pt x="1616671" y="3960495"/>
                  </a:lnTo>
                  <a:lnTo>
                    <a:pt x="1609940" y="3963035"/>
                  </a:lnTo>
                  <a:lnTo>
                    <a:pt x="1606638" y="3970528"/>
                  </a:lnTo>
                  <a:lnTo>
                    <a:pt x="1609305" y="3977259"/>
                  </a:lnTo>
                  <a:lnTo>
                    <a:pt x="1624571" y="4016489"/>
                  </a:lnTo>
                  <a:lnTo>
                    <a:pt x="215099" y="2896743"/>
                  </a:lnTo>
                  <a:lnTo>
                    <a:pt x="199097" y="2917063"/>
                  </a:lnTo>
                  <a:lnTo>
                    <a:pt x="1608493" y="4036745"/>
                  </a:lnTo>
                  <a:lnTo>
                    <a:pt x="1559648" y="4029710"/>
                  </a:lnTo>
                  <a:lnTo>
                    <a:pt x="1553171" y="4034663"/>
                  </a:lnTo>
                  <a:lnTo>
                    <a:pt x="1551139" y="4048760"/>
                  </a:lnTo>
                  <a:lnTo>
                    <a:pt x="1555965" y="4055364"/>
                  </a:lnTo>
                  <a:lnTo>
                    <a:pt x="1674075" y="4072382"/>
                  </a:lnTo>
                  <a:close/>
                </a:path>
                <a:path w="4935855" h="5255895">
                  <a:moveTo>
                    <a:pt x="1674075" y="2431415"/>
                  </a:moveTo>
                  <a:lnTo>
                    <a:pt x="1651431" y="2421509"/>
                  </a:lnTo>
                  <a:lnTo>
                    <a:pt x="1571332" y="2386457"/>
                  </a:lnTo>
                  <a:lnTo>
                    <a:pt x="1564728" y="2383663"/>
                  </a:lnTo>
                  <a:lnTo>
                    <a:pt x="1557108" y="2386584"/>
                  </a:lnTo>
                  <a:lnTo>
                    <a:pt x="1554314" y="2393188"/>
                  </a:lnTo>
                  <a:lnTo>
                    <a:pt x="1551393" y="2399665"/>
                  </a:lnTo>
                  <a:lnTo>
                    <a:pt x="1554441" y="2407285"/>
                  </a:lnTo>
                  <a:lnTo>
                    <a:pt x="1560918" y="2410206"/>
                  </a:lnTo>
                  <a:lnTo>
                    <a:pt x="1599488" y="2427071"/>
                  </a:lnTo>
                  <a:lnTo>
                    <a:pt x="205574" y="2589403"/>
                  </a:lnTo>
                  <a:lnTo>
                    <a:pt x="207073" y="2602153"/>
                  </a:lnTo>
                  <a:lnTo>
                    <a:pt x="202272" y="2614168"/>
                  </a:lnTo>
                  <a:lnTo>
                    <a:pt x="1600987" y="3181832"/>
                  </a:lnTo>
                  <a:lnTo>
                    <a:pt x="1552282" y="3188843"/>
                  </a:lnTo>
                  <a:lnTo>
                    <a:pt x="1547456" y="3195320"/>
                  </a:lnTo>
                  <a:lnTo>
                    <a:pt x="1549488" y="3209544"/>
                  </a:lnTo>
                  <a:lnTo>
                    <a:pt x="1555965" y="3214497"/>
                  </a:lnTo>
                  <a:lnTo>
                    <a:pt x="1657324" y="3199892"/>
                  </a:lnTo>
                  <a:lnTo>
                    <a:pt x="1674075" y="3197479"/>
                  </a:lnTo>
                  <a:lnTo>
                    <a:pt x="1605622" y="3108706"/>
                  </a:lnTo>
                  <a:lnTo>
                    <a:pt x="1601177" y="3102991"/>
                  </a:lnTo>
                  <a:lnTo>
                    <a:pt x="1593049" y="3101975"/>
                  </a:lnTo>
                  <a:lnTo>
                    <a:pt x="1581746" y="3110738"/>
                  </a:lnTo>
                  <a:lnTo>
                    <a:pt x="1580730" y="3118866"/>
                  </a:lnTo>
                  <a:lnTo>
                    <a:pt x="1610728" y="3157740"/>
                  </a:lnTo>
                  <a:lnTo>
                    <a:pt x="259321" y="2609278"/>
                  </a:lnTo>
                  <a:lnTo>
                    <a:pt x="1602460" y="2452840"/>
                  </a:lnTo>
                  <a:lnTo>
                    <a:pt x="1563204" y="2482342"/>
                  </a:lnTo>
                  <a:lnTo>
                    <a:pt x="1561934" y="2490470"/>
                  </a:lnTo>
                  <a:lnTo>
                    <a:pt x="1570570" y="2501900"/>
                  </a:lnTo>
                  <a:lnTo>
                    <a:pt x="1578698" y="2503043"/>
                  </a:lnTo>
                  <a:lnTo>
                    <a:pt x="1674075" y="2431415"/>
                  </a:lnTo>
                  <a:close/>
                </a:path>
                <a:path w="4935855" h="5255895">
                  <a:moveTo>
                    <a:pt x="1674583" y="5255692"/>
                  </a:moveTo>
                  <a:lnTo>
                    <a:pt x="1673288" y="5242471"/>
                  </a:lnTo>
                  <a:lnTo>
                    <a:pt x="1663661" y="5144046"/>
                  </a:lnTo>
                  <a:lnTo>
                    <a:pt x="1662899" y="5136921"/>
                  </a:lnTo>
                  <a:lnTo>
                    <a:pt x="1656549" y="5131714"/>
                  </a:lnTo>
                  <a:lnTo>
                    <a:pt x="1642325" y="5133111"/>
                  </a:lnTo>
                  <a:lnTo>
                    <a:pt x="1637118" y="5139448"/>
                  </a:lnTo>
                  <a:lnTo>
                    <a:pt x="1637880" y="5146560"/>
                  </a:lnTo>
                  <a:lnTo>
                    <a:pt x="1641983" y="5188509"/>
                  </a:lnTo>
                  <a:lnTo>
                    <a:pt x="21005" y="2945003"/>
                  </a:lnTo>
                  <a:lnTo>
                    <a:pt x="0" y="2960243"/>
                  </a:lnTo>
                  <a:lnTo>
                    <a:pt x="1620964" y="5203609"/>
                  </a:lnTo>
                  <a:lnTo>
                    <a:pt x="1582508" y="5186565"/>
                  </a:lnTo>
                  <a:lnTo>
                    <a:pt x="1575904" y="5183670"/>
                  </a:lnTo>
                  <a:lnTo>
                    <a:pt x="1568284" y="5186616"/>
                  </a:lnTo>
                  <a:lnTo>
                    <a:pt x="1565363" y="5193169"/>
                  </a:lnTo>
                  <a:lnTo>
                    <a:pt x="1562569" y="5199710"/>
                  </a:lnTo>
                  <a:lnTo>
                    <a:pt x="1565490" y="5207355"/>
                  </a:lnTo>
                  <a:lnTo>
                    <a:pt x="1674583" y="5255692"/>
                  </a:lnTo>
                  <a:close/>
                </a:path>
                <a:path w="4935855" h="5255895">
                  <a:moveTo>
                    <a:pt x="1849335" y="1335659"/>
                  </a:moveTo>
                  <a:lnTo>
                    <a:pt x="1730209" y="1342771"/>
                  </a:lnTo>
                  <a:lnTo>
                    <a:pt x="1724748" y="1348867"/>
                  </a:lnTo>
                  <a:lnTo>
                    <a:pt x="1725129" y="1356106"/>
                  </a:lnTo>
                  <a:lnTo>
                    <a:pt x="1725637" y="1363218"/>
                  </a:lnTo>
                  <a:lnTo>
                    <a:pt x="1731733" y="1368679"/>
                  </a:lnTo>
                  <a:lnTo>
                    <a:pt x="1738845" y="1368171"/>
                  </a:lnTo>
                  <a:lnTo>
                    <a:pt x="1780870" y="1365681"/>
                  </a:lnTo>
                  <a:lnTo>
                    <a:pt x="199859" y="2419477"/>
                  </a:lnTo>
                  <a:lnTo>
                    <a:pt x="214337" y="2441067"/>
                  </a:lnTo>
                  <a:lnTo>
                    <a:pt x="1795195" y="1387284"/>
                  </a:lnTo>
                  <a:lnTo>
                    <a:pt x="1776691" y="1425067"/>
                  </a:lnTo>
                  <a:lnTo>
                    <a:pt x="1773643" y="1431417"/>
                  </a:lnTo>
                  <a:lnTo>
                    <a:pt x="1776310" y="1439164"/>
                  </a:lnTo>
                  <a:lnTo>
                    <a:pt x="1789137" y="1445514"/>
                  </a:lnTo>
                  <a:lnTo>
                    <a:pt x="1796884" y="1442847"/>
                  </a:lnTo>
                  <a:lnTo>
                    <a:pt x="1847646" y="1339088"/>
                  </a:lnTo>
                  <a:lnTo>
                    <a:pt x="1849335" y="1335659"/>
                  </a:lnTo>
                  <a:close/>
                </a:path>
                <a:path w="4935855" h="5255895">
                  <a:moveTo>
                    <a:pt x="1849716" y="410591"/>
                  </a:moveTo>
                  <a:lnTo>
                    <a:pt x="1734400" y="440944"/>
                  </a:lnTo>
                  <a:lnTo>
                    <a:pt x="1730209" y="448056"/>
                  </a:lnTo>
                  <a:lnTo>
                    <a:pt x="1731987" y="454914"/>
                  </a:lnTo>
                  <a:lnTo>
                    <a:pt x="1733892" y="461899"/>
                  </a:lnTo>
                  <a:lnTo>
                    <a:pt x="1741004" y="465963"/>
                  </a:lnTo>
                  <a:lnTo>
                    <a:pt x="1788629" y="453415"/>
                  </a:lnTo>
                  <a:lnTo>
                    <a:pt x="1333" y="2242185"/>
                  </a:lnTo>
                  <a:lnTo>
                    <a:pt x="19672" y="2260473"/>
                  </a:lnTo>
                  <a:lnTo>
                    <a:pt x="1806790" y="471830"/>
                  </a:lnTo>
                  <a:lnTo>
                    <a:pt x="1796122" y="512445"/>
                  </a:lnTo>
                  <a:lnTo>
                    <a:pt x="1794344" y="519430"/>
                  </a:lnTo>
                  <a:lnTo>
                    <a:pt x="1798535" y="526415"/>
                  </a:lnTo>
                  <a:lnTo>
                    <a:pt x="1805393" y="528320"/>
                  </a:lnTo>
                  <a:lnTo>
                    <a:pt x="1812378" y="530098"/>
                  </a:lnTo>
                  <a:lnTo>
                    <a:pt x="1819363" y="526034"/>
                  </a:lnTo>
                  <a:lnTo>
                    <a:pt x="1821268" y="519049"/>
                  </a:lnTo>
                  <a:lnTo>
                    <a:pt x="1847342" y="419608"/>
                  </a:lnTo>
                  <a:lnTo>
                    <a:pt x="1849716" y="410591"/>
                  </a:lnTo>
                  <a:close/>
                </a:path>
                <a:path w="4935855" h="5255895">
                  <a:moveTo>
                    <a:pt x="4935563" y="4244975"/>
                  </a:moveTo>
                  <a:lnTo>
                    <a:pt x="4913350" y="4232021"/>
                  </a:lnTo>
                  <a:lnTo>
                    <a:pt x="4838662" y="4188460"/>
                  </a:lnTo>
                  <a:lnTo>
                    <a:pt x="4832439" y="4184904"/>
                  </a:lnTo>
                  <a:lnTo>
                    <a:pt x="4824565" y="4186936"/>
                  </a:lnTo>
                  <a:lnTo>
                    <a:pt x="4821009" y="4193159"/>
                  </a:lnTo>
                  <a:lnTo>
                    <a:pt x="4817326" y="4199255"/>
                  </a:lnTo>
                  <a:lnTo>
                    <a:pt x="4819485" y="4207256"/>
                  </a:lnTo>
                  <a:lnTo>
                    <a:pt x="4861928" y="4232021"/>
                  </a:lnTo>
                  <a:lnTo>
                    <a:pt x="3843363" y="4232021"/>
                  </a:lnTo>
                  <a:lnTo>
                    <a:pt x="3843363" y="4257929"/>
                  </a:lnTo>
                  <a:lnTo>
                    <a:pt x="4861928" y="4257929"/>
                  </a:lnTo>
                  <a:lnTo>
                    <a:pt x="4819485" y="4282694"/>
                  </a:lnTo>
                  <a:lnTo>
                    <a:pt x="4817326" y="4290695"/>
                  </a:lnTo>
                  <a:lnTo>
                    <a:pt x="4821009" y="4296791"/>
                  </a:lnTo>
                  <a:lnTo>
                    <a:pt x="4824565" y="4303014"/>
                  </a:lnTo>
                  <a:lnTo>
                    <a:pt x="4832439" y="4305046"/>
                  </a:lnTo>
                  <a:lnTo>
                    <a:pt x="4838662" y="4301490"/>
                  </a:lnTo>
                  <a:lnTo>
                    <a:pt x="4913350" y="4257929"/>
                  </a:lnTo>
                  <a:lnTo>
                    <a:pt x="4935563" y="4244975"/>
                  </a:lnTo>
                  <a:close/>
                </a:path>
                <a:path w="4935855" h="5255895">
                  <a:moveTo>
                    <a:pt x="4935563" y="3257423"/>
                  </a:moveTo>
                  <a:lnTo>
                    <a:pt x="4913350" y="3244469"/>
                  </a:lnTo>
                  <a:lnTo>
                    <a:pt x="4838662" y="3200908"/>
                  </a:lnTo>
                  <a:lnTo>
                    <a:pt x="4832439" y="3197352"/>
                  </a:lnTo>
                  <a:lnTo>
                    <a:pt x="4824565" y="3199384"/>
                  </a:lnTo>
                  <a:lnTo>
                    <a:pt x="4821009" y="3205607"/>
                  </a:lnTo>
                  <a:lnTo>
                    <a:pt x="4817326" y="3211703"/>
                  </a:lnTo>
                  <a:lnTo>
                    <a:pt x="4819485" y="3219704"/>
                  </a:lnTo>
                  <a:lnTo>
                    <a:pt x="4861928" y="3244469"/>
                  </a:lnTo>
                  <a:lnTo>
                    <a:pt x="3843363" y="3244469"/>
                  </a:lnTo>
                  <a:lnTo>
                    <a:pt x="3843363" y="3270377"/>
                  </a:lnTo>
                  <a:lnTo>
                    <a:pt x="4861928" y="3270377"/>
                  </a:lnTo>
                  <a:lnTo>
                    <a:pt x="4819485" y="3295142"/>
                  </a:lnTo>
                  <a:lnTo>
                    <a:pt x="4817326" y="3303143"/>
                  </a:lnTo>
                  <a:lnTo>
                    <a:pt x="4821009" y="3309239"/>
                  </a:lnTo>
                  <a:lnTo>
                    <a:pt x="4824565" y="3315462"/>
                  </a:lnTo>
                  <a:lnTo>
                    <a:pt x="4832439" y="3317494"/>
                  </a:lnTo>
                  <a:lnTo>
                    <a:pt x="4838662" y="3313938"/>
                  </a:lnTo>
                  <a:lnTo>
                    <a:pt x="4913350" y="3270377"/>
                  </a:lnTo>
                  <a:lnTo>
                    <a:pt x="4935563" y="3257423"/>
                  </a:lnTo>
                  <a:close/>
                </a:path>
                <a:path w="4935855" h="5255895">
                  <a:moveTo>
                    <a:pt x="4935563" y="2251583"/>
                  </a:moveTo>
                  <a:lnTo>
                    <a:pt x="4913350" y="2238629"/>
                  </a:lnTo>
                  <a:lnTo>
                    <a:pt x="4838662" y="2195068"/>
                  </a:lnTo>
                  <a:lnTo>
                    <a:pt x="4832439" y="2191512"/>
                  </a:lnTo>
                  <a:lnTo>
                    <a:pt x="4824565" y="2193544"/>
                  </a:lnTo>
                  <a:lnTo>
                    <a:pt x="4821009" y="2199767"/>
                  </a:lnTo>
                  <a:lnTo>
                    <a:pt x="4817326" y="2205863"/>
                  </a:lnTo>
                  <a:lnTo>
                    <a:pt x="4819485" y="2213864"/>
                  </a:lnTo>
                  <a:lnTo>
                    <a:pt x="4861928" y="2238629"/>
                  </a:lnTo>
                  <a:lnTo>
                    <a:pt x="3843363" y="2238629"/>
                  </a:lnTo>
                  <a:lnTo>
                    <a:pt x="3843363" y="2264537"/>
                  </a:lnTo>
                  <a:lnTo>
                    <a:pt x="4861928" y="2264537"/>
                  </a:lnTo>
                  <a:lnTo>
                    <a:pt x="4819485" y="2289302"/>
                  </a:lnTo>
                  <a:lnTo>
                    <a:pt x="4817326" y="2297303"/>
                  </a:lnTo>
                  <a:lnTo>
                    <a:pt x="4821009" y="2303399"/>
                  </a:lnTo>
                  <a:lnTo>
                    <a:pt x="4824565" y="2309622"/>
                  </a:lnTo>
                  <a:lnTo>
                    <a:pt x="4832439" y="2311654"/>
                  </a:lnTo>
                  <a:lnTo>
                    <a:pt x="4838662" y="2308098"/>
                  </a:lnTo>
                  <a:lnTo>
                    <a:pt x="4913350" y="2264537"/>
                  </a:lnTo>
                  <a:lnTo>
                    <a:pt x="4935563" y="2251583"/>
                  </a:lnTo>
                  <a:close/>
                </a:path>
                <a:path w="4935855" h="5255895">
                  <a:moveTo>
                    <a:pt x="4935563" y="1160399"/>
                  </a:moveTo>
                  <a:lnTo>
                    <a:pt x="4913198" y="1147826"/>
                  </a:lnTo>
                  <a:lnTo>
                    <a:pt x="4831550" y="1101852"/>
                  </a:lnTo>
                  <a:lnTo>
                    <a:pt x="4823676" y="1104011"/>
                  </a:lnTo>
                  <a:lnTo>
                    <a:pt x="4820120" y="1110361"/>
                  </a:lnTo>
                  <a:lnTo>
                    <a:pt x="4816691" y="1116584"/>
                  </a:lnTo>
                  <a:lnTo>
                    <a:pt x="4818850" y="1124458"/>
                  </a:lnTo>
                  <a:lnTo>
                    <a:pt x="4825073" y="1127887"/>
                  </a:lnTo>
                  <a:lnTo>
                    <a:pt x="4861776" y="1148562"/>
                  </a:lnTo>
                  <a:lnTo>
                    <a:pt x="3843109" y="1164209"/>
                  </a:lnTo>
                  <a:lnTo>
                    <a:pt x="3843617" y="1190117"/>
                  </a:lnTo>
                  <a:lnTo>
                    <a:pt x="4862144" y="1174470"/>
                  </a:lnTo>
                  <a:lnTo>
                    <a:pt x="4819993" y="1199896"/>
                  </a:lnTo>
                  <a:lnTo>
                    <a:pt x="4818088" y="1207897"/>
                  </a:lnTo>
                  <a:lnTo>
                    <a:pt x="4825454" y="1220089"/>
                  </a:lnTo>
                  <a:lnTo>
                    <a:pt x="4833455" y="1222121"/>
                  </a:lnTo>
                  <a:lnTo>
                    <a:pt x="4935563" y="1160399"/>
                  </a:lnTo>
                  <a:close/>
                </a:path>
                <a:path w="4935855" h="5255895">
                  <a:moveTo>
                    <a:pt x="4935563" y="60071"/>
                  </a:moveTo>
                  <a:lnTo>
                    <a:pt x="4913350" y="47117"/>
                  </a:lnTo>
                  <a:lnTo>
                    <a:pt x="4838662" y="3556"/>
                  </a:lnTo>
                  <a:lnTo>
                    <a:pt x="4832439" y="0"/>
                  </a:lnTo>
                  <a:lnTo>
                    <a:pt x="4824565" y="2032"/>
                  </a:lnTo>
                  <a:lnTo>
                    <a:pt x="4821009" y="8255"/>
                  </a:lnTo>
                  <a:lnTo>
                    <a:pt x="4817326" y="14351"/>
                  </a:lnTo>
                  <a:lnTo>
                    <a:pt x="4819485" y="22352"/>
                  </a:lnTo>
                  <a:lnTo>
                    <a:pt x="4861928" y="47117"/>
                  </a:lnTo>
                  <a:lnTo>
                    <a:pt x="3843363" y="47117"/>
                  </a:lnTo>
                  <a:lnTo>
                    <a:pt x="3843363" y="73025"/>
                  </a:lnTo>
                  <a:lnTo>
                    <a:pt x="4861928" y="73025"/>
                  </a:lnTo>
                  <a:lnTo>
                    <a:pt x="4819485" y="97790"/>
                  </a:lnTo>
                  <a:lnTo>
                    <a:pt x="4817326" y="105791"/>
                  </a:lnTo>
                  <a:lnTo>
                    <a:pt x="4821009" y="111887"/>
                  </a:lnTo>
                  <a:lnTo>
                    <a:pt x="4824565" y="118110"/>
                  </a:lnTo>
                  <a:lnTo>
                    <a:pt x="4832439" y="120142"/>
                  </a:lnTo>
                  <a:lnTo>
                    <a:pt x="4838662" y="116586"/>
                  </a:lnTo>
                  <a:lnTo>
                    <a:pt x="4913350" y="73025"/>
                  </a:lnTo>
                  <a:lnTo>
                    <a:pt x="4935563" y="60071"/>
                  </a:lnTo>
                  <a:close/>
                </a:path>
              </a:pathLst>
            </a:custGeom>
            <a:solidFill>
              <a:srgbClr val="990000"/>
            </a:solidFill>
          </p:spPr>
          <p:txBody>
            <a:bodyPr wrap="square" lIns="0" tIns="0" rIns="0" bIns="0" rtlCol="0"/>
            <a:lstStyle/>
            <a:p>
              <a:endParaRPr/>
            </a:p>
          </p:txBody>
        </p:sp>
        <p:sp>
          <p:nvSpPr>
            <p:cNvPr id="31" name="object 31"/>
            <p:cNvSpPr/>
            <p:nvPr/>
          </p:nvSpPr>
          <p:spPr>
            <a:xfrm>
              <a:off x="0" y="2962655"/>
              <a:ext cx="2068068" cy="720852"/>
            </a:xfrm>
            <a:prstGeom prst="rect">
              <a:avLst/>
            </a:prstGeom>
            <a:blipFill>
              <a:blip r:embed="rId7" cstate="print"/>
              <a:stretch>
                <a:fillRect/>
              </a:stretch>
            </a:blipFill>
          </p:spPr>
          <p:txBody>
            <a:bodyPr wrap="square" lIns="0" tIns="0" rIns="0" bIns="0" rtlCol="0"/>
            <a:lstStyle/>
            <a:p>
              <a:endParaRPr/>
            </a:p>
          </p:txBody>
        </p:sp>
      </p:grpSp>
      <p:sp>
        <p:nvSpPr>
          <p:cNvPr id="32" name="object 32"/>
          <p:cNvSpPr txBox="1"/>
          <p:nvPr/>
        </p:nvSpPr>
        <p:spPr>
          <a:xfrm>
            <a:off x="1655471" y="3169665"/>
            <a:ext cx="1793875" cy="299720"/>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Basic</a:t>
            </a:r>
            <a:r>
              <a:rPr spc="-60" dirty="0">
                <a:solidFill>
                  <a:schemeClr val="bg1"/>
                </a:solidFill>
                <a:latin typeface="Gothic Uralic"/>
                <a:cs typeface="Gothic Uralic"/>
              </a:rPr>
              <a:t> </a:t>
            </a:r>
            <a:r>
              <a:rPr spc="-5" dirty="0">
                <a:solidFill>
                  <a:schemeClr val="bg1"/>
                </a:solidFill>
                <a:latin typeface="Gothic Uralic"/>
                <a:cs typeface="Gothic Uralic"/>
              </a:rPr>
              <a:t>Education</a:t>
            </a:r>
            <a:endParaRPr dirty="0">
              <a:solidFill>
                <a:schemeClr val="bg1"/>
              </a:solidFill>
              <a:latin typeface="Gothic Uralic"/>
              <a:cs typeface="Gothic Uralic"/>
            </a:endParaRPr>
          </a:p>
        </p:txBody>
      </p:sp>
    </p:spTree>
    <p:extLst>
      <p:ext uri="{BB962C8B-B14F-4D97-AF65-F5344CB8AC3E}">
        <p14:creationId xmlns:p14="http://schemas.microsoft.com/office/powerpoint/2010/main" val="39193381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53116" y="495566"/>
            <a:ext cx="10149990"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dirty="0">
                <a:solidFill>
                  <a:srgbClr val="FF0000"/>
                </a:solidFill>
              </a:rPr>
              <a:t>Types </a:t>
            </a:r>
            <a:r>
              <a:rPr sz="4500" b="1" spc="-10" dirty="0">
                <a:solidFill>
                  <a:srgbClr val="FF0000"/>
                </a:solidFill>
              </a:rPr>
              <a:t>of</a:t>
            </a:r>
            <a:r>
              <a:rPr sz="4500" b="1" spc="-75" dirty="0">
                <a:solidFill>
                  <a:srgbClr val="FF0000"/>
                </a:solidFill>
              </a:rPr>
              <a:t> </a:t>
            </a:r>
            <a:r>
              <a:rPr sz="4500" b="1" spc="-5" dirty="0">
                <a:solidFill>
                  <a:srgbClr val="FF0000"/>
                </a:solidFill>
              </a:rPr>
              <a:t>Schools</a:t>
            </a:r>
          </a:p>
        </p:txBody>
      </p:sp>
      <p:sp>
        <p:nvSpPr>
          <p:cNvPr id="3" name="object 3"/>
          <p:cNvSpPr txBox="1"/>
          <p:nvPr/>
        </p:nvSpPr>
        <p:spPr>
          <a:xfrm>
            <a:off x="1253116" y="1429487"/>
            <a:ext cx="10149990" cy="4485843"/>
          </a:xfrm>
          <a:prstGeom prst="rect">
            <a:avLst/>
          </a:prstGeom>
        </p:spPr>
        <p:txBody>
          <a:bodyPr vert="horz" wrap="square" lIns="0" tIns="99060" rIns="0" bIns="0" rtlCol="0">
            <a:spAutoFit/>
          </a:bodyPr>
          <a:lstStyle/>
          <a:p>
            <a:pPr marL="241300" indent="-228600" algn="just">
              <a:spcBef>
                <a:spcPts val="780"/>
              </a:spcBef>
              <a:buClr>
                <a:srgbClr val="990000"/>
              </a:buClr>
              <a:buFont typeface="Arial"/>
              <a:buChar char=""/>
              <a:tabLst>
                <a:tab pos="241300" algn="l"/>
              </a:tabLst>
            </a:pPr>
            <a:r>
              <a:rPr sz="3000" dirty="0">
                <a:solidFill>
                  <a:schemeClr val="bg1"/>
                </a:solidFill>
                <a:latin typeface="+mj-lt"/>
                <a:cs typeface="Gothic Uralic"/>
              </a:rPr>
              <a:t>Community</a:t>
            </a:r>
            <a:r>
              <a:rPr sz="3000" spc="-45" dirty="0">
                <a:solidFill>
                  <a:schemeClr val="bg1"/>
                </a:solidFill>
                <a:latin typeface="+mj-lt"/>
                <a:cs typeface="Gothic Uralic"/>
              </a:rPr>
              <a:t> </a:t>
            </a:r>
            <a:r>
              <a:rPr sz="3000" dirty="0">
                <a:solidFill>
                  <a:schemeClr val="bg1"/>
                </a:solidFill>
                <a:latin typeface="+mj-lt"/>
                <a:cs typeface="Gothic Uralic"/>
              </a:rPr>
              <a:t>schools</a:t>
            </a:r>
          </a:p>
          <a:p>
            <a:pPr marL="469900" lvl="1" indent="-229235" algn="just">
              <a:spcBef>
                <a:spcPts val="605"/>
              </a:spcBef>
              <a:buClr>
                <a:srgbClr val="4D0000"/>
              </a:buClr>
              <a:buFont typeface="Arial"/>
              <a:buChar char=""/>
              <a:tabLst>
                <a:tab pos="470534" algn="l"/>
              </a:tabLst>
            </a:pPr>
            <a:r>
              <a:rPr sz="3000" spc="-5" dirty="0">
                <a:solidFill>
                  <a:schemeClr val="bg1"/>
                </a:solidFill>
                <a:latin typeface="+mj-lt"/>
                <a:cs typeface="Gothic Uralic"/>
              </a:rPr>
              <a:t>Established </a:t>
            </a:r>
            <a:r>
              <a:rPr sz="3000" spc="-10" dirty="0">
                <a:solidFill>
                  <a:schemeClr val="bg1"/>
                </a:solidFill>
                <a:latin typeface="+mj-lt"/>
                <a:cs typeface="Gothic Uralic"/>
              </a:rPr>
              <a:t>and </a:t>
            </a:r>
            <a:r>
              <a:rPr sz="3000" dirty="0">
                <a:solidFill>
                  <a:schemeClr val="bg1"/>
                </a:solidFill>
                <a:latin typeface="+mj-lt"/>
                <a:cs typeface="Gothic Uralic"/>
              </a:rPr>
              <a:t>fully </a:t>
            </a:r>
            <a:r>
              <a:rPr sz="3000" spc="-5" dirty="0">
                <a:solidFill>
                  <a:schemeClr val="bg1"/>
                </a:solidFill>
                <a:latin typeface="+mj-lt"/>
                <a:cs typeface="Gothic Uralic"/>
              </a:rPr>
              <a:t>funded by Local</a:t>
            </a:r>
            <a:r>
              <a:rPr sz="3000" spc="40" dirty="0">
                <a:solidFill>
                  <a:schemeClr val="bg1"/>
                </a:solidFill>
                <a:latin typeface="+mj-lt"/>
                <a:cs typeface="Gothic Uralic"/>
              </a:rPr>
              <a:t> </a:t>
            </a:r>
            <a:r>
              <a:rPr sz="3000" dirty="0">
                <a:solidFill>
                  <a:schemeClr val="bg1"/>
                </a:solidFill>
                <a:latin typeface="+mj-lt"/>
                <a:cs typeface="Gothic Uralic"/>
              </a:rPr>
              <a:t>Authorities</a:t>
            </a:r>
          </a:p>
          <a:p>
            <a:pPr marL="241300" indent="-228600" algn="just">
              <a:spcBef>
                <a:spcPts val="1795"/>
              </a:spcBef>
              <a:buClr>
                <a:srgbClr val="990000"/>
              </a:buClr>
              <a:buFont typeface="Arial"/>
              <a:buChar char=""/>
              <a:tabLst>
                <a:tab pos="241300" algn="l"/>
              </a:tabLst>
            </a:pPr>
            <a:r>
              <a:rPr sz="3000" dirty="0">
                <a:solidFill>
                  <a:schemeClr val="bg1"/>
                </a:solidFill>
                <a:latin typeface="+mj-lt"/>
                <a:cs typeface="Gothic Uralic"/>
              </a:rPr>
              <a:t>Foundation</a:t>
            </a:r>
            <a:r>
              <a:rPr sz="3000" spc="-15" dirty="0">
                <a:solidFill>
                  <a:schemeClr val="bg1"/>
                </a:solidFill>
                <a:latin typeface="+mj-lt"/>
                <a:cs typeface="Gothic Uralic"/>
              </a:rPr>
              <a:t> </a:t>
            </a:r>
            <a:r>
              <a:rPr sz="3000" dirty="0">
                <a:solidFill>
                  <a:schemeClr val="bg1"/>
                </a:solidFill>
                <a:latin typeface="+mj-lt"/>
                <a:cs typeface="Gothic Uralic"/>
              </a:rPr>
              <a:t>schools</a:t>
            </a:r>
          </a:p>
          <a:p>
            <a:pPr marL="469900" marR="5080" lvl="1" indent="-229235" algn="just">
              <a:spcBef>
                <a:spcPts val="610"/>
              </a:spcBef>
              <a:buClr>
                <a:srgbClr val="4D0000"/>
              </a:buClr>
              <a:buFont typeface="Arial"/>
              <a:buChar char=""/>
              <a:tabLst>
                <a:tab pos="470534" algn="l"/>
              </a:tabLst>
            </a:pPr>
            <a:r>
              <a:rPr sz="3000" spc="-5" dirty="0">
                <a:solidFill>
                  <a:schemeClr val="bg1"/>
                </a:solidFill>
                <a:latin typeface="+mj-lt"/>
                <a:cs typeface="Gothic Uralic"/>
              </a:rPr>
              <a:t>Funded by </a:t>
            </a:r>
            <a:r>
              <a:rPr sz="3000" dirty="0">
                <a:solidFill>
                  <a:schemeClr val="bg1"/>
                </a:solidFill>
                <a:latin typeface="+mj-lt"/>
                <a:cs typeface="Gothic Uralic"/>
              </a:rPr>
              <a:t>local </a:t>
            </a:r>
            <a:r>
              <a:rPr sz="3000" spc="-5" dirty="0">
                <a:solidFill>
                  <a:schemeClr val="bg1"/>
                </a:solidFill>
                <a:latin typeface="+mj-lt"/>
                <a:cs typeface="Gothic Uralic"/>
              </a:rPr>
              <a:t>authorities, but are </a:t>
            </a:r>
            <a:r>
              <a:rPr sz="3000" spc="-15" dirty="0">
                <a:solidFill>
                  <a:schemeClr val="bg1"/>
                </a:solidFill>
                <a:latin typeface="+mj-lt"/>
                <a:cs typeface="Gothic Uralic"/>
              </a:rPr>
              <a:t>own </a:t>
            </a:r>
            <a:r>
              <a:rPr sz="3000" spc="-5" dirty="0">
                <a:solidFill>
                  <a:schemeClr val="bg1"/>
                </a:solidFill>
                <a:latin typeface="+mj-lt"/>
                <a:cs typeface="Gothic Uralic"/>
              </a:rPr>
              <a:t>by </a:t>
            </a:r>
            <a:r>
              <a:rPr sz="3000" spc="-10" dirty="0">
                <a:solidFill>
                  <a:schemeClr val="bg1"/>
                </a:solidFill>
                <a:latin typeface="+mj-lt"/>
                <a:cs typeface="Gothic Uralic"/>
              </a:rPr>
              <a:t>the  </a:t>
            </a:r>
            <a:r>
              <a:rPr sz="3000" spc="-5" dirty="0">
                <a:solidFill>
                  <a:schemeClr val="bg1"/>
                </a:solidFill>
                <a:latin typeface="+mj-lt"/>
                <a:cs typeface="Gothic Uralic"/>
              </a:rPr>
              <a:t>school </a:t>
            </a:r>
            <a:r>
              <a:rPr sz="3000" dirty="0">
                <a:solidFill>
                  <a:schemeClr val="bg1"/>
                </a:solidFill>
                <a:latin typeface="+mj-lt"/>
                <a:cs typeface="Gothic Uralic"/>
              </a:rPr>
              <a:t>governing </a:t>
            </a:r>
            <a:r>
              <a:rPr sz="3000" spc="-5" dirty="0">
                <a:solidFill>
                  <a:schemeClr val="bg1"/>
                </a:solidFill>
                <a:latin typeface="+mj-lt"/>
                <a:cs typeface="Gothic Uralic"/>
              </a:rPr>
              <a:t>bodies or </a:t>
            </a:r>
            <a:r>
              <a:rPr sz="3000" dirty="0">
                <a:solidFill>
                  <a:schemeClr val="bg1"/>
                </a:solidFill>
                <a:latin typeface="+mj-lt"/>
                <a:cs typeface="Gothic Uralic"/>
              </a:rPr>
              <a:t>a </a:t>
            </a:r>
            <a:r>
              <a:rPr sz="3000" spc="-5" dirty="0">
                <a:solidFill>
                  <a:schemeClr val="bg1"/>
                </a:solidFill>
                <a:latin typeface="+mj-lt"/>
                <a:cs typeface="Gothic Uralic"/>
              </a:rPr>
              <a:t>charitable</a:t>
            </a:r>
            <a:r>
              <a:rPr sz="3000" spc="-25" dirty="0">
                <a:solidFill>
                  <a:schemeClr val="bg1"/>
                </a:solidFill>
                <a:latin typeface="+mj-lt"/>
                <a:cs typeface="Gothic Uralic"/>
              </a:rPr>
              <a:t> </a:t>
            </a:r>
            <a:r>
              <a:rPr sz="3000" spc="-5" dirty="0">
                <a:solidFill>
                  <a:schemeClr val="bg1"/>
                </a:solidFill>
                <a:latin typeface="+mj-lt"/>
                <a:cs typeface="Gothic Uralic"/>
              </a:rPr>
              <a:t>foundation</a:t>
            </a:r>
            <a:endParaRPr sz="3000" dirty="0">
              <a:solidFill>
                <a:schemeClr val="bg1"/>
              </a:solidFill>
              <a:latin typeface="+mj-lt"/>
              <a:cs typeface="Gothic Uralic"/>
            </a:endParaRPr>
          </a:p>
          <a:p>
            <a:pPr marL="241300" indent="-228600" algn="just">
              <a:spcBef>
                <a:spcPts val="1789"/>
              </a:spcBef>
              <a:buClr>
                <a:srgbClr val="990000"/>
              </a:buClr>
              <a:buFont typeface="Arial"/>
              <a:buChar char=""/>
              <a:tabLst>
                <a:tab pos="241300" algn="l"/>
              </a:tabLst>
            </a:pPr>
            <a:r>
              <a:rPr lang="en-US" sz="3000" spc="-5" dirty="0">
                <a:solidFill>
                  <a:schemeClr val="bg1"/>
                </a:solidFill>
                <a:latin typeface="+mj-lt"/>
                <a:cs typeface="Gothic Uralic"/>
              </a:rPr>
              <a:t>Unpaid</a:t>
            </a:r>
            <a:r>
              <a:rPr sz="3000" spc="-5" dirty="0">
                <a:solidFill>
                  <a:schemeClr val="bg1"/>
                </a:solidFill>
                <a:latin typeface="+mj-lt"/>
                <a:cs typeface="Gothic Uralic"/>
              </a:rPr>
              <a:t> </a:t>
            </a:r>
            <a:r>
              <a:rPr sz="3000" dirty="0">
                <a:solidFill>
                  <a:schemeClr val="bg1"/>
                </a:solidFill>
                <a:latin typeface="+mj-lt"/>
                <a:cs typeface="Gothic Uralic"/>
              </a:rPr>
              <a:t>schools</a:t>
            </a:r>
          </a:p>
          <a:p>
            <a:pPr marL="469900" marR="285115" lvl="1" indent="-229235" algn="just">
              <a:spcBef>
                <a:spcPts val="610"/>
              </a:spcBef>
              <a:buClr>
                <a:srgbClr val="4D0000"/>
              </a:buClr>
              <a:buFont typeface="Arial"/>
              <a:buChar char=""/>
              <a:tabLst>
                <a:tab pos="470534" algn="l"/>
              </a:tabLst>
            </a:pPr>
            <a:r>
              <a:rPr sz="3000" dirty="0">
                <a:solidFill>
                  <a:schemeClr val="bg1"/>
                </a:solidFill>
                <a:latin typeface="+mj-lt"/>
                <a:cs typeface="Gothic Uralic"/>
              </a:rPr>
              <a:t>Originally </a:t>
            </a:r>
            <a:r>
              <a:rPr sz="3000" spc="-5" dirty="0">
                <a:solidFill>
                  <a:schemeClr val="bg1"/>
                </a:solidFill>
                <a:latin typeface="+mj-lt"/>
                <a:cs typeface="Gothic Uralic"/>
              </a:rPr>
              <a:t>established by voluntary bodies, </a:t>
            </a:r>
            <a:r>
              <a:rPr sz="3000" spc="-40" dirty="0">
                <a:solidFill>
                  <a:schemeClr val="bg1"/>
                </a:solidFill>
                <a:latin typeface="+mj-lt"/>
                <a:cs typeface="Gothic Uralic"/>
              </a:rPr>
              <a:t>mainly  </a:t>
            </a:r>
            <a:r>
              <a:rPr sz="3000" spc="-5" dirty="0">
                <a:solidFill>
                  <a:schemeClr val="bg1"/>
                </a:solidFill>
                <a:latin typeface="+mj-lt"/>
                <a:cs typeface="Gothic Uralic"/>
              </a:rPr>
              <a:t>churches. </a:t>
            </a:r>
            <a:r>
              <a:rPr sz="3000" spc="-10" dirty="0">
                <a:solidFill>
                  <a:schemeClr val="bg1"/>
                </a:solidFill>
                <a:latin typeface="+mj-lt"/>
                <a:cs typeface="Gothic Uralic"/>
              </a:rPr>
              <a:t>They </a:t>
            </a:r>
            <a:r>
              <a:rPr sz="3000" spc="-5" dirty="0">
                <a:solidFill>
                  <a:schemeClr val="bg1"/>
                </a:solidFill>
                <a:latin typeface="+mj-lt"/>
                <a:cs typeface="Gothic Uralic"/>
              </a:rPr>
              <a:t>are now </a:t>
            </a:r>
            <a:r>
              <a:rPr sz="3000" dirty="0">
                <a:solidFill>
                  <a:schemeClr val="bg1"/>
                </a:solidFill>
                <a:latin typeface="+mj-lt"/>
                <a:cs typeface="Gothic Uralic"/>
              </a:rPr>
              <a:t>largely </a:t>
            </a:r>
            <a:r>
              <a:rPr sz="3000" spc="-5" dirty="0">
                <a:solidFill>
                  <a:schemeClr val="bg1"/>
                </a:solidFill>
                <a:latin typeface="+mj-lt"/>
                <a:cs typeface="Gothic Uralic"/>
              </a:rPr>
              <a:t>funded by </a:t>
            </a:r>
            <a:r>
              <a:rPr sz="3000" dirty="0">
                <a:solidFill>
                  <a:schemeClr val="bg1"/>
                </a:solidFill>
                <a:latin typeface="+mj-lt"/>
                <a:cs typeface="Gothic Uralic"/>
              </a:rPr>
              <a:t>local  </a:t>
            </a:r>
            <a:r>
              <a:rPr sz="3000" spc="-5" dirty="0">
                <a:solidFill>
                  <a:schemeClr val="bg1"/>
                </a:solidFill>
                <a:latin typeface="+mj-lt"/>
                <a:cs typeface="Gothic Uralic"/>
              </a:rPr>
              <a:t>authorities</a:t>
            </a:r>
            <a:endParaRPr sz="3000" dirty="0">
              <a:solidFill>
                <a:schemeClr val="bg1"/>
              </a:solidFill>
              <a:latin typeface="+mj-lt"/>
              <a:cs typeface="Gothic Uralic"/>
            </a:endParaRPr>
          </a:p>
        </p:txBody>
      </p:sp>
    </p:spTree>
    <p:extLst>
      <p:ext uri="{BB962C8B-B14F-4D97-AF65-F5344CB8AC3E}">
        <p14:creationId xmlns:p14="http://schemas.microsoft.com/office/powerpoint/2010/main" val="1898518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7929" y="755734"/>
            <a:ext cx="9652448"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spc="-5" dirty="0">
                <a:solidFill>
                  <a:srgbClr val="FF0000"/>
                </a:solidFill>
              </a:rPr>
              <a:t>Home</a:t>
            </a:r>
            <a:r>
              <a:rPr sz="4500" b="1" spc="-80" dirty="0">
                <a:solidFill>
                  <a:srgbClr val="FF0000"/>
                </a:solidFill>
              </a:rPr>
              <a:t> </a:t>
            </a:r>
            <a:r>
              <a:rPr sz="4500" b="1" spc="-5" dirty="0">
                <a:solidFill>
                  <a:srgbClr val="FF0000"/>
                </a:solidFill>
              </a:rPr>
              <a:t>Schooling</a:t>
            </a:r>
          </a:p>
        </p:txBody>
      </p:sp>
      <p:sp>
        <p:nvSpPr>
          <p:cNvPr id="3" name="object 3"/>
          <p:cNvSpPr txBox="1"/>
          <p:nvPr/>
        </p:nvSpPr>
        <p:spPr>
          <a:xfrm>
            <a:off x="1427929" y="1726959"/>
            <a:ext cx="9652448" cy="3245119"/>
          </a:xfrm>
          <a:prstGeom prst="rect">
            <a:avLst/>
          </a:prstGeom>
        </p:spPr>
        <p:txBody>
          <a:bodyPr vert="horz" wrap="square" lIns="0" tIns="13335" rIns="0" bIns="0" rtlCol="0">
            <a:spAutoFit/>
          </a:bodyPr>
          <a:lstStyle/>
          <a:p>
            <a:pPr marL="241300" indent="-228600" algn="just">
              <a:spcBef>
                <a:spcPts val="105"/>
              </a:spcBef>
              <a:buClr>
                <a:srgbClr val="990000"/>
              </a:buClr>
              <a:buFont typeface="Arial"/>
              <a:buChar char=""/>
              <a:tabLst>
                <a:tab pos="241300" algn="l"/>
              </a:tabLst>
            </a:pPr>
            <a:r>
              <a:rPr sz="3000" dirty="0">
                <a:solidFill>
                  <a:schemeClr val="bg1"/>
                </a:solidFill>
                <a:latin typeface="+mj-lt"/>
                <a:cs typeface="Gothic Uralic"/>
              </a:rPr>
              <a:t>Attending school </a:t>
            </a:r>
            <a:r>
              <a:rPr sz="3000" spc="-5" dirty="0">
                <a:solidFill>
                  <a:schemeClr val="bg1"/>
                </a:solidFill>
                <a:latin typeface="+mj-lt"/>
                <a:cs typeface="Gothic Uralic"/>
              </a:rPr>
              <a:t>is </a:t>
            </a:r>
            <a:r>
              <a:rPr sz="3000" dirty="0">
                <a:solidFill>
                  <a:schemeClr val="bg1"/>
                </a:solidFill>
                <a:latin typeface="+mj-lt"/>
                <a:cs typeface="Gothic Uralic"/>
              </a:rPr>
              <a:t>not</a:t>
            </a:r>
            <a:r>
              <a:rPr sz="3000" spc="-30" dirty="0">
                <a:solidFill>
                  <a:schemeClr val="bg1"/>
                </a:solidFill>
                <a:latin typeface="+mj-lt"/>
                <a:cs typeface="Gothic Uralic"/>
              </a:rPr>
              <a:t> </a:t>
            </a:r>
            <a:r>
              <a:rPr sz="3000" dirty="0">
                <a:solidFill>
                  <a:schemeClr val="bg1"/>
                </a:solidFill>
                <a:latin typeface="+mj-lt"/>
                <a:cs typeface="Gothic Uralic"/>
              </a:rPr>
              <a:t>compulsory</a:t>
            </a:r>
          </a:p>
          <a:p>
            <a:pPr marL="241300" marR="5080" indent="-228600" algn="just">
              <a:spcBef>
                <a:spcPts val="1800"/>
              </a:spcBef>
              <a:buClr>
                <a:srgbClr val="990000"/>
              </a:buClr>
              <a:buFont typeface="Arial"/>
              <a:buChar char=""/>
              <a:tabLst>
                <a:tab pos="241300" algn="l"/>
              </a:tabLst>
            </a:pPr>
            <a:r>
              <a:rPr sz="3000" dirty="0">
                <a:solidFill>
                  <a:schemeClr val="bg1"/>
                </a:solidFill>
                <a:latin typeface="+mj-lt"/>
                <a:cs typeface="Gothic Uralic"/>
              </a:rPr>
              <a:t>The only demand </a:t>
            </a:r>
            <a:r>
              <a:rPr sz="3000" spc="-5" dirty="0">
                <a:solidFill>
                  <a:schemeClr val="bg1"/>
                </a:solidFill>
                <a:latin typeface="+mj-lt"/>
                <a:cs typeface="Gothic Uralic"/>
              </a:rPr>
              <a:t>is </a:t>
            </a:r>
            <a:r>
              <a:rPr sz="3000" spc="5" dirty="0">
                <a:solidFill>
                  <a:schemeClr val="bg1"/>
                </a:solidFill>
                <a:latin typeface="+mj-lt"/>
                <a:cs typeface="Gothic Uralic"/>
              </a:rPr>
              <a:t>that every </a:t>
            </a:r>
            <a:r>
              <a:rPr sz="3000" dirty="0">
                <a:solidFill>
                  <a:schemeClr val="bg1"/>
                </a:solidFill>
                <a:latin typeface="+mj-lt"/>
                <a:cs typeface="Gothic Uralic"/>
              </a:rPr>
              <a:t>student </a:t>
            </a:r>
            <a:r>
              <a:rPr sz="3000" spc="-40" dirty="0">
                <a:solidFill>
                  <a:schemeClr val="bg1"/>
                </a:solidFill>
                <a:latin typeface="+mj-lt"/>
                <a:cs typeface="Gothic Uralic"/>
              </a:rPr>
              <a:t>receives  </a:t>
            </a:r>
            <a:r>
              <a:rPr sz="3000" dirty="0">
                <a:solidFill>
                  <a:schemeClr val="bg1"/>
                </a:solidFill>
                <a:latin typeface="+mj-lt"/>
                <a:cs typeface="Gothic Uralic"/>
              </a:rPr>
              <a:t>an </a:t>
            </a:r>
            <a:r>
              <a:rPr sz="3000" spc="-5" dirty="0">
                <a:solidFill>
                  <a:schemeClr val="bg1"/>
                </a:solidFill>
                <a:latin typeface="+mj-lt"/>
                <a:cs typeface="Gothic Uralic"/>
              </a:rPr>
              <a:t>“efficient </a:t>
            </a:r>
            <a:r>
              <a:rPr sz="3000" dirty="0">
                <a:solidFill>
                  <a:schemeClr val="bg1"/>
                </a:solidFill>
                <a:latin typeface="+mj-lt"/>
                <a:cs typeface="Gothic Uralic"/>
              </a:rPr>
              <a:t>full-time education </a:t>
            </a:r>
            <a:r>
              <a:rPr sz="3000" spc="-5" dirty="0">
                <a:solidFill>
                  <a:schemeClr val="bg1"/>
                </a:solidFill>
                <a:latin typeface="+mj-lt"/>
                <a:cs typeface="Gothic Uralic"/>
              </a:rPr>
              <a:t>suitable </a:t>
            </a:r>
            <a:r>
              <a:rPr sz="3000" spc="5" dirty="0">
                <a:solidFill>
                  <a:schemeClr val="bg1"/>
                </a:solidFill>
                <a:latin typeface="+mj-lt"/>
                <a:cs typeface="Gothic Uralic"/>
              </a:rPr>
              <a:t>to this  </a:t>
            </a:r>
            <a:r>
              <a:rPr sz="3000" dirty="0">
                <a:solidFill>
                  <a:schemeClr val="bg1"/>
                </a:solidFill>
                <a:latin typeface="+mj-lt"/>
                <a:cs typeface="Gothic Uralic"/>
              </a:rPr>
              <a:t>age, ability </a:t>
            </a:r>
            <a:r>
              <a:rPr sz="3000" spc="-5" dirty="0">
                <a:solidFill>
                  <a:schemeClr val="bg1"/>
                </a:solidFill>
                <a:latin typeface="+mj-lt"/>
                <a:cs typeface="Gothic Uralic"/>
              </a:rPr>
              <a:t>and </a:t>
            </a:r>
            <a:r>
              <a:rPr sz="3000" dirty="0">
                <a:solidFill>
                  <a:schemeClr val="bg1"/>
                </a:solidFill>
                <a:latin typeface="+mj-lt"/>
                <a:cs typeface="Gothic Uralic"/>
              </a:rPr>
              <a:t>aptitude, </a:t>
            </a:r>
            <a:r>
              <a:rPr sz="3000" spc="5" dirty="0">
                <a:solidFill>
                  <a:schemeClr val="bg1"/>
                </a:solidFill>
                <a:latin typeface="+mj-lt"/>
                <a:cs typeface="Gothic Uralic"/>
              </a:rPr>
              <a:t>either </a:t>
            </a:r>
            <a:r>
              <a:rPr sz="3000" dirty="0">
                <a:solidFill>
                  <a:schemeClr val="bg1"/>
                </a:solidFill>
                <a:latin typeface="+mj-lt"/>
                <a:cs typeface="Gothic Uralic"/>
              </a:rPr>
              <a:t>by regular  attendance </a:t>
            </a:r>
            <a:r>
              <a:rPr sz="3000" spc="-5" dirty="0">
                <a:solidFill>
                  <a:schemeClr val="bg1"/>
                </a:solidFill>
                <a:latin typeface="+mj-lt"/>
                <a:cs typeface="Gothic Uralic"/>
              </a:rPr>
              <a:t>at </a:t>
            </a:r>
            <a:r>
              <a:rPr sz="3000" dirty="0">
                <a:solidFill>
                  <a:schemeClr val="bg1"/>
                </a:solidFill>
                <a:latin typeface="+mj-lt"/>
                <a:cs typeface="Gothic Uralic"/>
              </a:rPr>
              <a:t>school or</a:t>
            </a:r>
            <a:r>
              <a:rPr sz="3000" spc="-30" dirty="0">
                <a:solidFill>
                  <a:schemeClr val="bg1"/>
                </a:solidFill>
                <a:latin typeface="+mj-lt"/>
                <a:cs typeface="Gothic Uralic"/>
              </a:rPr>
              <a:t> </a:t>
            </a:r>
            <a:r>
              <a:rPr sz="3000" dirty="0">
                <a:solidFill>
                  <a:schemeClr val="bg1"/>
                </a:solidFill>
                <a:latin typeface="+mj-lt"/>
                <a:cs typeface="Gothic Uralic"/>
              </a:rPr>
              <a:t>otherwise</a:t>
            </a:r>
          </a:p>
          <a:p>
            <a:pPr marL="241300" indent="-228600" algn="just">
              <a:spcBef>
                <a:spcPts val="1800"/>
              </a:spcBef>
              <a:buClr>
                <a:srgbClr val="990000"/>
              </a:buClr>
              <a:buFont typeface="Arial"/>
              <a:buChar char=""/>
              <a:tabLst>
                <a:tab pos="241300" algn="l"/>
              </a:tabLst>
            </a:pPr>
            <a:r>
              <a:rPr sz="3000" spc="5" dirty="0">
                <a:solidFill>
                  <a:schemeClr val="bg1"/>
                </a:solidFill>
                <a:latin typeface="+mj-lt"/>
                <a:cs typeface="Gothic Uralic"/>
              </a:rPr>
              <a:t>Over </a:t>
            </a:r>
            <a:r>
              <a:rPr sz="3000" dirty="0">
                <a:solidFill>
                  <a:schemeClr val="bg1"/>
                </a:solidFill>
                <a:latin typeface="+mj-lt"/>
                <a:cs typeface="Gothic Uralic"/>
              </a:rPr>
              <a:t>50,000 students </a:t>
            </a:r>
            <a:r>
              <a:rPr sz="3000" spc="-5" dirty="0">
                <a:solidFill>
                  <a:schemeClr val="bg1"/>
                </a:solidFill>
                <a:latin typeface="+mj-lt"/>
                <a:cs typeface="Gothic Uralic"/>
              </a:rPr>
              <a:t>are </a:t>
            </a:r>
            <a:r>
              <a:rPr sz="3000" dirty="0">
                <a:solidFill>
                  <a:schemeClr val="bg1"/>
                </a:solidFill>
                <a:latin typeface="+mj-lt"/>
                <a:cs typeface="Gothic Uralic"/>
              </a:rPr>
              <a:t>home schooled</a:t>
            </a:r>
            <a:r>
              <a:rPr sz="3000" spc="-90" dirty="0">
                <a:solidFill>
                  <a:schemeClr val="bg1"/>
                </a:solidFill>
                <a:latin typeface="+mj-lt"/>
                <a:cs typeface="Gothic Uralic"/>
              </a:rPr>
              <a:t> </a:t>
            </a:r>
            <a:r>
              <a:rPr sz="3000" dirty="0">
                <a:solidFill>
                  <a:schemeClr val="bg1"/>
                </a:solidFill>
                <a:latin typeface="+mj-lt"/>
                <a:cs typeface="Gothic Uralic"/>
              </a:rPr>
              <a:t>each</a:t>
            </a:r>
          </a:p>
          <a:p>
            <a:pPr marL="241300" algn="just"/>
            <a:r>
              <a:rPr sz="3000" spc="-5" dirty="0">
                <a:solidFill>
                  <a:schemeClr val="bg1"/>
                </a:solidFill>
                <a:latin typeface="+mj-lt"/>
                <a:cs typeface="Gothic Uralic"/>
              </a:rPr>
              <a:t>year, </a:t>
            </a:r>
            <a:r>
              <a:rPr sz="3000" dirty="0">
                <a:solidFill>
                  <a:schemeClr val="bg1"/>
                </a:solidFill>
                <a:latin typeface="+mj-lt"/>
                <a:cs typeface="Gothic Uralic"/>
              </a:rPr>
              <a:t>and </a:t>
            </a:r>
            <a:r>
              <a:rPr sz="3000" spc="-5" dirty="0">
                <a:solidFill>
                  <a:schemeClr val="bg1"/>
                </a:solidFill>
                <a:latin typeface="+mj-lt"/>
                <a:cs typeface="Gothic Uralic"/>
              </a:rPr>
              <a:t>is increasing</a:t>
            </a:r>
            <a:r>
              <a:rPr sz="3000" spc="-20" dirty="0">
                <a:solidFill>
                  <a:schemeClr val="bg1"/>
                </a:solidFill>
                <a:latin typeface="+mj-lt"/>
                <a:cs typeface="Gothic Uralic"/>
              </a:rPr>
              <a:t> </a:t>
            </a:r>
            <a:r>
              <a:rPr sz="3000" spc="-10" dirty="0">
                <a:solidFill>
                  <a:schemeClr val="bg1"/>
                </a:solidFill>
                <a:latin typeface="+mj-lt"/>
                <a:cs typeface="Gothic Uralic"/>
              </a:rPr>
              <a:t>(17%)</a:t>
            </a:r>
            <a:endParaRPr sz="3000" dirty="0">
              <a:solidFill>
                <a:schemeClr val="bg1"/>
              </a:solidFill>
              <a:latin typeface="+mj-lt"/>
              <a:cs typeface="Gothic Uralic"/>
            </a:endParaRPr>
          </a:p>
        </p:txBody>
      </p:sp>
    </p:spTree>
    <p:extLst>
      <p:ext uri="{BB962C8B-B14F-4D97-AF65-F5344CB8AC3E}">
        <p14:creationId xmlns:p14="http://schemas.microsoft.com/office/powerpoint/2010/main" val="3677857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992705" y="306065"/>
            <a:ext cx="8549790"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spc="-5" dirty="0">
                <a:solidFill>
                  <a:srgbClr val="FF0000"/>
                </a:solidFill>
              </a:rPr>
              <a:t>Curriculum</a:t>
            </a:r>
          </a:p>
        </p:txBody>
      </p:sp>
      <p:sp>
        <p:nvSpPr>
          <p:cNvPr id="4" name="object 4"/>
          <p:cNvSpPr txBox="1"/>
          <p:nvPr/>
        </p:nvSpPr>
        <p:spPr>
          <a:xfrm>
            <a:off x="1992705" y="1134985"/>
            <a:ext cx="3480247" cy="1266372"/>
          </a:xfrm>
          <a:prstGeom prst="rect">
            <a:avLst/>
          </a:prstGeom>
        </p:spPr>
        <p:txBody>
          <a:bodyPr vert="horz" wrap="square" lIns="0" tIns="65405" rIns="0" bIns="0" rtlCol="0">
            <a:spAutoFit/>
          </a:bodyPr>
          <a:lstStyle/>
          <a:p>
            <a:pPr marL="241300" indent="-228600">
              <a:spcBef>
                <a:spcPts val="515"/>
              </a:spcBef>
              <a:buClr>
                <a:srgbClr val="990000"/>
              </a:buClr>
              <a:buFont typeface="Arial"/>
              <a:buChar char=""/>
              <a:tabLst>
                <a:tab pos="241300" algn="l"/>
              </a:tabLst>
            </a:pPr>
            <a:r>
              <a:rPr sz="1700" dirty="0">
                <a:solidFill>
                  <a:schemeClr val="bg1"/>
                </a:solidFill>
                <a:latin typeface="+mj-lt"/>
                <a:cs typeface="Gothic Uralic"/>
              </a:rPr>
              <a:t>CORE</a:t>
            </a:r>
            <a:r>
              <a:rPr sz="1700" spc="-65" dirty="0">
                <a:solidFill>
                  <a:schemeClr val="bg1"/>
                </a:solidFill>
                <a:latin typeface="+mj-lt"/>
                <a:cs typeface="Gothic Uralic"/>
              </a:rPr>
              <a:t> </a:t>
            </a:r>
            <a:r>
              <a:rPr sz="1700" spc="-25" dirty="0">
                <a:solidFill>
                  <a:schemeClr val="bg1"/>
                </a:solidFill>
                <a:latin typeface="+mj-lt"/>
                <a:cs typeface="Gothic Uralic"/>
              </a:rPr>
              <a:t>SUBJECTS</a:t>
            </a:r>
            <a:endParaRPr sz="1700" dirty="0">
              <a:solidFill>
                <a:schemeClr val="bg1"/>
              </a:solidFill>
              <a:latin typeface="+mj-lt"/>
              <a:cs typeface="Gothic Uralic"/>
            </a:endParaRPr>
          </a:p>
          <a:p>
            <a:pPr marL="469900" lvl="1" indent="-229235">
              <a:spcBef>
                <a:spcPts val="420"/>
              </a:spcBef>
              <a:buClr>
                <a:srgbClr val="4D0000"/>
              </a:buClr>
              <a:buFont typeface="Arial"/>
              <a:buChar char=""/>
              <a:tabLst>
                <a:tab pos="470534" algn="l"/>
              </a:tabLst>
            </a:pPr>
            <a:r>
              <a:rPr sz="1700" dirty="0">
                <a:solidFill>
                  <a:schemeClr val="bg1"/>
                </a:solidFill>
                <a:latin typeface="+mj-lt"/>
                <a:cs typeface="Gothic Uralic"/>
              </a:rPr>
              <a:t>English</a:t>
            </a:r>
          </a:p>
          <a:p>
            <a:pPr marL="469900" lvl="1" indent="-229235">
              <a:spcBef>
                <a:spcPts val="425"/>
              </a:spcBef>
              <a:buClr>
                <a:srgbClr val="4D0000"/>
              </a:buClr>
              <a:buFont typeface="Arial"/>
              <a:buChar char=""/>
              <a:tabLst>
                <a:tab pos="470534" algn="l"/>
              </a:tabLst>
            </a:pPr>
            <a:r>
              <a:rPr sz="1700" spc="-25" dirty="0">
                <a:solidFill>
                  <a:schemeClr val="bg1"/>
                </a:solidFill>
                <a:latin typeface="+mj-lt"/>
                <a:cs typeface="Gothic Uralic"/>
              </a:rPr>
              <a:t>Mathematics</a:t>
            </a:r>
            <a:endParaRPr sz="1700" dirty="0">
              <a:solidFill>
                <a:schemeClr val="bg1"/>
              </a:solidFill>
              <a:latin typeface="+mj-lt"/>
              <a:cs typeface="Gothic Uralic"/>
            </a:endParaRPr>
          </a:p>
          <a:p>
            <a:pPr marL="469900" lvl="1" indent="-229235">
              <a:spcBef>
                <a:spcPts val="420"/>
              </a:spcBef>
              <a:buClr>
                <a:srgbClr val="4D0000"/>
              </a:buClr>
              <a:buFont typeface="Arial"/>
              <a:buChar char=""/>
              <a:tabLst>
                <a:tab pos="470534" algn="l"/>
              </a:tabLst>
            </a:pPr>
            <a:r>
              <a:rPr sz="1700" spc="-5" dirty="0">
                <a:solidFill>
                  <a:schemeClr val="bg1"/>
                </a:solidFill>
                <a:latin typeface="+mj-lt"/>
                <a:cs typeface="Gothic Uralic"/>
              </a:rPr>
              <a:t>Science</a:t>
            </a:r>
            <a:endParaRPr sz="1700" dirty="0">
              <a:solidFill>
                <a:schemeClr val="bg1"/>
              </a:solidFill>
              <a:latin typeface="+mj-lt"/>
              <a:cs typeface="Gothic Uralic"/>
            </a:endParaRPr>
          </a:p>
        </p:txBody>
      </p:sp>
      <p:sp>
        <p:nvSpPr>
          <p:cNvPr id="7" name="object 7"/>
          <p:cNvSpPr txBox="1"/>
          <p:nvPr/>
        </p:nvSpPr>
        <p:spPr>
          <a:xfrm>
            <a:off x="5889813" y="1134985"/>
            <a:ext cx="4652681" cy="4965462"/>
          </a:xfrm>
          <a:prstGeom prst="rect">
            <a:avLst/>
          </a:prstGeom>
        </p:spPr>
        <p:txBody>
          <a:bodyPr vert="horz" wrap="square" lIns="0" tIns="12700" rIns="0" bIns="0" rtlCol="0">
            <a:spAutoFit/>
          </a:bodyPr>
          <a:lstStyle/>
          <a:p>
            <a:pPr marL="241300" indent="-228600">
              <a:spcBef>
                <a:spcPts val="100"/>
              </a:spcBef>
              <a:buClr>
                <a:srgbClr val="990000"/>
              </a:buClr>
              <a:buFont typeface="Arial"/>
              <a:buChar char=""/>
              <a:tabLst>
                <a:tab pos="241300" algn="l"/>
              </a:tabLst>
            </a:pPr>
            <a:r>
              <a:rPr lang="en-US" sz="1700" spc="-5" dirty="0">
                <a:solidFill>
                  <a:schemeClr val="bg1"/>
                </a:solidFill>
                <a:latin typeface="+mj-lt"/>
                <a:cs typeface="Gothic Uralic"/>
              </a:rPr>
              <a:t>Art</a:t>
            </a:r>
          </a:p>
          <a:p>
            <a:pPr marL="12700">
              <a:spcBef>
                <a:spcPts val="100"/>
              </a:spcBef>
              <a:buClr>
                <a:srgbClr val="990000"/>
              </a:buClr>
              <a:tabLst>
                <a:tab pos="241300" algn="l"/>
              </a:tabLst>
            </a:pPr>
            <a:endParaRPr lang="en-US" sz="1700" spc="-5" dirty="0">
              <a:solidFill>
                <a:schemeClr val="bg1"/>
              </a:solidFill>
              <a:latin typeface="+mj-lt"/>
              <a:cs typeface="Gothic Uralic"/>
            </a:endParaRPr>
          </a:p>
          <a:p>
            <a:pPr marL="241300" indent="-228600">
              <a:spcBef>
                <a:spcPts val="100"/>
              </a:spcBef>
              <a:buClr>
                <a:srgbClr val="990000"/>
              </a:buClr>
              <a:buFont typeface="Arial"/>
              <a:buChar char=""/>
              <a:tabLst>
                <a:tab pos="241300" algn="l"/>
              </a:tabLst>
            </a:pPr>
            <a:r>
              <a:rPr lang="en-US" sz="1700" spc="-30" dirty="0">
                <a:solidFill>
                  <a:schemeClr val="bg1"/>
                </a:solidFill>
                <a:latin typeface="+mj-lt"/>
                <a:cs typeface="Gothic Uralic"/>
              </a:rPr>
              <a:t>Geography</a:t>
            </a:r>
            <a:endParaRPr lang="en-US" sz="1700" dirty="0">
              <a:solidFill>
                <a:schemeClr val="bg1"/>
              </a:solidFill>
              <a:latin typeface="+mj-lt"/>
              <a:cs typeface="Gothic Uralic"/>
            </a:endParaRPr>
          </a:p>
          <a:p>
            <a:pPr>
              <a:spcBef>
                <a:spcPts val="25"/>
              </a:spcBef>
              <a:buClr>
                <a:srgbClr val="990000"/>
              </a:buClr>
              <a:buFont typeface="Arial"/>
              <a:buChar char=""/>
            </a:pPr>
            <a:endParaRPr lang="en-US" sz="1700" dirty="0">
              <a:solidFill>
                <a:schemeClr val="bg1"/>
              </a:solidFill>
              <a:latin typeface="+mj-lt"/>
              <a:cs typeface="Gothic Uralic"/>
            </a:endParaRPr>
          </a:p>
          <a:p>
            <a:pPr marL="241300" indent="-228600">
              <a:buClr>
                <a:srgbClr val="990000"/>
              </a:buClr>
              <a:buFont typeface="Arial"/>
              <a:buChar char=""/>
              <a:tabLst>
                <a:tab pos="241300" algn="l"/>
              </a:tabLst>
            </a:pPr>
            <a:r>
              <a:rPr lang="en-US" sz="1700" dirty="0">
                <a:solidFill>
                  <a:schemeClr val="bg1"/>
                </a:solidFill>
                <a:latin typeface="+mj-lt"/>
                <a:cs typeface="Gothic Uralic"/>
              </a:rPr>
              <a:t>History</a:t>
            </a:r>
          </a:p>
          <a:p>
            <a:pPr>
              <a:spcBef>
                <a:spcPts val="25"/>
              </a:spcBef>
              <a:buClr>
                <a:srgbClr val="990000"/>
              </a:buClr>
              <a:buFont typeface="Arial"/>
              <a:buChar char=""/>
            </a:pPr>
            <a:endParaRPr lang="en-US" sz="1700" dirty="0">
              <a:solidFill>
                <a:schemeClr val="bg1"/>
              </a:solidFill>
              <a:latin typeface="+mj-lt"/>
              <a:cs typeface="Gothic Uralic"/>
            </a:endParaRPr>
          </a:p>
          <a:p>
            <a:pPr marL="241300" indent="-228600">
              <a:buClr>
                <a:srgbClr val="990000"/>
              </a:buClr>
              <a:buFont typeface="Arial"/>
              <a:buChar char=""/>
              <a:tabLst>
                <a:tab pos="241300" algn="l"/>
              </a:tabLst>
            </a:pPr>
            <a:r>
              <a:rPr lang="en-US" sz="1700" dirty="0">
                <a:solidFill>
                  <a:schemeClr val="bg1"/>
                </a:solidFill>
                <a:latin typeface="+mj-lt"/>
                <a:cs typeface="Gothic Uralic"/>
              </a:rPr>
              <a:t>Music</a:t>
            </a:r>
          </a:p>
          <a:p>
            <a:pPr marL="12700">
              <a:buClr>
                <a:srgbClr val="990000"/>
              </a:buClr>
              <a:tabLst>
                <a:tab pos="241300" algn="l"/>
              </a:tabLst>
            </a:pPr>
            <a:endParaRPr lang="en-US" sz="1700" spc="-5" dirty="0">
              <a:solidFill>
                <a:schemeClr val="bg1"/>
              </a:solidFill>
              <a:latin typeface="+mj-lt"/>
              <a:cs typeface="Gothic Uralic"/>
            </a:endParaRPr>
          </a:p>
          <a:p>
            <a:pPr marL="241300" indent="-228600">
              <a:spcBef>
                <a:spcPts val="100"/>
              </a:spcBef>
              <a:buClr>
                <a:srgbClr val="990000"/>
              </a:buClr>
              <a:buFont typeface="Arial"/>
              <a:buChar char=""/>
              <a:tabLst>
                <a:tab pos="241300" algn="l"/>
              </a:tabLst>
            </a:pPr>
            <a:r>
              <a:rPr sz="1700" spc="-5" dirty="0">
                <a:solidFill>
                  <a:schemeClr val="bg1"/>
                </a:solidFill>
                <a:latin typeface="+mj-lt"/>
                <a:cs typeface="Gothic Uralic"/>
              </a:rPr>
              <a:t>Design and</a:t>
            </a:r>
            <a:r>
              <a:rPr sz="1700" spc="-25" dirty="0">
                <a:solidFill>
                  <a:schemeClr val="bg1"/>
                </a:solidFill>
                <a:latin typeface="+mj-lt"/>
                <a:cs typeface="Gothic Uralic"/>
              </a:rPr>
              <a:t> </a:t>
            </a:r>
            <a:r>
              <a:rPr sz="1700" spc="-5" dirty="0">
                <a:solidFill>
                  <a:schemeClr val="bg1"/>
                </a:solidFill>
                <a:latin typeface="+mj-lt"/>
                <a:cs typeface="Gothic Uralic"/>
              </a:rPr>
              <a:t>Technology</a:t>
            </a:r>
            <a:endParaRPr sz="1700" dirty="0">
              <a:solidFill>
                <a:schemeClr val="bg1"/>
              </a:solidFill>
              <a:latin typeface="+mj-lt"/>
              <a:cs typeface="Gothic Uralic"/>
            </a:endParaRPr>
          </a:p>
          <a:p>
            <a:pPr marL="241300" indent="-228600">
              <a:spcBef>
                <a:spcPts val="1620"/>
              </a:spcBef>
              <a:buClr>
                <a:srgbClr val="990000"/>
              </a:buClr>
              <a:buFont typeface="Arial"/>
              <a:buChar char=""/>
              <a:tabLst>
                <a:tab pos="241300" algn="l"/>
              </a:tabLst>
            </a:pPr>
            <a:r>
              <a:rPr sz="1700" dirty="0">
                <a:solidFill>
                  <a:schemeClr val="bg1"/>
                </a:solidFill>
                <a:latin typeface="+mj-lt"/>
                <a:cs typeface="Gothic Uralic"/>
              </a:rPr>
              <a:t>Information </a:t>
            </a:r>
            <a:r>
              <a:rPr sz="1700" spc="-5" dirty="0">
                <a:solidFill>
                  <a:schemeClr val="bg1"/>
                </a:solidFill>
                <a:latin typeface="+mj-lt"/>
                <a:cs typeface="Gothic Uralic"/>
              </a:rPr>
              <a:t>and </a:t>
            </a:r>
            <a:r>
              <a:rPr sz="1700" dirty="0">
                <a:solidFill>
                  <a:schemeClr val="bg1"/>
                </a:solidFill>
                <a:latin typeface="+mj-lt"/>
                <a:cs typeface="Gothic Uralic"/>
              </a:rPr>
              <a:t>Communications</a:t>
            </a:r>
            <a:r>
              <a:rPr sz="1700" spc="-25" dirty="0">
                <a:solidFill>
                  <a:schemeClr val="bg1"/>
                </a:solidFill>
                <a:latin typeface="+mj-lt"/>
                <a:cs typeface="Gothic Uralic"/>
              </a:rPr>
              <a:t> Technology</a:t>
            </a:r>
            <a:endParaRPr sz="1700" dirty="0">
              <a:solidFill>
                <a:schemeClr val="bg1"/>
              </a:solidFill>
              <a:latin typeface="+mj-lt"/>
              <a:cs typeface="Gothic Uralic"/>
            </a:endParaRPr>
          </a:p>
          <a:p>
            <a:pPr>
              <a:spcBef>
                <a:spcPts val="25"/>
              </a:spcBef>
              <a:buClr>
                <a:srgbClr val="990000"/>
              </a:buClr>
              <a:buFont typeface="Arial"/>
              <a:buChar char=""/>
            </a:pPr>
            <a:endParaRPr sz="1700" dirty="0">
              <a:solidFill>
                <a:schemeClr val="bg1"/>
              </a:solidFill>
              <a:latin typeface="+mj-lt"/>
              <a:cs typeface="Gothic Uralic"/>
            </a:endParaRPr>
          </a:p>
          <a:p>
            <a:pPr marL="241300" indent="-228600">
              <a:buClr>
                <a:srgbClr val="990000"/>
              </a:buClr>
              <a:buFont typeface="Arial"/>
              <a:buChar char=""/>
              <a:tabLst>
                <a:tab pos="241300" algn="l"/>
              </a:tabLst>
            </a:pPr>
            <a:r>
              <a:rPr sz="1700" dirty="0">
                <a:solidFill>
                  <a:schemeClr val="bg1"/>
                </a:solidFill>
                <a:latin typeface="+mj-lt"/>
                <a:cs typeface="Gothic Uralic"/>
              </a:rPr>
              <a:t>Physical</a:t>
            </a:r>
            <a:r>
              <a:rPr sz="1700" spc="-20" dirty="0">
                <a:solidFill>
                  <a:schemeClr val="bg1"/>
                </a:solidFill>
                <a:latin typeface="+mj-lt"/>
                <a:cs typeface="Gothic Uralic"/>
              </a:rPr>
              <a:t> </a:t>
            </a:r>
            <a:r>
              <a:rPr sz="1700" dirty="0">
                <a:solidFill>
                  <a:schemeClr val="bg1"/>
                </a:solidFill>
                <a:latin typeface="+mj-lt"/>
                <a:cs typeface="Gothic Uralic"/>
              </a:rPr>
              <a:t>Education</a:t>
            </a:r>
          </a:p>
          <a:p>
            <a:pPr>
              <a:spcBef>
                <a:spcPts val="30"/>
              </a:spcBef>
              <a:buClr>
                <a:srgbClr val="990000"/>
              </a:buClr>
              <a:buFont typeface="Arial"/>
              <a:buChar char=""/>
            </a:pPr>
            <a:endParaRPr sz="1700" dirty="0">
              <a:solidFill>
                <a:schemeClr val="bg1"/>
              </a:solidFill>
              <a:latin typeface="+mj-lt"/>
              <a:cs typeface="Gothic Uralic"/>
            </a:endParaRPr>
          </a:p>
          <a:p>
            <a:pPr marL="241300" indent="-228600">
              <a:buClr>
                <a:srgbClr val="990000"/>
              </a:buClr>
              <a:buFont typeface="Arial"/>
              <a:buChar char=""/>
              <a:tabLst>
                <a:tab pos="241300" algn="l"/>
              </a:tabLst>
            </a:pPr>
            <a:r>
              <a:rPr sz="1700" dirty="0">
                <a:solidFill>
                  <a:schemeClr val="bg1"/>
                </a:solidFill>
                <a:latin typeface="+mj-lt"/>
                <a:cs typeface="Gothic Uralic"/>
              </a:rPr>
              <a:t>Religious</a:t>
            </a:r>
            <a:r>
              <a:rPr sz="1700" spc="-25" dirty="0">
                <a:solidFill>
                  <a:schemeClr val="bg1"/>
                </a:solidFill>
                <a:latin typeface="+mj-lt"/>
                <a:cs typeface="Gothic Uralic"/>
              </a:rPr>
              <a:t> </a:t>
            </a:r>
            <a:r>
              <a:rPr sz="1700" dirty="0">
                <a:solidFill>
                  <a:schemeClr val="bg1"/>
                </a:solidFill>
                <a:latin typeface="+mj-lt"/>
                <a:cs typeface="Gothic Uralic"/>
              </a:rPr>
              <a:t>Education</a:t>
            </a:r>
          </a:p>
          <a:p>
            <a:pPr>
              <a:spcBef>
                <a:spcPts val="25"/>
              </a:spcBef>
              <a:buClr>
                <a:srgbClr val="990000"/>
              </a:buClr>
              <a:buFont typeface="Arial"/>
              <a:buChar char=""/>
            </a:pPr>
            <a:endParaRPr sz="1700" dirty="0">
              <a:solidFill>
                <a:schemeClr val="bg1"/>
              </a:solidFill>
              <a:latin typeface="+mj-lt"/>
              <a:cs typeface="Gothic Uralic"/>
            </a:endParaRPr>
          </a:p>
          <a:p>
            <a:pPr marL="241300" indent="-228600">
              <a:buClr>
                <a:srgbClr val="990000"/>
              </a:buClr>
              <a:buFont typeface="Arial"/>
              <a:buChar char=""/>
              <a:tabLst>
                <a:tab pos="241300" algn="l"/>
              </a:tabLst>
            </a:pPr>
            <a:r>
              <a:rPr sz="1700" spc="-5" dirty="0">
                <a:solidFill>
                  <a:schemeClr val="bg1"/>
                </a:solidFill>
                <a:latin typeface="+mj-lt"/>
                <a:cs typeface="Gothic Uralic"/>
              </a:rPr>
              <a:t>Sex and </a:t>
            </a:r>
            <a:r>
              <a:rPr sz="1700" dirty="0">
                <a:solidFill>
                  <a:schemeClr val="bg1"/>
                </a:solidFill>
                <a:latin typeface="+mj-lt"/>
                <a:cs typeface="Gothic Uralic"/>
              </a:rPr>
              <a:t>Relationship</a:t>
            </a:r>
            <a:r>
              <a:rPr sz="1700" spc="-30" dirty="0">
                <a:solidFill>
                  <a:schemeClr val="bg1"/>
                </a:solidFill>
                <a:latin typeface="+mj-lt"/>
                <a:cs typeface="Gothic Uralic"/>
              </a:rPr>
              <a:t> </a:t>
            </a:r>
            <a:r>
              <a:rPr sz="1700" dirty="0">
                <a:solidFill>
                  <a:schemeClr val="bg1"/>
                </a:solidFill>
                <a:latin typeface="+mj-lt"/>
                <a:cs typeface="Gothic Uralic"/>
              </a:rPr>
              <a:t>Education</a:t>
            </a:r>
          </a:p>
          <a:p>
            <a:pPr>
              <a:spcBef>
                <a:spcPts val="25"/>
              </a:spcBef>
              <a:buClr>
                <a:srgbClr val="990000"/>
              </a:buClr>
              <a:buFont typeface="Arial"/>
              <a:buChar char=""/>
            </a:pPr>
            <a:endParaRPr sz="1700" dirty="0">
              <a:solidFill>
                <a:schemeClr val="bg1"/>
              </a:solidFill>
              <a:latin typeface="+mj-lt"/>
              <a:cs typeface="Gothic Uralic"/>
            </a:endParaRPr>
          </a:p>
          <a:p>
            <a:pPr marL="241300" indent="-228600">
              <a:buClr>
                <a:srgbClr val="990000"/>
              </a:buClr>
              <a:buFont typeface="Arial"/>
              <a:buChar char=""/>
              <a:tabLst>
                <a:tab pos="241300" algn="l"/>
              </a:tabLst>
            </a:pPr>
            <a:r>
              <a:rPr sz="1700" dirty="0">
                <a:solidFill>
                  <a:schemeClr val="bg1"/>
                </a:solidFill>
                <a:latin typeface="+mj-lt"/>
                <a:cs typeface="Gothic Uralic"/>
              </a:rPr>
              <a:t>Citizenship</a:t>
            </a:r>
          </a:p>
        </p:txBody>
      </p:sp>
    </p:spTree>
    <p:extLst>
      <p:ext uri="{BB962C8B-B14F-4D97-AF65-F5344CB8AC3E}">
        <p14:creationId xmlns:p14="http://schemas.microsoft.com/office/powerpoint/2010/main" val="837609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83622" y="796075"/>
            <a:ext cx="5026660"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spc="-5" dirty="0">
                <a:solidFill>
                  <a:srgbClr val="FF0000"/>
                </a:solidFill>
              </a:rPr>
              <a:t>Examinations</a:t>
            </a:r>
          </a:p>
        </p:txBody>
      </p:sp>
      <p:sp>
        <p:nvSpPr>
          <p:cNvPr id="3" name="object 3"/>
          <p:cNvSpPr txBox="1"/>
          <p:nvPr/>
        </p:nvSpPr>
        <p:spPr>
          <a:xfrm>
            <a:off x="3283622" y="2129781"/>
            <a:ext cx="3547484" cy="3245119"/>
          </a:xfrm>
          <a:prstGeom prst="rect">
            <a:avLst/>
          </a:prstGeom>
        </p:spPr>
        <p:txBody>
          <a:bodyPr vert="horz" wrap="square" lIns="0" tIns="13335" rIns="0" bIns="0" rtlCol="0">
            <a:spAutoFit/>
          </a:bodyPr>
          <a:lstStyle/>
          <a:p>
            <a:pPr marL="241300" indent="-228600">
              <a:spcBef>
                <a:spcPts val="105"/>
              </a:spcBef>
              <a:buClr>
                <a:srgbClr val="990000"/>
              </a:buClr>
              <a:buFont typeface="Arial"/>
              <a:buChar char=""/>
              <a:tabLst>
                <a:tab pos="241300" algn="l"/>
              </a:tabLst>
            </a:pPr>
            <a:r>
              <a:rPr sz="3000" spc="-5" dirty="0">
                <a:solidFill>
                  <a:schemeClr val="bg1"/>
                </a:solidFill>
                <a:latin typeface="+mj-lt"/>
                <a:cs typeface="Gothic Uralic"/>
              </a:rPr>
              <a:t>SAT</a:t>
            </a:r>
            <a:endParaRPr sz="3000" dirty="0">
              <a:solidFill>
                <a:schemeClr val="bg1"/>
              </a:solidFill>
              <a:latin typeface="+mj-lt"/>
              <a:cs typeface="Gothic Uralic"/>
            </a:endParaRPr>
          </a:p>
          <a:p>
            <a:pPr marL="12700">
              <a:spcBef>
                <a:spcPts val="1800"/>
              </a:spcBef>
            </a:pPr>
            <a:r>
              <a:rPr sz="3000" spc="-520" dirty="0">
                <a:solidFill>
                  <a:schemeClr val="bg1"/>
                </a:solidFill>
                <a:latin typeface="+mj-lt"/>
                <a:cs typeface="Arial"/>
              </a:rPr>
              <a:t></a:t>
            </a:r>
            <a:r>
              <a:rPr sz="3000" spc="-490" dirty="0">
                <a:solidFill>
                  <a:schemeClr val="bg1"/>
                </a:solidFill>
                <a:latin typeface="+mj-lt"/>
                <a:cs typeface="Arial"/>
              </a:rPr>
              <a:t> </a:t>
            </a:r>
            <a:r>
              <a:rPr sz="3000" spc="5" dirty="0">
                <a:solidFill>
                  <a:schemeClr val="bg1"/>
                </a:solidFill>
                <a:latin typeface="+mj-lt"/>
                <a:cs typeface="Gothic Uralic"/>
              </a:rPr>
              <a:t>11+</a:t>
            </a:r>
            <a:endParaRPr sz="3000" dirty="0">
              <a:solidFill>
                <a:schemeClr val="bg1"/>
              </a:solidFill>
              <a:latin typeface="+mj-lt"/>
              <a:cs typeface="Gothic Uralic"/>
            </a:endParaRPr>
          </a:p>
          <a:p>
            <a:pPr marL="241300" indent="-228600">
              <a:spcBef>
                <a:spcPts val="1800"/>
              </a:spcBef>
              <a:buClr>
                <a:srgbClr val="990000"/>
              </a:buClr>
              <a:buFont typeface="Arial"/>
              <a:buChar char=""/>
              <a:tabLst>
                <a:tab pos="241300" algn="l"/>
              </a:tabLst>
            </a:pPr>
            <a:r>
              <a:rPr sz="3000" dirty="0">
                <a:solidFill>
                  <a:schemeClr val="bg1"/>
                </a:solidFill>
                <a:latin typeface="+mj-lt"/>
                <a:cs typeface="Gothic Uralic"/>
              </a:rPr>
              <a:t>GCSE</a:t>
            </a:r>
          </a:p>
          <a:p>
            <a:pPr marL="241300" indent="-228600">
              <a:spcBef>
                <a:spcPts val="1800"/>
              </a:spcBef>
              <a:buClr>
                <a:srgbClr val="990000"/>
              </a:buClr>
              <a:buFont typeface="Arial"/>
              <a:buChar char=""/>
              <a:tabLst>
                <a:tab pos="241300" algn="l"/>
              </a:tabLst>
            </a:pPr>
            <a:r>
              <a:rPr sz="3000" spc="-35" dirty="0">
                <a:solidFill>
                  <a:schemeClr val="bg1"/>
                </a:solidFill>
                <a:latin typeface="+mj-lt"/>
                <a:cs typeface="Gothic Uralic"/>
              </a:rPr>
              <a:t>AS-levels</a:t>
            </a:r>
            <a:endParaRPr sz="3000" dirty="0">
              <a:solidFill>
                <a:schemeClr val="bg1"/>
              </a:solidFill>
              <a:latin typeface="+mj-lt"/>
              <a:cs typeface="Gothic Uralic"/>
            </a:endParaRPr>
          </a:p>
          <a:p>
            <a:pPr marL="241300" indent="-228600">
              <a:spcBef>
                <a:spcPts val="1800"/>
              </a:spcBef>
              <a:buClr>
                <a:srgbClr val="990000"/>
              </a:buClr>
              <a:buFont typeface="Arial"/>
              <a:buChar char=""/>
              <a:tabLst>
                <a:tab pos="241300" algn="l"/>
              </a:tabLst>
            </a:pPr>
            <a:r>
              <a:rPr sz="3000" dirty="0">
                <a:solidFill>
                  <a:schemeClr val="bg1"/>
                </a:solidFill>
                <a:latin typeface="+mj-lt"/>
                <a:cs typeface="Gothic Uralic"/>
              </a:rPr>
              <a:t>A-levels</a:t>
            </a:r>
          </a:p>
        </p:txBody>
      </p:sp>
    </p:spTree>
    <p:extLst>
      <p:ext uri="{BB962C8B-B14F-4D97-AF65-F5344CB8AC3E}">
        <p14:creationId xmlns:p14="http://schemas.microsoft.com/office/powerpoint/2010/main" val="27348373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36457" y="594371"/>
            <a:ext cx="7299214"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spc="-5" dirty="0">
                <a:solidFill>
                  <a:srgbClr val="FF0000"/>
                </a:solidFill>
              </a:rPr>
              <a:t>Fee-paying</a:t>
            </a:r>
            <a:r>
              <a:rPr sz="4500" b="1" spc="-65" dirty="0">
                <a:solidFill>
                  <a:srgbClr val="FF0000"/>
                </a:solidFill>
              </a:rPr>
              <a:t> </a:t>
            </a:r>
            <a:r>
              <a:rPr sz="4500" b="1" spc="-5" dirty="0">
                <a:solidFill>
                  <a:srgbClr val="FF0000"/>
                </a:solidFill>
              </a:rPr>
              <a:t>Schools</a:t>
            </a:r>
          </a:p>
        </p:txBody>
      </p:sp>
      <p:sp>
        <p:nvSpPr>
          <p:cNvPr id="3" name="object 3"/>
          <p:cNvSpPr txBox="1"/>
          <p:nvPr/>
        </p:nvSpPr>
        <p:spPr>
          <a:xfrm>
            <a:off x="2436457" y="1815328"/>
            <a:ext cx="7299214" cy="2331407"/>
          </a:xfrm>
          <a:prstGeom prst="rect">
            <a:avLst/>
          </a:prstGeom>
        </p:spPr>
        <p:txBody>
          <a:bodyPr vert="horz" wrap="square" lIns="0" tIns="99060" rIns="0" bIns="0" rtlCol="0">
            <a:spAutoFit/>
          </a:bodyPr>
          <a:lstStyle/>
          <a:p>
            <a:pPr marL="241300" indent="-228600">
              <a:spcBef>
                <a:spcPts val="780"/>
              </a:spcBef>
              <a:buClr>
                <a:srgbClr val="990000"/>
              </a:buClr>
              <a:buFont typeface="Arial"/>
              <a:buChar char=""/>
              <a:tabLst>
                <a:tab pos="241300" algn="l"/>
              </a:tabLst>
            </a:pPr>
            <a:r>
              <a:rPr sz="3000" dirty="0">
                <a:solidFill>
                  <a:schemeClr val="bg1"/>
                </a:solidFill>
                <a:latin typeface="+mj-lt"/>
                <a:cs typeface="Gothic Uralic"/>
              </a:rPr>
              <a:t>Public</a:t>
            </a:r>
            <a:r>
              <a:rPr sz="3000" spc="-35" dirty="0">
                <a:solidFill>
                  <a:schemeClr val="bg1"/>
                </a:solidFill>
                <a:latin typeface="+mj-lt"/>
                <a:cs typeface="Gothic Uralic"/>
              </a:rPr>
              <a:t> </a:t>
            </a:r>
            <a:r>
              <a:rPr sz="3000" dirty="0">
                <a:solidFill>
                  <a:schemeClr val="bg1"/>
                </a:solidFill>
                <a:latin typeface="+mj-lt"/>
                <a:cs typeface="Gothic Uralic"/>
              </a:rPr>
              <a:t>schools</a:t>
            </a:r>
          </a:p>
          <a:p>
            <a:pPr marL="469900" lvl="1" indent="-229235">
              <a:spcBef>
                <a:spcPts val="605"/>
              </a:spcBef>
              <a:buClr>
                <a:srgbClr val="4D0000"/>
              </a:buClr>
              <a:buFont typeface="Arial"/>
              <a:buChar char=""/>
              <a:tabLst>
                <a:tab pos="470534" algn="l"/>
              </a:tabLst>
            </a:pPr>
            <a:r>
              <a:rPr sz="3000" spc="-5" dirty="0">
                <a:solidFill>
                  <a:schemeClr val="bg1"/>
                </a:solidFill>
                <a:latin typeface="+mj-lt"/>
                <a:cs typeface="Gothic Uralic"/>
              </a:rPr>
              <a:t>Common </a:t>
            </a:r>
            <a:r>
              <a:rPr sz="3000" spc="-10" dirty="0">
                <a:solidFill>
                  <a:schemeClr val="bg1"/>
                </a:solidFill>
                <a:latin typeface="+mj-lt"/>
                <a:cs typeface="Gothic Uralic"/>
              </a:rPr>
              <a:t>Entrance</a:t>
            </a:r>
            <a:r>
              <a:rPr sz="3000" spc="5" dirty="0">
                <a:solidFill>
                  <a:schemeClr val="bg1"/>
                </a:solidFill>
                <a:latin typeface="+mj-lt"/>
                <a:cs typeface="Gothic Uralic"/>
              </a:rPr>
              <a:t> </a:t>
            </a:r>
            <a:r>
              <a:rPr sz="3000" spc="-5" dirty="0">
                <a:solidFill>
                  <a:schemeClr val="bg1"/>
                </a:solidFill>
                <a:latin typeface="+mj-lt"/>
                <a:cs typeface="Gothic Uralic"/>
              </a:rPr>
              <a:t>exam</a:t>
            </a:r>
            <a:endParaRPr sz="3000" dirty="0">
              <a:solidFill>
                <a:schemeClr val="bg1"/>
              </a:solidFill>
              <a:latin typeface="+mj-lt"/>
              <a:cs typeface="Gothic Uralic"/>
            </a:endParaRPr>
          </a:p>
          <a:p>
            <a:pPr marL="241300" indent="-228600">
              <a:spcBef>
                <a:spcPts val="1795"/>
              </a:spcBef>
              <a:buClr>
                <a:srgbClr val="990000"/>
              </a:buClr>
              <a:buFont typeface="Arial"/>
              <a:buChar char=""/>
              <a:tabLst>
                <a:tab pos="241300" algn="l"/>
              </a:tabLst>
            </a:pPr>
            <a:r>
              <a:rPr sz="3000" dirty="0">
                <a:solidFill>
                  <a:schemeClr val="bg1"/>
                </a:solidFill>
                <a:latin typeface="+mj-lt"/>
                <a:cs typeface="Gothic Uralic"/>
              </a:rPr>
              <a:t>Prep</a:t>
            </a:r>
            <a:r>
              <a:rPr sz="3000" spc="-20" dirty="0">
                <a:solidFill>
                  <a:schemeClr val="bg1"/>
                </a:solidFill>
                <a:latin typeface="+mj-lt"/>
                <a:cs typeface="Gothic Uralic"/>
              </a:rPr>
              <a:t> </a:t>
            </a:r>
            <a:r>
              <a:rPr sz="3000" dirty="0">
                <a:solidFill>
                  <a:schemeClr val="bg1"/>
                </a:solidFill>
                <a:latin typeface="+mj-lt"/>
                <a:cs typeface="Gothic Uralic"/>
              </a:rPr>
              <a:t>school</a:t>
            </a:r>
          </a:p>
          <a:p>
            <a:pPr marL="469900" lvl="1" indent="-229235">
              <a:spcBef>
                <a:spcPts val="610"/>
              </a:spcBef>
              <a:buClr>
                <a:srgbClr val="4D0000"/>
              </a:buClr>
              <a:buFont typeface="Arial"/>
              <a:buChar char=""/>
              <a:tabLst>
                <a:tab pos="470534" algn="l"/>
              </a:tabLst>
            </a:pPr>
            <a:r>
              <a:rPr sz="3000" spc="-5" dirty="0">
                <a:solidFill>
                  <a:schemeClr val="bg1"/>
                </a:solidFill>
                <a:latin typeface="+mj-lt"/>
                <a:cs typeface="Gothic Uralic"/>
              </a:rPr>
              <a:t>Preparation for </a:t>
            </a:r>
            <a:r>
              <a:rPr sz="3000" dirty="0">
                <a:solidFill>
                  <a:schemeClr val="bg1"/>
                </a:solidFill>
                <a:latin typeface="+mj-lt"/>
                <a:cs typeface="Gothic Uralic"/>
              </a:rPr>
              <a:t>public</a:t>
            </a:r>
            <a:r>
              <a:rPr sz="3000" spc="-60" dirty="0">
                <a:solidFill>
                  <a:schemeClr val="bg1"/>
                </a:solidFill>
                <a:latin typeface="+mj-lt"/>
                <a:cs typeface="Gothic Uralic"/>
              </a:rPr>
              <a:t> </a:t>
            </a:r>
            <a:r>
              <a:rPr sz="3000" spc="-45" dirty="0">
                <a:solidFill>
                  <a:schemeClr val="bg1"/>
                </a:solidFill>
                <a:latin typeface="+mj-lt"/>
                <a:cs typeface="Gothic Uralic"/>
              </a:rPr>
              <a:t>school</a:t>
            </a:r>
            <a:endParaRPr sz="3000" dirty="0">
              <a:solidFill>
                <a:schemeClr val="bg1"/>
              </a:solidFill>
              <a:latin typeface="+mj-lt"/>
              <a:cs typeface="Gothic Uralic"/>
            </a:endParaRPr>
          </a:p>
        </p:txBody>
      </p:sp>
    </p:spTree>
    <p:extLst>
      <p:ext uri="{BB962C8B-B14F-4D97-AF65-F5344CB8AC3E}">
        <p14:creationId xmlns:p14="http://schemas.microsoft.com/office/powerpoint/2010/main" val="154556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1940857" y="381000"/>
            <a:ext cx="8919883"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ELEMENTARY EDUCATION</a:t>
            </a:r>
          </a:p>
        </p:txBody>
      </p:sp>
      <p:sp>
        <p:nvSpPr>
          <p:cNvPr id="16387" name="Rectangle 3"/>
          <p:cNvSpPr>
            <a:spLocks noGrp="1"/>
          </p:cNvSpPr>
          <p:nvPr>
            <p:ph idx="1"/>
          </p:nvPr>
        </p:nvSpPr>
        <p:spPr>
          <a:xfrm>
            <a:off x="1940858" y="1846729"/>
            <a:ext cx="8919883" cy="4114800"/>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lnSpc>
                <a:spcPct val="90000"/>
              </a:lnSpc>
            </a:pPr>
            <a:r>
              <a:rPr lang="pl-PL" altLang="en-US" sz="3000" dirty="0">
                <a:solidFill>
                  <a:schemeClr val="bg1"/>
                </a:solidFill>
                <a:effectLst/>
                <a:latin typeface="Times New Roman" panose="02020603050405020304" pitchFamily="18" charset="0"/>
                <a:cs typeface="Times New Roman" panose="02020603050405020304" pitchFamily="18" charset="0"/>
              </a:rPr>
              <a:t>Admission - based on residency</a:t>
            </a:r>
          </a:p>
          <a:p>
            <a:pPr lvl="0" algn="just">
              <a:lnSpc>
                <a:spcPct val="90000"/>
              </a:lnSpc>
            </a:pPr>
            <a:r>
              <a:rPr lang="pl-PL" altLang="en-US" sz="3000" dirty="0">
                <a:solidFill>
                  <a:schemeClr val="bg1"/>
                </a:solidFill>
                <a:effectLst/>
                <a:latin typeface="Times New Roman" panose="02020603050405020304" pitchFamily="18" charset="0"/>
                <a:ea typeface="Courier New" pitchFamily="49" charset="0"/>
                <a:cs typeface="Times New Roman" panose="02020603050405020304" pitchFamily="18" charset="0"/>
              </a:rPr>
              <a:t>the curriculum in public elementary education is determined by individual </a:t>
            </a:r>
            <a:r>
              <a:rPr lang="pl-PL" altLang="en-US" sz="3000" u="sng" dirty="0">
                <a:solidFill>
                  <a:schemeClr val="bg1"/>
                </a:solidFill>
                <a:effectLst/>
                <a:latin typeface="Times New Roman" panose="02020603050405020304" pitchFamily="18" charset="0"/>
                <a:ea typeface="Courier New" pitchFamily="49" charset="0"/>
                <a:cs typeface="Times New Roman" panose="02020603050405020304" pitchFamily="18" charset="0"/>
              </a:rPr>
              <a:t>school districts</a:t>
            </a:r>
            <a:r>
              <a:rPr lang="pl-PL" altLang="en-US" sz="3000" dirty="0">
                <a:solidFill>
                  <a:schemeClr val="bg1"/>
                </a:solidFill>
                <a:effectLst/>
                <a:latin typeface="Times New Roman" panose="02020603050405020304" pitchFamily="18" charset="0"/>
                <a:cs typeface="Times New Roman" panose="02020603050405020304" pitchFamily="18" charset="0"/>
              </a:rPr>
              <a:t> (14,000 school districts in the country)</a:t>
            </a:r>
            <a:r>
              <a:rPr lang="pl-PL" altLang="en-US" sz="3000" dirty="0">
                <a:solidFill>
                  <a:schemeClr val="bg1"/>
                </a:solidFill>
                <a:effectLst/>
                <a:latin typeface="Times New Roman" panose="02020603050405020304" pitchFamily="18" charset="0"/>
                <a:ea typeface="Courier New" pitchFamily="49" charset="0"/>
                <a:cs typeface="Times New Roman" panose="02020603050405020304" pitchFamily="18" charset="0"/>
              </a:rPr>
              <a:t>.</a:t>
            </a:r>
            <a:endParaRPr lang="pl-PL" altLang="en-US" sz="3000" dirty="0">
              <a:solidFill>
                <a:schemeClr val="bg1"/>
              </a:solidFill>
              <a:effectLst/>
              <a:latin typeface="Times New Roman" panose="02020603050405020304" pitchFamily="18" charset="0"/>
              <a:cs typeface="Times New Roman" panose="02020603050405020304" pitchFamily="18" charset="0"/>
            </a:endParaRPr>
          </a:p>
          <a:p>
            <a:pPr lvl="0" algn="just">
              <a:lnSpc>
                <a:spcPct val="90000"/>
              </a:lnSpc>
            </a:pPr>
            <a:r>
              <a:rPr lang="pl-PL" altLang="en-US" sz="3000" dirty="0">
                <a:solidFill>
                  <a:schemeClr val="bg1"/>
                </a:solidFill>
                <a:effectLst/>
                <a:latin typeface="Times New Roman" panose="02020603050405020304" pitchFamily="18" charset="0"/>
                <a:cs typeface="Times New Roman" panose="02020603050405020304" pitchFamily="18" charset="0"/>
              </a:rPr>
              <a:t>In general, a student learns basic arithmetic and sometimes rudimentary algebra in mathematics, English proficiency (such as basic grammar, spelling, and vocabulary), and fundamentals of other subjects (social studies, sciences)</a:t>
            </a:r>
          </a:p>
          <a:p>
            <a:pPr lvl="0" algn="just">
              <a:lnSpc>
                <a:spcPct val="90000"/>
              </a:lnSpc>
            </a:pPr>
            <a:endParaRPr lang="pl-PL" altLang="en-US" sz="3000"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3501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59187" y="742287"/>
            <a:ext cx="6640306"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spc="-5" dirty="0">
                <a:solidFill>
                  <a:srgbClr val="FF0000"/>
                </a:solidFill>
              </a:rPr>
              <a:t>Higher</a:t>
            </a:r>
            <a:r>
              <a:rPr sz="4500" b="1" spc="-55" dirty="0">
                <a:solidFill>
                  <a:srgbClr val="FF0000"/>
                </a:solidFill>
              </a:rPr>
              <a:t> </a:t>
            </a:r>
            <a:r>
              <a:rPr sz="4500" b="1" dirty="0">
                <a:solidFill>
                  <a:srgbClr val="FF0000"/>
                </a:solidFill>
              </a:rPr>
              <a:t>education</a:t>
            </a:r>
          </a:p>
        </p:txBody>
      </p:sp>
      <p:sp>
        <p:nvSpPr>
          <p:cNvPr id="3" name="object 3"/>
          <p:cNvSpPr txBox="1"/>
          <p:nvPr/>
        </p:nvSpPr>
        <p:spPr>
          <a:xfrm>
            <a:off x="2759187" y="2062547"/>
            <a:ext cx="5820036" cy="1860125"/>
          </a:xfrm>
          <a:prstGeom prst="rect">
            <a:avLst/>
          </a:prstGeom>
        </p:spPr>
        <p:txBody>
          <a:bodyPr vert="horz" wrap="square" lIns="0" tIns="13335" rIns="0" bIns="0" rtlCol="0">
            <a:spAutoFit/>
          </a:bodyPr>
          <a:lstStyle/>
          <a:p>
            <a:pPr marL="241300" indent="-228600">
              <a:spcBef>
                <a:spcPts val="105"/>
              </a:spcBef>
              <a:buClr>
                <a:srgbClr val="990000"/>
              </a:buClr>
              <a:buFont typeface="Arial"/>
              <a:buChar char=""/>
              <a:tabLst>
                <a:tab pos="241300" algn="l"/>
              </a:tabLst>
            </a:pPr>
            <a:r>
              <a:rPr sz="3000" spc="5" dirty="0">
                <a:solidFill>
                  <a:schemeClr val="bg1"/>
                </a:solidFill>
                <a:latin typeface="+mj-lt"/>
                <a:cs typeface="Gothic Uralic"/>
              </a:rPr>
              <a:t>30% </a:t>
            </a:r>
            <a:r>
              <a:rPr sz="3000" dirty="0">
                <a:solidFill>
                  <a:schemeClr val="bg1"/>
                </a:solidFill>
                <a:latin typeface="+mj-lt"/>
                <a:cs typeface="Gothic Uralic"/>
              </a:rPr>
              <a:t>of </a:t>
            </a:r>
            <a:r>
              <a:rPr sz="3000" spc="5" dirty="0">
                <a:solidFill>
                  <a:schemeClr val="bg1"/>
                </a:solidFill>
                <a:latin typeface="+mj-lt"/>
                <a:cs typeface="Gothic Uralic"/>
              </a:rPr>
              <a:t>the 18 to 19 </a:t>
            </a:r>
            <a:r>
              <a:rPr sz="3000" spc="-5" dirty="0">
                <a:solidFill>
                  <a:schemeClr val="bg1"/>
                </a:solidFill>
                <a:latin typeface="+mj-lt"/>
                <a:cs typeface="Gothic Uralic"/>
              </a:rPr>
              <a:t>year</a:t>
            </a:r>
            <a:r>
              <a:rPr sz="3000" spc="-155" dirty="0">
                <a:solidFill>
                  <a:schemeClr val="bg1"/>
                </a:solidFill>
                <a:latin typeface="+mj-lt"/>
                <a:cs typeface="Gothic Uralic"/>
              </a:rPr>
              <a:t> </a:t>
            </a:r>
            <a:r>
              <a:rPr sz="3000" dirty="0">
                <a:solidFill>
                  <a:schemeClr val="bg1"/>
                </a:solidFill>
                <a:latin typeface="+mj-lt"/>
                <a:cs typeface="Gothic Uralic"/>
              </a:rPr>
              <a:t>olds</a:t>
            </a:r>
          </a:p>
          <a:p>
            <a:pPr marL="241300" indent="-228600">
              <a:spcBef>
                <a:spcPts val="1800"/>
              </a:spcBef>
              <a:buClr>
                <a:srgbClr val="990000"/>
              </a:buClr>
              <a:buFont typeface="Arial"/>
              <a:buChar char=""/>
              <a:tabLst>
                <a:tab pos="241300" algn="l"/>
              </a:tabLst>
            </a:pPr>
            <a:r>
              <a:rPr sz="3000" dirty="0">
                <a:solidFill>
                  <a:schemeClr val="bg1"/>
                </a:solidFill>
                <a:latin typeface="+mj-lt"/>
                <a:cs typeface="Gothic Uralic"/>
              </a:rPr>
              <a:t>Two</a:t>
            </a:r>
            <a:r>
              <a:rPr sz="3000" spc="-5" dirty="0">
                <a:solidFill>
                  <a:schemeClr val="bg1"/>
                </a:solidFill>
                <a:latin typeface="+mj-lt"/>
                <a:cs typeface="Gothic Uralic"/>
              </a:rPr>
              <a:t> </a:t>
            </a:r>
            <a:r>
              <a:rPr sz="3000" dirty="0">
                <a:solidFill>
                  <a:schemeClr val="bg1"/>
                </a:solidFill>
                <a:latin typeface="+mj-lt"/>
                <a:cs typeface="Gothic Uralic"/>
              </a:rPr>
              <a:t>A-levels</a:t>
            </a:r>
          </a:p>
          <a:p>
            <a:pPr marL="241300" indent="-228600">
              <a:spcBef>
                <a:spcPts val="1800"/>
              </a:spcBef>
              <a:buClr>
                <a:srgbClr val="990000"/>
              </a:buClr>
              <a:buFont typeface="Arial"/>
              <a:buChar char=""/>
              <a:tabLst>
                <a:tab pos="241300" algn="l"/>
              </a:tabLst>
            </a:pPr>
            <a:r>
              <a:rPr sz="3000" dirty="0">
                <a:solidFill>
                  <a:schemeClr val="bg1"/>
                </a:solidFill>
                <a:latin typeface="+mj-lt"/>
                <a:cs typeface="Gothic Uralic"/>
              </a:rPr>
              <a:t>Grade E or above </a:t>
            </a:r>
            <a:r>
              <a:rPr sz="3000" spc="-5" dirty="0">
                <a:solidFill>
                  <a:schemeClr val="bg1"/>
                </a:solidFill>
                <a:latin typeface="+mj-lt"/>
                <a:cs typeface="Gothic Uralic"/>
              </a:rPr>
              <a:t>is</a:t>
            </a:r>
            <a:r>
              <a:rPr sz="3000" spc="-65" dirty="0">
                <a:solidFill>
                  <a:schemeClr val="bg1"/>
                </a:solidFill>
                <a:latin typeface="+mj-lt"/>
                <a:cs typeface="Gothic Uralic"/>
              </a:rPr>
              <a:t> </a:t>
            </a:r>
            <a:r>
              <a:rPr sz="3000" spc="-35" dirty="0">
                <a:solidFill>
                  <a:schemeClr val="bg1"/>
                </a:solidFill>
                <a:latin typeface="+mj-lt"/>
                <a:cs typeface="Gothic Uralic"/>
              </a:rPr>
              <a:t>required</a:t>
            </a:r>
            <a:endParaRPr sz="3000" dirty="0">
              <a:solidFill>
                <a:schemeClr val="bg1"/>
              </a:solidFill>
              <a:latin typeface="+mj-lt"/>
              <a:cs typeface="Gothic Uralic"/>
            </a:endParaRPr>
          </a:p>
        </p:txBody>
      </p:sp>
    </p:spTree>
    <p:extLst>
      <p:ext uri="{BB962C8B-B14F-4D97-AF65-F5344CB8AC3E}">
        <p14:creationId xmlns:p14="http://schemas.microsoft.com/office/powerpoint/2010/main" val="324497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60694" y="554028"/>
            <a:ext cx="9571765"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spc="-5" dirty="0">
                <a:solidFill>
                  <a:srgbClr val="FF0000"/>
                </a:solidFill>
              </a:rPr>
              <a:t>Higher</a:t>
            </a:r>
            <a:r>
              <a:rPr sz="4500" b="1" spc="-25" dirty="0">
                <a:solidFill>
                  <a:srgbClr val="FF0000"/>
                </a:solidFill>
              </a:rPr>
              <a:t> </a:t>
            </a:r>
            <a:r>
              <a:rPr sz="4500" b="1" spc="-5" dirty="0">
                <a:solidFill>
                  <a:srgbClr val="FF0000"/>
                </a:solidFill>
              </a:rPr>
              <a:t>education</a:t>
            </a:r>
          </a:p>
        </p:txBody>
      </p:sp>
      <p:sp>
        <p:nvSpPr>
          <p:cNvPr id="3" name="object 3"/>
          <p:cNvSpPr txBox="1"/>
          <p:nvPr/>
        </p:nvSpPr>
        <p:spPr>
          <a:xfrm>
            <a:off x="1360694" y="1694305"/>
            <a:ext cx="9571765" cy="3947234"/>
          </a:xfrm>
          <a:prstGeom prst="rect">
            <a:avLst/>
          </a:prstGeom>
        </p:spPr>
        <p:txBody>
          <a:bodyPr vert="horz" wrap="square" lIns="0" tIns="99060" rIns="0" bIns="0" rtlCol="0">
            <a:spAutoFit/>
          </a:bodyPr>
          <a:lstStyle/>
          <a:p>
            <a:pPr marL="241300" indent="-228600" algn="just">
              <a:spcBef>
                <a:spcPts val="780"/>
              </a:spcBef>
              <a:buClr>
                <a:srgbClr val="990000"/>
              </a:buClr>
              <a:buFont typeface="Arial"/>
              <a:buChar char=""/>
              <a:tabLst>
                <a:tab pos="241300" algn="l"/>
              </a:tabLst>
            </a:pPr>
            <a:r>
              <a:rPr sz="3000" spc="5" dirty="0">
                <a:solidFill>
                  <a:schemeClr val="bg1"/>
                </a:solidFill>
                <a:latin typeface="+mj-lt"/>
                <a:cs typeface="Gothic Uralic"/>
              </a:rPr>
              <a:t>It </a:t>
            </a:r>
            <a:r>
              <a:rPr sz="3000" spc="-5" dirty="0">
                <a:solidFill>
                  <a:schemeClr val="bg1"/>
                </a:solidFill>
                <a:latin typeface="+mj-lt"/>
                <a:cs typeface="Gothic Uralic"/>
              </a:rPr>
              <a:t>is provided </a:t>
            </a:r>
            <a:r>
              <a:rPr sz="3000" dirty="0">
                <a:solidFill>
                  <a:schemeClr val="bg1"/>
                </a:solidFill>
                <a:latin typeface="+mj-lt"/>
                <a:cs typeface="Gothic Uralic"/>
              </a:rPr>
              <a:t>by three types of</a:t>
            </a:r>
            <a:r>
              <a:rPr sz="3000" spc="-105" dirty="0">
                <a:solidFill>
                  <a:schemeClr val="bg1"/>
                </a:solidFill>
                <a:latin typeface="+mj-lt"/>
                <a:cs typeface="Gothic Uralic"/>
              </a:rPr>
              <a:t> </a:t>
            </a:r>
            <a:r>
              <a:rPr sz="3000" spc="-5" dirty="0">
                <a:solidFill>
                  <a:schemeClr val="bg1"/>
                </a:solidFill>
                <a:latin typeface="+mj-lt"/>
                <a:cs typeface="Gothic Uralic"/>
              </a:rPr>
              <a:t>institutions:</a:t>
            </a:r>
            <a:endParaRPr sz="3000" dirty="0">
              <a:solidFill>
                <a:schemeClr val="bg1"/>
              </a:solidFill>
              <a:latin typeface="+mj-lt"/>
              <a:cs typeface="Gothic Uralic"/>
            </a:endParaRPr>
          </a:p>
          <a:p>
            <a:pPr marL="469900" marR="677545" lvl="1" indent="-229235" algn="just">
              <a:spcBef>
                <a:spcPts val="605"/>
              </a:spcBef>
              <a:buClr>
                <a:srgbClr val="4D0000"/>
              </a:buClr>
              <a:buFont typeface="Arial"/>
              <a:buChar char=""/>
              <a:tabLst>
                <a:tab pos="470534" algn="l"/>
              </a:tabLst>
            </a:pPr>
            <a:r>
              <a:rPr sz="3000" dirty="0">
                <a:solidFill>
                  <a:schemeClr val="bg1"/>
                </a:solidFill>
                <a:latin typeface="+mj-lt"/>
                <a:cs typeface="Gothic Uralic"/>
              </a:rPr>
              <a:t>universities, colleges </a:t>
            </a:r>
            <a:r>
              <a:rPr sz="3000" spc="-5" dirty="0">
                <a:solidFill>
                  <a:schemeClr val="bg1"/>
                </a:solidFill>
                <a:latin typeface="+mj-lt"/>
                <a:cs typeface="Gothic Uralic"/>
              </a:rPr>
              <a:t>and institutions of </a:t>
            </a:r>
            <a:r>
              <a:rPr sz="3000" spc="-50" dirty="0">
                <a:solidFill>
                  <a:schemeClr val="bg1"/>
                </a:solidFill>
                <a:latin typeface="+mj-lt"/>
                <a:cs typeface="Gothic Uralic"/>
              </a:rPr>
              <a:t>higher  </a:t>
            </a:r>
            <a:r>
              <a:rPr sz="3000" spc="-5" dirty="0">
                <a:solidFill>
                  <a:schemeClr val="bg1"/>
                </a:solidFill>
                <a:latin typeface="+mj-lt"/>
                <a:cs typeface="Gothic Uralic"/>
              </a:rPr>
              <a:t>education </a:t>
            </a:r>
            <a:r>
              <a:rPr sz="3000" spc="-10" dirty="0">
                <a:solidFill>
                  <a:schemeClr val="bg1"/>
                </a:solidFill>
                <a:latin typeface="+mj-lt"/>
                <a:cs typeface="Gothic Uralic"/>
              </a:rPr>
              <a:t>and </a:t>
            </a:r>
            <a:r>
              <a:rPr sz="3000" spc="-5" dirty="0">
                <a:solidFill>
                  <a:schemeClr val="bg1"/>
                </a:solidFill>
                <a:latin typeface="+mj-lt"/>
                <a:cs typeface="Gothic Uralic"/>
              </a:rPr>
              <a:t>art and </a:t>
            </a:r>
            <a:r>
              <a:rPr sz="3000" dirty="0">
                <a:solidFill>
                  <a:schemeClr val="bg1"/>
                </a:solidFill>
                <a:latin typeface="+mj-lt"/>
                <a:cs typeface="Gothic Uralic"/>
              </a:rPr>
              <a:t>music</a:t>
            </a:r>
            <a:r>
              <a:rPr sz="3000" spc="15" dirty="0">
                <a:solidFill>
                  <a:schemeClr val="bg1"/>
                </a:solidFill>
                <a:latin typeface="+mj-lt"/>
                <a:cs typeface="Gothic Uralic"/>
              </a:rPr>
              <a:t> </a:t>
            </a:r>
            <a:r>
              <a:rPr sz="3000" spc="-5" dirty="0">
                <a:solidFill>
                  <a:schemeClr val="bg1"/>
                </a:solidFill>
                <a:latin typeface="+mj-lt"/>
                <a:cs typeface="Gothic Uralic"/>
              </a:rPr>
              <a:t>colleges.</a:t>
            </a:r>
            <a:endParaRPr sz="3000" dirty="0">
              <a:solidFill>
                <a:schemeClr val="bg1"/>
              </a:solidFill>
              <a:latin typeface="+mj-lt"/>
              <a:cs typeface="Gothic Uralic"/>
            </a:endParaRPr>
          </a:p>
          <a:p>
            <a:pPr marL="241300" marR="5080" indent="-228600" algn="just">
              <a:spcBef>
                <a:spcPts val="1795"/>
              </a:spcBef>
              <a:buClr>
                <a:srgbClr val="990000"/>
              </a:buClr>
              <a:buFont typeface="Arial"/>
              <a:buChar char=""/>
              <a:tabLst>
                <a:tab pos="241300" algn="l"/>
              </a:tabLst>
            </a:pPr>
            <a:r>
              <a:rPr sz="3000" dirty="0">
                <a:solidFill>
                  <a:schemeClr val="bg1"/>
                </a:solidFill>
                <a:latin typeface="+mj-lt"/>
                <a:cs typeface="Gothic Uralic"/>
              </a:rPr>
              <a:t>All universities </a:t>
            </a:r>
            <a:r>
              <a:rPr sz="3000" spc="-5" dirty="0">
                <a:solidFill>
                  <a:schemeClr val="bg1"/>
                </a:solidFill>
                <a:latin typeface="+mj-lt"/>
                <a:cs typeface="Gothic Uralic"/>
              </a:rPr>
              <a:t>are </a:t>
            </a:r>
            <a:r>
              <a:rPr sz="3000" dirty="0">
                <a:solidFill>
                  <a:schemeClr val="bg1"/>
                </a:solidFill>
                <a:latin typeface="+mj-lt"/>
                <a:cs typeface="Gothic Uralic"/>
              </a:rPr>
              <a:t>autonomous </a:t>
            </a:r>
            <a:r>
              <a:rPr sz="3000" spc="-5" dirty="0">
                <a:solidFill>
                  <a:schemeClr val="bg1"/>
                </a:solidFill>
                <a:latin typeface="+mj-lt"/>
                <a:cs typeface="Gothic Uralic"/>
              </a:rPr>
              <a:t>institutions and  </a:t>
            </a:r>
            <a:r>
              <a:rPr sz="3000" spc="5" dirty="0">
                <a:solidFill>
                  <a:schemeClr val="bg1"/>
                </a:solidFill>
                <a:latin typeface="+mj-lt"/>
                <a:cs typeface="Gothic Uralic"/>
              </a:rPr>
              <a:t>they </a:t>
            </a:r>
            <a:r>
              <a:rPr sz="3000" dirty="0">
                <a:solidFill>
                  <a:schemeClr val="bg1"/>
                </a:solidFill>
                <a:latin typeface="+mj-lt"/>
                <a:cs typeface="Gothic Uralic"/>
              </a:rPr>
              <a:t>determine </a:t>
            </a:r>
            <a:r>
              <a:rPr sz="3000" spc="5" dirty="0">
                <a:solidFill>
                  <a:schemeClr val="bg1"/>
                </a:solidFill>
                <a:latin typeface="+mj-lt"/>
                <a:cs typeface="Gothic Uralic"/>
              </a:rPr>
              <a:t>their </a:t>
            </a:r>
            <a:r>
              <a:rPr sz="3000" dirty="0">
                <a:solidFill>
                  <a:schemeClr val="bg1"/>
                </a:solidFill>
                <a:latin typeface="+mj-lt"/>
                <a:cs typeface="Gothic Uralic"/>
              </a:rPr>
              <a:t>own </a:t>
            </a:r>
            <a:r>
              <a:rPr sz="3000" spc="-5" dirty="0">
                <a:solidFill>
                  <a:schemeClr val="bg1"/>
                </a:solidFill>
                <a:latin typeface="+mj-lt"/>
                <a:cs typeface="Gothic Uralic"/>
              </a:rPr>
              <a:t>admissions policy and  requirements.</a:t>
            </a:r>
            <a:endParaRPr sz="3000" dirty="0">
              <a:solidFill>
                <a:schemeClr val="bg1"/>
              </a:solidFill>
              <a:latin typeface="+mj-lt"/>
              <a:cs typeface="Gothic Uralic"/>
            </a:endParaRPr>
          </a:p>
          <a:p>
            <a:pPr marL="241300" indent="-228600" algn="just">
              <a:spcBef>
                <a:spcPts val="1800"/>
              </a:spcBef>
              <a:buClr>
                <a:srgbClr val="990000"/>
              </a:buClr>
              <a:buFont typeface="Arial"/>
              <a:buChar char=""/>
              <a:tabLst>
                <a:tab pos="241300" algn="l"/>
              </a:tabLst>
            </a:pPr>
            <a:r>
              <a:rPr sz="3000" dirty="0">
                <a:solidFill>
                  <a:schemeClr val="bg1"/>
                </a:solidFill>
                <a:latin typeface="+mj-lt"/>
                <a:cs typeface="Gothic Uralic"/>
              </a:rPr>
              <a:t>Non-university level </a:t>
            </a:r>
            <a:r>
              <a:rPr sz="3000" spc="-5" dirty="0">
                <a:solidFill>
                  <a:schemeClr val="bg1"/>
                </a:solidFill>
                <a:latin typeface="+mj-lt"/>
                <a:cs typeface="Gothic Uralic"/>
              </a:rPr>
              <a:t>post-secondary</a:t>
            </a:r>
            <a:r>
              <a:rPr sz="3000" spc="-85" dirty="0">
                <a:solidFill>
                  <a:schemeClr val="bg1"/>
                </a:solidFill>
                <a:latin typeface="+mj-lt"/>
                <a:cs typeface="Gothic Uralic"/>
              </a:rPr>
              <a:t> </a:t>
            </a:r>
            <a:r>
              <a:rPr sz="3000" dirty="0">
                <a:solidFill>
                  <a:schemeClr val="bg1"/>
                </a:solidFill>
                <a:latin typeface="+mj-lt"/>
                <a:cs typeface="Gothic Uralic"/>
              </a:rPr>
              <a:t>studies:</a:t>
            </a:r>
          </a:p>
          <a:p>
            <a:pPr marL="469900" lvl="1" indent="-229235" algn="just">
              <a:spcBef>
                <a:spcPts val="610"/>
              </a:spcBef>
              <a:buClr>
                <a:srgbClr val="4D0000"/>
              </a:buClr>
              <a:buFont typeface="Arial"/>
              <a:buChar char=""/>
              <a:tabLst>
                <a:tab pos="470534" algn="l"/>
              </a:tabLst>
            </a:pPr>
            <a:r>
              <a:rPr sz="3000" spc="-5" dirty="0">
                <a:solidFill>
                  <a:schemeClr val="bg1"/>
                </a:solidFill>
                <a:latin typeface="+mj-lt"/>
                <a:cs typeface="Gothic Uralic"/>
              </a:rPr>
              <a:t>technical/vocational</a:t>
            </a:r>
            <a:endParaRPr sz="3000" dirty="0">
              <a:solidFill>
                <a:schemeClr val="bg1"/>
              </a:solidFill>
              <a:latin typeface="+mj-lt"/>
              <a:cs typeface="Gothic Uralic"/>
            </a:endParaRPr>
          </a:p>
        </p:txBody>
      </p:sp>
    </p:spTree>
    <p:extLst>
      <p:ext uri="{BB962C8B-B14F-4D97-AF65-F5344CB8AC3E}">
        <p14:creationId xmlns:p14="http://schemas.microsoft.com/office/powerpoint/2010/main" val="32843715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811483" y="385736"/>
            <a:ext cx="8818587"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spc="-5" dirty="0">
                <a:solidFill>
                  <a:srgbClr val="FF0000"/>
                </a:solidFill>
              </a:rPr>
              <a:t>School Terms and</a:t>
            </a:r>
            <a:r>
              <a:rPr sz="4500" b="1" spc="-35" dirty="0">
                <a:solidFill>
                  <a:srgbClr val="FF0000"/>
                </a:solidFill>
              </a:rPr>
              <a:t> </a:t>
            </a:r>
            <a:r>
              <a:rPr sz="4500" b="1" spc="-5" dirty="0">
                <a:solidFill>
                  <a:srgbClr val="FF0000"/>
                </a:solidFill>
              </a:rPr>
              <a:t>Breaks</a:t>
            </a:r>
          </a:p>
        </p:txBody>
      </p:sp>
      <p:sp>
        <p:nvSpPr>
          <p:cNvPr id="4" name="object 4"/>
          <p:cNvSpPr/>
          <p:nvPr/>
        </p:nvSpPr>
        <p:spPr>
          <a:xfrm>
            <a:off x="2122931" y="3552445"/>
            <a:ext cx="2612136" cy="858011"/>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2274215" y="3597403"/>
            <a:ext cx="2308225" cy="757555"/>
          </a:xfrm>
          <a:prstGeom prst="rect">
            <a:avLst/>
          </a:prstGeom>
        </p:spPr>
        <p:txBody>
          <a:bodyPr vert="horz" wrap="square" lIns="0" tIns="12700" rIns="0" bIns="0" rtlCol="0">
            <a:spAutoFit/>
          </a:bodyPr>
          <a:lstStyle/>
          <a:p>
            <a:pPr marL="154305" marR="5080" indent="-142240">
              <a:spcBef>
                <a:spcPts val="100"/>
              </a:spcBef>
            </a:pPr>
            <a:r>
              <a:rPr sz="2400" dirty="0">
                <a:solidFill>
                  <a:srgbClr val="FFFF00"/>
                </a:solidFill>
                <a:latin typeface="Gothic Uralic"/>
                <a:cs typeface="Gothic Uralic"/>
              </a:rPr>
              <a:t>Organization</a:t>
            </a:r>
            <a:r>
              <a:rPr sz="2400" spc="-125" dirty="0">
                <a:solidFill>
                  <a:srgbClr val="FFFF00"/>
                </a:solidFill>
                <a:latin typeface="Gothic Uralic"/>
                <a:cs typeface="Gothic Uralic"/>
              </a:rPr>
              <a:t> </a:t>
            </a:r>
            <a:r>
              <a:rPr sz="2400" spc="-5" dirty="0">
                <a:solidFill>
                  <a:srgbClr val="FFFF00"/>
                </a:solidFill>
                <a:latin typeface="Gothic Uralic"/>
                <a:cs typeface="Gothic Uralic"/>
              </a:rPr>
              <a:t>of  </a:t>
            </a:r>
            <a:r>
              <a:rPr sz="2400" dirty="0">
                <a:solidFill>
                  <a:srgbClr val="FFFF00"/>
                </a:solidFill>
                <a:latin typeface="Gothic Uralic"/>
                <a:cs typeface="Gothic Uralic"/>
              </a:rPr>
              <a:t>a </a:t>
            </a:r>
            <a:r>
              <a:rPr sz="2400" spc="-5" dirty="0">
                <a:solidFill>
                  <a:srgbClr val="FFFF00"/>
                </a:solidFill>
                <a:latin typeface="Gothic Uralic"/>
                <a:cs typeface="Gothic Uralic"/>
              </a:rPr>
              <a:t>school</a:t>
            </a:r>
            <a:r>
              <a:rPr sz="2400" spc="-55" dirty="0">
                <a:solidFill>
                  <a:srgbClr val="FFFF00"/>
                </a:solidFill>
                <a:latin typeface="Gothic Uralic"/>
                <a:cs typeface="Gothic Uralic"/>
              </a:rPr>
              <a:t> </a:t>
            </a:r>
            <a:r>
              <a:rPr sz="2400" spc="-5" dirty="0">
                <a:solidFill>
                  <a:srgbClr val="FFFF00"/>
                </a:solidFill>
                <a:latin typeface="Gothic Uralic"/>
                <a:cs typeface="Gothic Uralic"/>
              </a:rPr>
              <a:t>year</a:t>
            </a:r>
            <a:endParaRPr sz="2400">
              <a:latin typeface="Gothic Uralic"/>
              <a:cs typeface="Gothic Uralic"/>
            </a:endParaRPr>
          </a:p>
        </p:txBody>
      </p:sp>
      <p:sp>
        <p:nvSpPr>
          <p:cNvPr id="6" name="object 6"/>
          <p:cNvSpPr/>
          <p:nvPr/>
        </p:nvSpPr>
        <p:spPr>
          <a:xfrm>
            <a:off x="5295900" y="3704844"/>
            <a:ext cx="1850136" cy="553212"/>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5574030" y="3827526"/>
            <a:ext cx="1293495" cy="299720"/>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Spring</a:t>
            </a:r>
            <a:r>
              <a:rPr spc="-75" dirty="0">
                <a:solidFill>
                  <a:schemeClr val="bg1"/>
                </a:solidFill>
                <a:latin typeface="Gothic Uralic"/>
                <a:cs typeface="Gothic Uralic"/>
              </a:rPr>
              <a:t> </a:t>
            </a:r>
            <a:r>
              <a:rPr spc="-10" dirty="0">
                <a:solidFill>
                  <a:schemeClr val="bg1"/>
                </a:solidFill>
                <a:latin typeface="Gothic Uralic"/>
                <a:cs typeface="Gothic Uralic"/>
              </a:rPr>
              <a:t>Term</a:t>
            </a:r>
            <a:endParaRPr dirty="0">
              <a:solidFill>
                <a:schemeClr val="bg1"/>
              </a:solidFill>
              <a:latin typeface="Gothic Uralic"/>
              <a:cs typeface="Gothic Uralic"/>
            </a:endParaRPr>
          </a:p>
        </p:txBody>
      </p:sp>
      <p:sp>
        <p:nvSpPr>
          <p:cNvPr id="8" name="object 8"/>
          <p:cNvSpPr/>
          <p:nvPr/>
        </p:nvSpPr>
        <p:spPr>
          <a:xfrm>
            <a:off x="2808733" y="2247901"/>
            <a:ext cx="1530095" cy="714755"/>
          </a:xfrm>
          <a:prstGeom prst="rect">
            <a:avLst/>
          </a:prstGeom>
          <a:blipFill>
            <a:blip r:embed="rId4" cstate="print"/>
            <a:stretch>
              <a:fillRect/>
            </a:stretch>
          </a:blipFill>
        </p:spPr>
        <p:txBody>
          <a:bodyPr wrap="square" lIns="0" tIns="0" rIns="0" bIns="0" rtlCol="0"/>
          <a:lstStyle/>
          <a:p>
            <a:endParaRPr/>
          </a:p>
        </p:txBody>
      </p:sp>
      <p:sp>
        <p:nvSpPr>
          <p:cNvPr id="9" name="object 9"/>
          <p:cNvSpPr txBox="1"/>
          <p:nvPr/>
        </p:nvSpPr>
        <p:spPr>
          <a:xfrm>
            <a:off x="3120897" y="2314448"/>
            <a:ext cx="906780" cy="574675"/>
          </a:xfrm>
          <a:prstGeom prst="rect">
            <a:avLst/>
          </a:prstGeom>
        </p:spPr>
        <p:txBody>
          <a:bodyPr vert="horz" wrap="square" lIns="0" tIns="12700" rIns="0" bIns="0" rtlCol="0">
            <a:spAutoFit/>
          </a:bodyPr>
          <a:lstStyle/>
          <a:p>
            <a:pPr algn="ctr">
              <a:spcBef>
                <a:spcPts val="100"/>
              </a:spcBef>
            </a:pPr>
            <a:r>
              <a:rPr spc="20" dirty="0">
                <a:solidFill>
                  <a:schemeClr val="bg1"/>
                </a:solidFill>
                <a:latin typeface="Gothic Uralic"/>
                <a:cs typeface="Gothic Uralic"/>
              </a:rPr>
              <a:t>A</a:t>
            </a:r>
            <a:r>
              <a:rPr spc="-5" dirty="0">
                <a:solidFill>
                  <a:schemeClr val="bg1"/>
                </a:solidFill>
                <a:latin typeface="Gothic Uralic"/>
                <a:cs typeface="Gothic Uralic"/>
              </a:rPr>
              <a:t>u</a:t>
            </a:r>
            <a:r>
              <a:rPr spc="-15" dirty="0">
                <a:solidFill>
                  <a:schemeClr val="bg1"/>
                </a:solidFill>
                <a:latin typeface="Gothic Uralic"/>
                <a:cs typeface="Gothic Uralic"/>
              </a:rPr>
              <a:t>t</a:t>
            </a:r>
            <a:r>
              <a:rPr spc="-5" dirty="0">
                <a:solidFill>
                  <a:schemeClr val="bg1"/>
                </a:solidFill>
                <a:latin typeface="Gothic Uralic"/>
                <a:cs typeface="Gothic Uralic"/>
              </a:rPr>
              <a:t>umn</a:t>
            </a:r>
            <a:endParaRPr dirty="0">
              <a:solidFill>
                <a:schemeClr val="bg1"/>
              </a:solidFill>
              <a:latin typeface="Gothic Uralic"/>
              <a:cs typeface="Gothic Uralic"/>
            </a:endParaRPr>
          </a:p>
          <a:p>
            <a:pPr marL="635" algn="ctr"/>
            <a:r>
              <a:rPr spc="-10" dirty="0">
                <a:solidFill>
                  <a:schemeClr val="bg1"/>
                </a:solidFill>
                <a:latin typeface="Gothic Uralic"/>
                <a:cs typeface="Gothic Uralic"/>
              </a:rPr>
              <a:t>Term</a:t>
            </a:r>
            <a:endParaRPr dirty="0">
              <a:solidFill>
                <a:schemeClr val="bg1"/>
              </a:solidFill>
              <a:latin typeface="Gothic Uralic"/>
              <a:cs typeface="Gothic Uralic"/>
            </a:endParaRPr>
          </a:p>
        </p:txBody>
      </p:sp>
      <p:sp>
        <p:nvSpPr>
          <p:cNvPr id="10" name="object 10"/>
          <p:cNvSpPr/>
          <p:nvPr/>
        </p:nvSpPr>
        <p:spPr>
          <a:xfrm>
            <a:off x="2503932" y="5152644"/>
            <a:ext cx="1926336" cy="477012"/>
          </a:xfrm>
          <a:prstGeom prst="rect">
            <a:avLst/>
          </a:prstGeom>
          <a:blipFill>
            <a:blip r:embed="rId5" cstate="print"/>
            <a:stretch>
              <a:fillRect/>
            </a:stretch>
          </a:blipFill>
        </p:spPr>
        <p:txBody>
          <a:bodyPr wrap="square" lIns="0" tIns="0" rIns="0" bIns="0" rtlCol="0"/>
          <a:lstStyle/>
          <a:p>
            <a:endParaRPr/>
          </a:p>
        </p:txBody>
      </p:sp>
      <p:sp>
        <p:nvSpPr>
          <p:cNvPr id="11" name="object 11"/>
          <p:cNvSpPr txBox="1"/>
          <p:nvPr/>
        </p:nvSpPr>
        <p:spPr>
          <a:xfrm>
            <a:off x="2708555" y="5237479"/>
            <a:ext cx="1515745" cy="299720"/>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Summer</a:t>
            </a:r>
            <a:r>
              <a:rPr spc="-60" dirty="0">
                <a:solidFill>
                  <a:schemeClr val="bg1"/>
                </a:solidFill>
                <a:latin typeface="Gothic Uralic"/>
                <a:cs typeface="Gothic Uralic"/>
              </a:rPr>
              <a:t> </a:t>
            </a:r>
            <a:r>
              <a:rPr spc="-10" dirty="0">
                <a:solidFill>
                  <a:schemeClr val="bg1"/>
                </a:solidFill>
                <a:latin typeface="Gothic Uralic"/>
                <a:cs typeface="Gothic Uralic"/>
              </a:rPr>
              <a:t>Term</a:t>
            </a:r>
            <a:endParaRPr dirty="0">
              <a:solidFill>
                <a:schemeClr val="bg1"/>
              </a:solidFill>
              <a:latin typeface="Gothic Uralic"/>
              <a:cs typeface="Gothic Uralic"/>
            </a:endParaRPr>
          </a:p>
        </p:txBody>
      </p:sp>
      <p:sp>
        <p:nvSpPr>
          <p:cNvPr id="12" name="object 12"/>
          <p:cNvSpPr/>
          <p:nvPr/>
        </p:nvSpPr>
        <p:spPr>
          <a:xfrm>
            <a:off x="6009132" y="5015485"/>
            <a:ext cx="2231136" cy="720851"/>
          </a:xfrm>
          <a:prstGeom prst="rect">
            <a:avLst/>
          </a:prstGeom>
          <a:blipFill>
            <a:blip r:embed="rId6" cstate="print"/>
            <a:stretch>
              <a:fillRect/>
            </a:stretch>
          </a:blipFill>
        </p:spPr>
        <p:txBody>
          <a:bodyPr wrap="square" lIns="0" tIns="0" rIns="0" bIns="0" rtlCol="0"/>
          <a:lstStyle/>
          <a:p>
            <a:endParaRPr/>
          </a:p>
        </p:txBody>
      </p:sp>
      <p:sp>
        <p:nvSpPr>
          <p:cNvPr id="13" name="object 13"/>
          <p:cNvSpPr txBox="1"/>
          <p:nvPr/>
        </p:nvSpPr>
        <p:spPr>
          <a:xfrm>
            <a:off x="6212841" y="5085080"/>
            <a:ext cx="1825625" cy="574675"/>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Summer</a:t>
            </a:r>
            <a:r>
              <a:rPr spc="-90" dirty="0">
                <a:solidFill>
                  <a:schemeClr val="bg1"/>
                </a:solidFill>
                <a:latin typeface="Gothic Uralic"/>
                <a:cs typeface="Gothic Uralic"/>
              </a:rPr>
              <a:t> </a:t>
            </a:r>
            <a:r>
              <a:rPr dirty="0">
                <a:solidFill>
                  <a:schemeClr val="bg1"/>
                </a:solidFill>
                <a:latin typeface="Gothic Uralic"/>
                <a:cs typeface="Gothic Uralic"/>
              </a:rPr>
              <a:t>Holiday</a:t>
            </a:r>
          </a:p>
          <a:p>
            <a:pPr marL="12700"/>
            <a:r>
              <a:rPr spc="-10" dirty="0">
                <a:solidFill>
                  <a:schemeClr val="bg1"/>
                </a:solidFill>
                <a:latin typeface="Gothic Uralic"/>
                <a:cs typeface="Gothic Uralic"/>
              </a:rPr>
              <a:t>(About </a:t>
            </a:r>
            <a:r>
              <a:rPr dirty="0">
                <a:solidFill>
                  <a:schemeClr val="bg1"/>
                </a:solidFill>
                <a:latin typeface="Gothic Uralic"/>
                <a:cs typeface="Gothic Uralic"/>
              </a:rPr>
              <a:t>6</a:t>
            </a:r>
            <a:r>
              <a:rPr spc="-30" dirty="0">
                <a:solidFill>
                  <a:schemeClr val="bg1"/>
                </a:solidFill>
                <a:latin typeface="Gothic Uralic"/>
                <a:cs typeface="Gothic Uralic"/>
              </a:rPr>
              <a:t> </a:t>
            </a:r>
            <a:r>
              <a:rPr spc="-10" dirty="0">
                <a:solidFill>
                  <a:schemeClr val="bg1"/>
                </a:solidFill>
                <a:latin typeface="Gothic Uralic"/>
                <a:cs typeface="Gothic Uralic"/>
              </a:rPr>
              <a:t>weeks)</a:t>
            </a:r>
            <a:endParaRPr dirty="0">
              <a:solidFill>
                <a:schemeClr val="bg1"/>
              </a:solidFill>
              <a:latin typeface="Gothic Uralic"/>
              <a:cs typeface="Gothic Uralic"/>
            </a:endParaRPr>
          </a:p>
        </p:txBody>
      </p:sp>
      <p:sp>
        <p:nvSpPr>
          <p:cNvPr id="14" name="object 14"/>
          <p:cNvSpPr/>
          <p:nvPr/>
        </p:nvSpPr>
        <p:spPr>
          <a:xfrm>
            <a:off x="6313932" y="2247900"/>
            <a:ext cx="2459736" cy="707136"/>
          </a:xfrm>
          <a:prstGeom prst="rect">
            <a:avLst/>
          </a:prstGeom>
          <a:blipFill>
            <a:blip r:embed="rId7" cstate="print"/>
            <a:stretch>
              <a:fillRect/>
            </a:stretch>
          </a:blipFill>
        </p:spPr>
        <p:txBody>
          <a:bodyPr wrap="square" lIns="0" tIns="0" rIns="0" bIns="0" rtlCol="0"/>
          <a:lstStyle/>
          <a:p>
            <a:endParaRPr/>
          </a:p>
        </p:txBody>
      </p:sp>
      <p:sp>
        <p:nvSpPr>
          <p:cNvPr id="15" name="object 15"/>
          <p:cNvSpPr txBox="1"/>
          <p:nvPr/>
        </p:nvSpPr>
        <p:spPr>
          <a:xfrm>
            <a:off x="6526784" y="2310207"/>
            <a:ext cx="2035810" cy="574675"/>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Christmas</a:t>
            </a:r>
            <a:r>
              <a:rPr spc="-50" dirty="0">
                <a:solidFill>
                  <a:schemeClr val="bg1"/>
                </a:solidFill>
                <a:latin typeface="Gothic Uralic"/>
                <a:cs typeface="Gothic Uralic"/>
              </a:rPr>
              <a:t> </a:t>
            </a:r>
            <a:r>
              <a:rPr dirty="0">
                <a:solidFill>
                  <a:schemeClr val="bg1"/>
                </a:solidFill>
                <a:latin typeface="Gothic Uralic"/>
                <a:cs typeface="Gothic Uralic"/>
              </a:rPr>
              <a:t>Holliday</a:t>
            </a:r>
          </a:p>
          <a:p>
            <a:pPr marL="117475">
              <a:spcBef>
                <a:spcPts val="5"/>
              </a:spcBef>
            </a:pPr>
            <a:r>
              <a:rPr spc="-10" dirty="0">
                <a:solidFill>
                  <a:schemeClr val="bg1"/>
                </a:solidFill>
                <a:latin typeface="Gothic Uralic"/>
                <a:cs typeface="Gothic Uralic"/>
              </a:rPr>
              <a:t>(About </a:t>
            </a:r>
            <a:r>
              <a:rPr dirty="0">
                <a:solidFill>
                  <a:schemeClr val="bg1"/>
                </a:solidFill>
                <a:latin typeface="Gothic Uralic"/>
                <a:cs typeface="Gothic Uralic"/>
              </a:rPr>
              <a:t>2</a:t>
            </a:r>
            <a:r>
              <a:rPr spc="-5" dirty="0">
                <a:solidFill>
                  <a:schemeClr val="bg1"/>
                </a:solidFill>
                <a:latin typeface="Gothic Uralic"/>
                <a:cs typeface="Gothic Uralic"/>
              </a:rPr>
              <a:t> </a:t>
            </a:r>
            <a:r>
              <a:rPr spc="-10" dirty="0">
                <a:solidFill>
                  <a:schemeClr val="bg1"/>
                </a:solidFill>
                <a:latin typeface="Gothic Uralic"/>
                <a:cs typeface="Gothic Uralic"/>
              </a:rPr>
              <a:t>weeks)</a:t>
            </a:r>
            <a:endParaRPr dirty="0">
              <a:solidFill>
                <a:schemeClr val="bg1"/>
              </a:solidFill>
              <a:latin typeface="Gothic Uralic"/>
              <a:cs typeface="Gothic Uralic"/>
            </a:endParaRPr>
          </a:p>
        </p:txBody>
      </p:sp>
      <p:sp>
        <p:nvSpPr>
          <p:cNvPr id="16" name="object 16"/>
          <p:cNvSpPr/>
          <p:nvPr/>
        </p:nvSpPr>
        <p:spPr>
          <a:xfrm>
            <a:off x="7837932" y="3704845"/>
            <a:ext cx="1850136" cy="890015"/>
          </a:xfrm>
          <a:prstGeom prst="rect">
            <a:avLst/>
          </a:prstGeom>
          <a:blipFill>
            <a:blip r:embed="rId8" cstate="print"/>
            <a:stretch>
              <a:fillRect/>
            </a:stretch>
          </a:blipFill>
        </p:spPr>
        <p:txBody>
          <a:bodyPr wrap="square" lIns="0" tIns="0" rIns="0" bIns="0" rtlCol="0"/>
          <a:lstStyle/>
          <a:p>
            <a:endParaRPr/>
          </a:p>
        </p:txBody>
      </p:sp>
      <p:sp>
        <p:nvSpPr>
          <p:cNvPr id="17" name="object 17"/>
          <p:cNvSpPr txBox="1"/>
          <p:nvPr/>
        </p:nvSpPr>
        <p:spPr>
          <a:xfrm>
            <a:off x="7970265" y="3721354"/>
            <a:ext cx="1586230" cy="848360"/>
          </a:xfrm>
          <a:prstGeom prst="rect">
            <a:avLst/>
          </a:prstGeom>
        </p:spPr>
        <p:txBody>
          <a:bodyPr vert="horz" wrap="square" lIns="0" tIns="12700" rIns="0" bIns="0" rtlCol="0">
            <a:spAutoFit/>
          </a:bodyPr>
          <a:lstStyle/>
          <a:p>
            <a:pPr marL="12700" marR="5080" algn="ctr">
              <a:spcBef>
                <a:spcPts val="100"/>
              </a:spcBef>
            </a:pPr>
            <a:r>
              <a:rPr spc="-10" dirty="0">
                <a:solidFill>
                  <a:schemeClr val="bg1"/>
                </a:solidFill>
                <a:latin typeface="Gothic Uralic"/>
                <a:cs typeface="Gothic Uralic"/>
              </a:rPr>
              <a:t>Easter</a:t>
            </a:r>
            <a:r>
              <a:rPr spc="-60" dirty="0">
                <a:solidFill>
                  <a:schemeClr val="bg1"/>
                </a:solidFill>
                <a:latin typeface="Gothic Uralic"/>
                <a:cs typeface="Gothic Uralic"/>
              </a:rPr>
              <a:t> </a:t>
            </a:r>
            <a:r>
              <a:rPr dirty="0">
                <a:solidFill>
                  <a:schemeClr val="bg1"/>
                </a:solidFill>
                <a:latin typeface="Gothic Uralic"/>
                <a:cs typeface="Gothic Uralic"/>
              </a:rPr>
              <a:t>Holiday  </a:t>
            </a:r>
            <a:r>
              <a:rPr spc="-15" dirty="0">
                <a:solidFill>
                  <a:schemeClr val="bg1"/>
                </a:solidFill>
                <a:latin typeface="Gothic Uralic"/>
                <a:cs typeface="Gothic Uralic"/>
              </a:rPr>
              <a:t>(about </a:t>
            </a:r>
            <a:r>
              <a:rPr dirty="0">
                <a:solidFill>
                  <a:schemeClr val="bg1"/>
                </a:solidFill>
                <a:latin typeface="Gothic Uralic"/>
                <a:cs typeface="Gothic Uralic"/>
              </a:rPr>
              <a:t>2  </a:t>
            </a:r>
            <a:r>
              <a:rPr spc="-10" dirty="0">
                <a:solidFill>
                  <a:schemeClr val="bg1"/>
                </a:solidFill>
                <a:latin typeface="Gothic Uralic"/>
                <a:cs typeface="Gothic Uralic"/>
              </a:rPr>
              <a:t>weeks)</a:t>
            </a:r>
            <a:endParaRPr dirty="0">
              <a:solidFill>
                <a:schemeClr val="bg1"/>
              </a:solidFill>
              <a:latin typeface="Gothic Uralic"/>
              <a:cs typeface="Gothic Uralic"/>
            </a:endParaRPr>
          </a:p>
        </p:txBody>
      </p:sp>
      <p:sp>
        <p:nvSpPr>
          <p:cNvPr id="18" name="object 18"/>
          <p:cNvSpPr/>
          <p:nvPr/>
        </p:nvSpPr>
        <p:spPr>
          <a:xfrm>
            <a:off x="3369692" y="4476751"/>
            <a:ext cx="2651125" cy="974725"/>
          </a:xfrm>
          <a:custGeom>
            <a:avLst/>
            <a:gdLst/>
            <a:ahLst/>
            <a:cxnLst/>
            <a:rect l="l" t="t" r="r" b="b"/>
            <a:pathLst>
              <a:path w="2651125" h="974725">
                <a:moveTo>
                  <a:pt x="120142" y="582803"/>
                </a:moveTo>
                <a:lnTo>
                  <a:pt x="118110" y="574802"/>
                </a:lnTo>
                <a:lnTo>
                  <a:pt x="111887" y="571246"/>
                </a:lnTo>
                <a:lnTo>
                  <a:pt x="105791" y="567690"/>
                </a:lnTo>
                <a:lnTo>
                  <a:pt x="97790" y="569722"/>
                </a:lnTo>
                <a:lnTo>
                  <a:pt x="94234" y="575945"/>
                </a:lnTo>
                <a:lnTo>
                  <a:pt x="73025" y="612305"/>
                </a:lnTo>
                <a:lnTo>
                  <a:pt x="73025" y="0"/>
                </a:lnTo>
                <a:lnTo>
                  <a:pt x="47117" y="0"/>
                </a:lnTo>
                <a:lnTo>
                  <a:pt x="47117" y="612305"/>
                </a:lnTo>
                <a:lnTo>
                  <a:pt x="25908" y="575945"/>
                </a:lnTo>
                <a:lnTo>
                  <a:pt x="22352" y="569722"/>
                </a:lnTo>
                <a:lnTo>
                  <a:pt x="14351" y="567690"/>
                </a:lnTo>
                <a:lnTo>
                  <a:pt x="8255" y="571246"/>
                </a:lnTo>
                <a:lnTo>
                  <a:pt x="2032" y="574802"/>
                </a:lnTo>
                <a:lnTo>
                  <a:pt x="0" y="582803"/>
                </a:lnTo>
                <a:lnTo>
                  <a:pt x="60071" y="685800"/>
                </a:lnTo>
                <a:lnTo>
                  <a:pt x="75031" y="660146"/>
                </a:lnTo>
                <a:lnTo>
                  <a:pt x="120142" y="582803"/>
                </a:lnTo>
                <a:close/>
              </a:path>
              <a:path w="2651125" h="974725">
                <a:moveTo>
                  <a:pt x="2650871" y="914400"/>
                </a:moveTo>
                <a:lnTo>
                  <a:pt x="2628658" y="901446"/>
                </a:lnTo>
                <a:lnTo>
                  <a:pt x="2547874" y="854329"/>
                </a:lnTo>
                <a:lnTo>
                  <a:pt x="2539873" y="856361"/>
                </a:lnTo>
                <a:lnTo>
                  <a:pt x="2536317" y="862584"/>
                </a:lnTo>
                <a:lnTo>
                  <a:pt x="2532761" y="868680"/>
                </a:lnTo>
                <a:lnTo>
                  <a:pt x="2534793" y="876681"/>
                </a:lnTo>
                <a:lnTo>
                  <a:pt x="2541016" y="880237"/>
                </a:lnTo>
                <a:lnTo>
                  <a:pt x="2577363" y="901446"/>
                </a:lnTo>
                <a:lnTo>
                  <a:pt x="1050671" y="901446"/>
                </a:lnTo>
                <a:lnTo>
                  <a:pt x="1050671" y="927354"/>
                </a:lnTo>
                <a:lnTo>
                  <a:pt x="2577363" y="927354"/>
                </a:lnTo>
                <a:lnTo>
                  <a:pt x="2541016" y="948563"/>
                </a:lnTo>
                <a:lnTo>
                  <a:pt x="2534793" y="952119"/>
                </a:lnTo>
                <a:lnTo>
                  <a:pt x="2532761" y="960120"/>
                </a:lnTo>
                <a:lnTo>
                  <a:pt x="2536317" y="966216"/>
                </a:lnTo>
                <a:lnTo>
                  <a:pt x="2539873" y="972439"/>
                </a:lnTo>
                <a:lnTo>
                  <a:pt x="2547874" y="974471"/>
                </a:lnTo>
                <a:lnTo>
                  <a:pt x="2628658" y="927354"/>
                </a:lnTo>
                <a:lnTo>
                  <a:pt x="2650871" y="914400"/>
                </a:lnTo>
                <a:close/>
              </a:path>
            </a:pathLst>
          </a:custGeom>
          <a:solidFill>
            <a:srgbClr val="990000"/>
          </a:solidFill>
        </p:spPr>
        <p:txBody>
          <a:bodyPr wrap="square" lIns="0" tIns="0" rIns="0" bIns="0" rtlCol="0"/>
          <a:lstStyle/>
          <a:p>
            <a:endParaRPr/>
          </a:p>
        </p:txBody>
      </p:sp>
      <p:sp>
        <p:nvSpPr>
          <p:cNvPr id="19" name="object 19"/>
          <p:cNvSpPr/>
          <p:nvPr/>
        </p:nvSpPr>
        <p:spPr>
          <a:xfrm>
            <a:off x="3369692" y="2550414"/>
            <a:ext cx="4479925" cy="1561465"/>
          </a:xfrm>
          <a:custGeom>
            <a:avLst/>
            <a:gdLst/>
            <a:ahLst/>
            <a:cxnLst/>
            <a:rect l="l" t="t" r="r" b="b"/>
            <a:pathLst>
              <a:path w="4479925" h="1561464">
                <a:moveTo>
                  <a:pt x="120142" y="505333"/>
                </a:moveTo>
                <a:lnTo>
                  <a:pt x="75031" y="427990"/>
                </a:lnTo>
                <a:lnTo>
                  <a:pt x="60071" y="402336"/>
                </a:lnTo>
                <a:lnTo>
                  <a:pt x="0" y="505333"/>
                </a:lnTo>
                <a:lnTo>
                  <a:pt x="2032" y="513334"/>
                </a:lnTo>
                <a:lnTo>
                  <a:pt x="8255" y="516890"/>
                </a:lnTo>
                <a:lnTo>
                  <a:pt x="14351" y="520446"/>
                </a:lnTo>
                <a:lnTo>
                  <a:pt x="22352" y="518414"/>
                </a:lnTo>
                <a:lnTo>
                  <a:pt x="25908" y="512191"/>
                </a:lnTo>
                <a:lnTo>
                  <a:pt x="47117" y="475843"/>
                </a:lnTo>
                <a:lnTo>
                  <a:pt x="47117" y="1011936"/>
                </a:lnTo>
                <a:lnTo>
                  <a:pt x="73025" y="1011936"/>
                </a:lnTo>
                <a:lnTo>
                  <a:pt x="73025" y="475843"/>
                </a:lnTo>
                <a:lnTo>
                  <a:pt x="94234" y="512191"/>
                </a:lnTo>
                <a:lnTo>
                  <a:pt x="97790" y="518414"/>
                </a:lnTo>
                <a:lnTo>
                  <a:pt x="105791" y="520446"/>
                </a:lnTo>
                <a:lnTo>
                  <a:pt x="111887" y="516890"/>
                </a:lnTo>
                <a:lnTo>
                  <a:pt x="118110" y="513334"/>
                </a:lnTo>
                <a:lnTo>
                  <a:pt x="120142" y="505333"/>
                </a:lnTo>
                <a:close/>
              </a:path>
              <a:path w="4479925" h="1561464">
                <a:moveTo>
                  <a:pt x="1937639" y="1431036"/>
                </a:moveTo>
                <a:lnTo>
                  <a:pt x="1915426" y="1418082"/>
                </a:lnTo>
                <a:lnTo>
                  <a:pt x="1840738" y="1374521"/>
                </a:lnTo>
                <a:lnTo>
                  <a:pt x="1834515" y="1370965"/>
                </a:lnTo>
                <a:lnTo>
                  <a:pt x="1826641" y="1372997"/>
                </a:lnTo>
                <a:lnTo>
                  <a:pt x="1823085" y="1379220"/>
                </a:lnTo>
                <a:lnTo>
                  <a:pt x="1819402" y="1385316"/>
                </a:lnTo>
                <a:lnTo>
                  <a:pt x="1821561" y="1393317"/>
                </a:lnTo>
                <a:lnTo>
                  <a:pt x="1864004" y="1418082"/>
                </a:lnTo>
                <a:lnTo>
                  <a:pt x="1355471" y="1418082"/>
                </a:lnTo>
                <a:lnTo>
                  <a:pt x="1355471" y="1443990"/>
                </a:lnTo>
                <a:lnTo>
                  <a:pt x="1864004" y="1443990"/>
                </a:lnTo>
                <a:lnTo>
                  <a:pt x="1821561" y="1468755"/>
                </a:lnTo>
                <a:lnTo>
                  <a:pt x="1819402" y="1476756"/>
                </a:lnTo>
                <a:lnTo>
                  <a:pt x="1823085" y="1482852"/>
                </a:lnTo>
                <a:lnTo>
                  <a:pt x="1826641" y="1489075"/>
                </a:lnTo>
                <a:lnTo>
                  <a:pt x="1834515" y="1491107"/>
                </a:lnTo>
                <a:lnTo>
                  <a:pt x="1840738" y="1487551"/>
                </a:lnTo>
                <a:lnTo>
                  <a:pt x="1915426" y="1443990"/>
                </a:lnTo>
                <a:lnTo>
                  <a:pt x="1937639" y="1431036"/>
                </a:lnTo>
                <a:close/>
              </a:path>
              <a:path w="4479925" h="1561464">
                <a:moveTo>
                  <a:pt x="2955671" y="60325"/>
                </a:moveTo>
                <a:lnTo>
                  <a:pt x="2852801" y="0"/>
                </a:lnTo>
                <a:lnTo>
                  <a:pt x="2844800" y="2032"/>
                </a:lnTo>
                <a:lnTo>
                  <a:pt x="2841244" y="8255"/>
                </a:lnTo>
                <a:lnTo>
                  <a:pt x="2837561" y="14478"/>
                </a:lnTo>
                <a:lnTo>
                  <a:pt x="2839720" y="22352"/>
                </a:lnTo>
                <a:lnTo>
                  <a:pt x="2882176" y="47282"/>
                </a:lnTo>
                <a:lnTo>
                  <a:pt x="959231" y="43434"/>
                </a:lnTo>
                <a:lnTo>
                  <a:pt x="959231" y="69342"/>
                </a:lnTo>
                <a:lnTo>
                  <a:pt x="2881934" y="73190"/>
                </a:lnTo>
                <a:lnTo>
                  <a:pt x="2845689" y="94234"/>
                </a:lnTo>
                <a:lnTo>
                  <a:pt x="2839466" y="97917"/>
                </a:lnTo>
                <a:lnTo>
                  <a:pt x="2837434" y="105791"/>
                </a:lnTo>
                <a:lnTo>
                  <a:pt x="2840990" y="112014"/>
                </a:lnTo>
                <a:lnTo>
                  <a:pt x="2844546" y="118110"/>
                </a:lnTo>
                <a:lnTo>
                  <a:pt x="2852547" y="120269"/>
                </a:lnTo>
                <a:lnTo>
                  <a:pt x="2858770" y="116713"/>
                </a:lnTo>
                <a:lnTo>
                  <a:pt x="2933408" y="73279"/>
                </a:lnTo>
                <a:lnTo>
                  <a:pt x="2955671" y="60325"/>
                </a:lnTo>
                <a:close/>
              </a:path>
              <a:path w="4479925" h="1561464">
                <a:moveTo>
                  <a:pt x="4479417" y="1501140"/>
                </a:moveTo>
                <a:lnTo>
                  <a:pt x="4457204" y="1488186"/>
                </a:lnTo>
                <a:lnTo>
                  <a:pt x="4382516" y="1444625"/>
                </a:lnTo>
                <a:lnTo>
                  <a:pt x="4376293" y="1441069"/>
                </a:lnTo>
                <a:lnTo>
                  <a:pt x="4368419" y="1443101"/>
                </a:lnTo>
                <a:lnTo>
                  <a:pt x="4364863" y="1449324"/>
                </a:lnTo>
                <a:lnTo>
                  <a:pt x="4361180" y="1455420"/>
                </a:lnTo>
                <a:lnTo>
                  <a:pt x="4363339" y="1463421"/>
                </a:lnTo>
                <a:lnTo>
                  <a:pt x="4405782" y="1488186"/>
                </a:lnTo>
                <a:lnTo>
                  <a:pt x="3822827" y="1488186"/>
                </a:lnTo>
                <a:lnTo>
                  <a:pt x="3822827" y="1514094"/>
                </a:lnTo>
                <a:lnTo>
                  <a:pt x="4405782" y="1514094"/>
                </a:lnTo>
                <a:lnTo>
                  <a:pt x="4363339" y="1538859"/>
                </a:lnTo>
                <a:lnTo>
                  <a:pt x="4361180" y="1546860"/>
                </a:lnTo>
                <a:lnTo>
                  <a:pt x="4364863" y="1552956"/>
                </a:lnTo>
                <a:lnTo>
                  <a:pt x="4368419" y="1559179"/>
                </a:lnTo>
                <a:lnTo>
                  <a:pt x="4376293" y="1561211"/>
                </a:lnTo>
                <a:lnTo>
                  <a:pt x="4382516" y="1557655"/>
                </a:lnTo>
                <a:lnTo>
                  <a:pt x="4457204" y="1514094"/>
                </a:lnTo>
                <a:lnTo>
                  <a:pt x="4479417" y="1501140"/>
                </a:lnTo>
                <a:close/>
              </a:path>
            </a:pathLst>
          </a:custGeom>
          <a:solidFill>
            <a:srgbClr val="990000"/>
          </a:solidFill>
        </p:spPr>
        <p:txBody>
          <a:bodyPr wrap="square" lIns="0" tIns="0" rIns="0" bIns="0" rtlCol="0"/>
          <a:lstStyle/>
          <a:p>
            <a:endParaRPr/>
          </a:p>
        </p:txBody>
      </p:sp>
    </p:spTree>
    <p:extLst>
      <p:ext uri="{BB962C8B-B14F-4D97-AF65-F5344CB8AC3E}">
        <p14:creationId xmlns:p14="http://schemas.microsoft.com/office/powerpoint/2010/main" val="12365266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69894" y="385863"/>
            <a:ext cx="10071847"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spc="-5" dirty="0">
                <a:solidFill>
                  <a:srgbClr val="FF0000"/>
                </a:solidFill>
              </a:rPr>
              <a:t>School</a:t>
            </a:r>
            <a:r>
              <a:rPr sz="4500" b="1" spc="-70" dirty="0">
                <a:solidFill>
                  <a:srgbClr val="FF0000"/>
                </a:solidFill>
              </a:rPr>
              <a:t> </a:t>
            </a:r>
            <a:r>
              <a:rPr sz="4500" b="1" dirty="0">
                <a:solidFill>
                  <a:srgbClr val="FF0000"/>
                </a:solidFill>
              </a:rPr>
              <a:t>Timing</a:t>
            </a:r>
          </a:p>
        </p:txBody>
      </p:sp>
      <p:sp>
        <p:nvSpPr>
          <p:cNvPr id="4" name="object 4"/>
          <p:cNvSpPr txBox="1"/>
          <p:nvPr/>
        </p:nvSpPr>
        <p:spPr>
          <a:xfrm>
            <a:off x="1169895" y="1225244"/>
            <a:ext cx="10071847" cy="5091137"/>
          </a:xfrm>
          <a:prstGeom prst="rect">
            <a:avLst/>
          </a:prstGeom>
        </p:spPr>
        <p:txBody>
          <a:bodyPr vert="horz" wrap="square" lIns="0" tIns="12700" rIns="0" bIns="0" rtlCol="0">
            <a:spAutoFit/>
          </a:bodyPr>
          <a:lstStyle/>
          <a:p>
            <a:pPr marL="12700" algn="just">
              <a:spcBef>
                <a:spcPts val="100"/>
              </a:spcBef>
            </a:pPr>
            <a:r>
              <a:rPr sz="3000" spc="-5" dirty="0">
                <a:solidFill>
                  <a:schemeClr val="bg1"/>
                </a:solidFill>
                <a:latin typeface="+mj-lt"/>
                <a:cs typeface="Gothic Uralic"/>
              </a:rPr>
              <a:t>School Day</a:t>
            </a:r>
            <a:endParaRPr sz="3000" dirty="0">
              <a:solidFill>
                <a:schemeClr val="bg1"/>
              </a:solidFill>
              <a:latin typeface="+mj-lt"/>
              <a:cs typeface="Gothic Uralic"/>
            </a:endParaRPr>
          </a:p>
          <a:p>
            <a:pPr marL="12700" algn="just"/>
            <a:r>
              <a:rPr sz="3000" spc="-5" dirty="0">
                <a:solidFill>
                  <a:schemeClr val="bg1"/>
                </a:solidFill>
                <a:latin typeface="+mj-lt"/>
                <a:cs typeface="Gothic Uralic"/>
              </a:rPr>
              <a:t>School lasts from 9am until</a:t>
            </a:r>
            <a:r>
              <a:rPr sz="3000" spc="35" dirty="0">
                <a:solidFill>
                  <a:schemeClr val="bg1"/>
                </a:solidFill>
                <a:latin typeface="+mj-lt"/>
                <a:cs typeface="Gothic Uralic"/>
              </a:rPr>
              <a:t> </a:t>
            </a:r>
            <a:r>
              <a:rPr sz="3000" spc="-10" dirty="0">
                <a:solidFill>
                  <a:schemeClr val="bg1"/>
                </a:solidFill>
                <a:latin typeface="+mj-lt"/>
                <a:cs typeface="Gothic Uralic"/>
              </a:rPr>
              <a:t>3.20pm</a:t>
            </a:r>
            <a:endParaRPr sz="3000" dirty="0">
              <a:solidFill>
                <a:schemeClr val="bg1"/>
              </a:solidFill>
              <a:latin typeface="+mj-lt"/>
              <a:cs typeface="Gothic Uralic"/>
            </a:endParaRPr>
          </a:p>
          <a:p>
            <a:pPr marL="12700" algn="just"/>
            <a:r>
              <a:rPr sz="3000" spc="-10" dirty="0">
                <a:solidFill>
                  <a:schemeClr val="bg1"/>
                </a:solidFill>
                <a:latin typeface="+mj-lt"/>
                <a:cs typeface="Gothic Uralic"/>
              </a:rPr>
              <a:t>Lessons </a:t>
            </a:r>
            <a:r>
              <a:rPr sz="3000" spc="-5" dirty="0">
                <a:solidFill>
                  <a:schemeClr val="bg1"/>
                </a:solidFill>
                <a:latin typeface="+mj-lt"/>
                <a:cs typeface="Gothic Uralic"/>
              </a:rPr>
              <a:t>are </a:t>
            </a:r>
            <a:r>
              <a:rPr sz="3000" dirty="0">
                <a:solidFill>
                  <a:schemeClr val="bg1"/>
                </a:solidFill>
                <a:latin typeface="+mj-lt"/>
                <a:cs typeface="Gothic Uralic"/>
              </a:rPr>
              <a:t>1 </a:t>
            </a:r>
            <a:r>
              <a:rPr sz="3000" spc="-5" dirty="0">
                <a:solidFill>
                  <a:schemeClr val="bg1"/>
                </a:solidFill>
                <a:latin typeface="+mj-lt"/>
                <a:cs typeface="Gothic Uralic"/>
              </a:rPr>
              <a:t>hour </a:t>
            </a:r>
            <a:r>
              <a:rPr sz="3000" spc="-10" dirty="0">
                <a:solidFill>
                  <a:schemeClr val="bg1"/>
                </a:solidFill>
                <a:latin typeface="+mj-lt"/>
                <a:cs typeface="Gothic Uralic"/>
              </a:rPr>
              <a:t>and </a:t>
            </a:r>
            <a:r>
              <a:rPr sz="3000" spc="-5" dirty="0">
                <a:solidFill>
                  <a:schemeClr val="bg1"/>
                </a:solidFill>
                <a:latin typeface="+mj-lt"/>
                <a:cs typeface="Gothic Uralic"/>
              </a:rPr>
              <a:t>15 minutes</a:t>
            </a:r>
            <a:r>
              <a:rPr sz="3000" spc="110" dirty="0">
                <a:solidFill>
                  <a:schemeClr val="bg1"/>
                </a:solidFill>
                <a:latin typeface="+mj-lt"/>
                <a:cs typeface="Gothic Uralic"/>
              </a:rPr>
              <a:t> </a:t>
            </a:r>
            <a:r>
              <a:rPr sz="3000" spc="-5" dirty="0">
                <a:solidFill>
                  <a:schemeClr val="bg1"/>
                </a:solidFill>
                <a:latin typeface="+mj-lt"/>
                <a:cs typeface="Gothic Uralic"/>
              </a:rPr>
              <a:t>long.</a:t>
            </a:r>
            <a:endParaRPr sz="3000" dirty="0">
              <a:solidFill>
                <a:schemeClr val="bg1"/>
              </a:solidFill>
              <a:latin typeface="+mj-lt"/>
              <a:cs typeface="Gothic Uralic"/>
            </a:endParaRPr>
          </a:p>
          <a:p>
            <a:pPr marL="12700" marR="865505" algn="just"/>
            <a:r>
              <a:rPr sz="3000" spc="-10" dirty="0">
                <a:solidFill>
                  <a:schemeClr val="bg1"/>
                </a:solidFill>
                <a:latin typeface="+mj-lt"/>
                <a:cs typeface="Gothic Uralic"/>
              </a:rPr>
              <a:t>There </a:t>
            </a:r>
            <a:r>
              <a:rPr sz="3000" spc="10" dirty="0">
                <a:solidFill>
                  <a:schemeClr val="bg1"/>
                </a:solidFill>
                <a:latin typeface="+mj-lt"/>
                <a:cs typeface="Gothic Uralic"/>
              </a:rPr>
              <a:t>is </a:t>
            </a:r>
            <a:r>
              <a:rPr sz="3000" dirty="0">
                <a:solidFill>
                  <a:schemeClr val="bg1"/>
                </a:solidFill>
                <a:latin typeface="+mj-lt"/>
                <a:cs typeface="Gothic Uralic"/>
              </a:rPr>
              <a:t>a </a:t>
            </a:r>
            <a:r>
              <a:rPr sz="3000" spc="-10" dirty="0">
                <a:solidFill>
                  <a:schemeClr val="bg1"/>
                </a:solidFill>
                <a:latin typeface="+mj-lt"/>
                <a:cs typeface="Gothic Uralic"/>
              </a:rPr>
              <a:t>break </a:t>
            </a:r>
            <a:r>
              <a:rPr sz="3000" spc="10" dirty="0">
                <a:solidFill>
                  <a:schemeClr val="bg1"/>
                </a:solidFill>
                <a:latin typeface="+mj-lt"/>
                <a:cs typeface="Gothic Uralic"/>
              </a:rPr>
              <a:t>in </a:t>
            </a:r>
            <a:r>
              <a:rPr sz="3000" spc="-10" dirty="0">
                <a:solidFill>
                  <a:schemeClr val="bg1"/>
                </a:solidFill>
                <a:latin typeface="+mj-lt"/>
                <a:cs typeface="Gothic Uralic"/>
              </a:rPr>
              <a:t>the </a:t>
            </a:r>
            <a:r>
              <a:rPr sz="3000" spc="-5" dirty="0">
                <a:solidFill>
                  <a:schemeClr val="bg1"/>
                </a:solidFill>
                <a:latin typeface="+mj-lt"/>
                <a:cs typeface="Gothic Uralic"/>
              </a:rPr>
              <a:t>morning at </a:t>
            </a:r>
            <a:r>
              <a:rPr sz="3000" spc="-10" dirty="0">
                <a:solidFill>
                  <a:schemeClr val="bg1"/>
                </a:solidFill>
                <a:latin typeface="+mj-lt"/>
                <a:cs typeface="Gothic Uralic"/>
              </a:rPr>
              <a:t>11.40am </a:t>
            </a:r>
            <a:r>
              <a:rPr sz="3000" spc="-5" dirty="0">
                <a:solidFill>
                  <a:schemeClr val="bg1"/>
                </a:solidFill>
                <a:latin typeface="+mj-lt"/>
                <a:cs typeface="Gothic Uralic"/>
              </a:rPr>
              <a:t>which lasts 20  minutes.</a:t>
            </a:r>
            <a:endParaRPr sz="3000" dirty="0">
              <a:solidFill>
                <a:schemeClr val="bg1"/>
              </a:solidFill>
              <a:latin typeface="+mj-lt"/>
              <a:cs typeface="Gothic Uralic"/>
            </a:endParaRPr>
          </a:p>
          <a:p>
            <a:pPr marL="12700" algn="just"/>
            <a:r>
              <a:rPr sz="3000" spc="5" dirty="0">
                <a:solidFill>
                  <a:schemeClr val="bg1"/>
                </a:solidFill>
                <a:latin typeface="+mj-lt"/>
                <a:cs typeface="Gothic Uralic"/>
              </a:rPr>
              <a:t>At </a:t>
            </a:r>
            <a:r>
              <a:rPr sz="3000" spc="-10" dirty="0">
                <a:solidFill>
                  <a:schemeClr val="bg1"/>
                </a:solidFill>
                <a:latin typeface="+mj-lt"/>
                <a:cs typeface="Gothic Uralic"/>
              </a:rPr>
              <a:t>break </a:t>
            </a:r>
            <a:r>
              <a:rPr sz="3000" dirty="0">
                <a:solidFill>
                  <a:schemeClr val="bg1"/>
                </a:solidFill>
                <a:latin typeface="+mj-lt"/>
                <a:cs typeface="Gothic Uralic"/>
              </a:rPr>
              <a:t>time, </a:t>
            </a:r>
            <a:r>
              <a:rPr sz="3000" spc="-10" dirty="0">
                <a:solidFill>
                  <a:schemeClr val="bg1"/>
                </a:solidFill>
                <a:latin typeface="+mj-lt"/>
                <a:cs typeface="Gothic Uralic"/>
              </a:rPr>
              <a:t>students </a:t>
            </a:r>
            <a:r>
              <a:rPr sz="3000" dirty="0">
                <a:solidFill>
                  <a:schemeClr val="bg1"/>
                </a:solidFill>
                <a:latin typeface="+mj-lt"/>
                <a:cs typeface="Gothic Uralic"/>
              </a:rPr>
              <a:t>usually </a:t>
            </a:r>
            <a:r>
              <a:rPr sz="3000" spc="-10" dirty="0">
                <a:solidFill>
                  <a:schemeClr val="bg1"/>
                </a:solidFill>
                <a:latin typeface="+mj-lt"/>
                <a:cs typeface="Gothic Uralic"/>
              </a:rPr>
              <a:t>eat </a:t>
            </a:r>
            <a:r>
              <a:rPr sz="3000" dirty="0">
                <a:solidFill>
                  <a:schemeClr val="bg1"/>
                </a:solidFill>
                <a:latin typeface="+mj-lt"/>
                <a:cs typeface="Gothic Uralic"/>
              </a:rPr>
              <a:t>a</a:t>
            </a:r>
            <a:r>
              <a:rPr sz="3000" spc="75" dirty="0">
                <a:solidFill>
                  <a:schemeClr val="bg1"/>
                </a:solidFill>
                <a:latin typeface="+mj-lt"/>
                <a:cs typeface="Gothic Uralic"/>
              </a:rPr>
              <a:t> </a:t>
            </a:r>
            <a:r>
              <a:rPr sz="3000" spc="-5" dirty="0">
                <a:solidFill>
                  <a:schemeClr val="bg1"/>
                </a:solidFill>
                <a:latin typeface="+mj-lt"/>
                <a:cs typeface="Gothic Uralic"/>
              </a:rPr>
              <a:t>snack.</a:t>
            </a:r>
            <a:endParaRPr sz="3000" dirty="0">
              <a:solidFill>
                <a:schemeClr val="bg1"/>
              </a:solidFill>
              <a:latin typeface="+mj-lt"/>
              <a:cs typeface="Gothic Uralic"/>
            </a:endParaRPr>
          </a:p>
          <a:p>
            <a:pPr algn="just">
              <a:spcBef>
                <a:spcPts val="40"/>
              </a:spcBef>
            </a:pPr>
            <a:endParaRPr sz="3000" dirty="0">
              <a:solidFill>
                <a:schemeClr val="bg1"/>
              </a:solidFill>
              <a:latin typeface="+mj-lt"/>
              <a:cs typeface="Gothic Uralic"/>
            </a:endParaRPr>
          </a:p>
          <a:p>
            <a:pPr marL="12700" algn="just"/>
            <a:r>
              <a:rPr sz="3000" spc="-5" dirty="0">
                <a:solidFill>
                  <a:schemeClr val="bg1"/>
                </a:solidFill>
                <a:latin typeface="+mj-lt"/>
                <a:cs typeface="Gothic Uralic"/>
              </a:rPr>
              <a:t>Lunch</a:t>
            </a:r>
            <a:endParaRPr sz="3000" dirty="0">
              <a:solidFill>
                <a:schemeClr val="bg1"/>
              </a:solidFill>
              <a:latin typeface="+mj-lt"/>
              <a:cs typeface="Gothic Uralic"/>
            </a:endParaRPr>
          </a:p>
          <a:p>
            <a:pPr marL="12700" algn="just"/>
            <a:r>
              <a:rPr sz="3000" spc="-5" dirty="0">
                <a:solidFill>
                  <a:schemeClr val="bg1"/>
                </a:solidFill>
                <a:latin typeface="+mj-lt"/>
                <a:cs typeface="Gothic Uralic"/>
              </a:rPr>
              <a:t>Lunch </a:t>
            </a:r>
            <a:r>
              <a:rPr sz="3000" spc="10" dirty="0">
                <a:solidFill>
                  <a:schemeClr val="bg1"/>
                </a:solidFill>
                <a:latin typeface="+mj-lt"/>
                <a:cs typeface="Gothic Uralic"/>
              </a:rPr>
              <a:t>is </a:t>
            </a:r>
            <a:r>
              <a:rPr sz="3000" spc="-5" dirty="0">
                <a:solidFill>
                  <a:schemeClr val="bg1"/>
                </a:solidFill>
                <a:latin typeface="+mj-lt"/>
                <a:cs typeface="Gothic Uralic"/>
              </a:rPr>
              <a:t>at </a:t>
            </a:r>
            <a:r>
              <a:rPr sz="3000" spc="-10" dirty="0">
                <a:solidFill>
                  <a:schemeClr val="bg1"/>
                </a:solidFill>
                <a:latin typeface="+mj-lt"/>
                <a:cs typeface="Gothic Uralic"/>
              </a:rPr>
              <a:t>1.15 </a:t>
            </a:r>
            <a:r>
              <a:rPr sz="3000" spc="-5" dirty="0">
                <a:solidFill>
                  <a:schemeClr val="bg1"/>
                </a:solidFill>
                <a:latin typeface="+mj-lt"/>
                <a:cs typeface="Gothic Uralic"/>
              </a:rPr>
              <a:t>until </a:t>
            </a:r>
            <a:r>
              <a:rPr sz="3000" dirty="0">
                <a:solidFill>
                  <a:schemeClr val="bg1"/>
                </a:solidFill>
                <a:latin typeface="+mj-lt"/>
                <a:cs typeface="Gothic Uralic"/>
              </a:rPr>
              <a:t>2</a:t>
            </a:r>
            <a:r>
              <a:rPr sz="3000" spc="35" dirty="0">
                <a:solidFill>
                  <a:schemeClr val="bg1"/>
                </a:solidFill>
                <a:latin typeface="+mj-lt"/>
                <a:cs typeface="Gothic Uralic"/>
              </a:rPr>
              <a:t> </a:t>
            </a:r>
            <a:r>
              <a:rPr sz="3000" dirty="0">
                <a:solidFill>
                  <a:schemeClr val="bg1"/>
                </a:solidFill>
                <a:latin typeface="+mj-lt"/>
                <a:cs typeface="Gothic Uralic"/>
              </a:rPr>
              <a:t>pm.</a:t>
            </a:r>
          </a:p>
          <a:p>
            <a:pPr marL="12700" marR="5080" algn="just"/>
            <a:r>
              <a:rPr sz="3000" spc="-10" dirty="0">
                <a:solidFill>
                  <a:schemeClr val="bg1"/>
                </a:solidFill>
                <a:latin typeface="+mj-lt"/>
                <a:cs typeface="Gothic Uralic"/>
              </a:rPr>
              <a:t>Students stay </a:t>
            </a:r>
            <a:r>
              <a:rPr sz="3000" spc="10" dirty="0">
                <a:solidFill>
                  <a:schemeClr val="bg1"/>
                </a:solidFill>
                <a:latin typeface="+mj-lt"/>
                <a:cs typeface="Gothic Uralic"/>
              </a:rPr>
              <a:t>in </a:t>
            </a:r>
            <a:r>
              <a:rPr sz="3000" spc="-5" dirty="0">
                <a:solidFill>
                  <a:schemeClr val="bg1"/>
                </a:solidFill>
                <a:latin typeface="+mj-lt"/>
                <a:cs typeface="Gothic Uralic"/>
              </a:rPr>
              <a:t>school </a:t>
            </a:r>
            <a:r>
              <a:rPr sz="3000" spc="-10" dirty="0">
                <a:solidFill>
                  <a:schemeClr val="bg1"/>
                </a:solidFill>
                <a:latin typeface="+mj-lt"/>
                <a:cs typeface="Gothic Uralic"/>
              </a:rPr>
              <a:t>and they </a:t>
            </a:r>
            <a:r>
              <a:rPr sz="3000" spc="-5" dirty="0">
                <a:solidFill>
                  <a:schemeClr val="bg1"/>
                </a:solidFill>
                <a:latin typeface="+mj-lt"/>
                <a:cs typeface="Gothic Uralic"/>
              </a:rPr>
              <a:t>either bring their </a:t>
            </a:r>
            <a:r>
              <a:rPr sz="3000" spc="-15" dirty="0">
                <a:solidFill>
                  <a:schemeClr val="bg1"/>
                </a:solidFill>
                <a:latin typeface="+mj-lt"/>
                <a:cs typeface="Gothic Uralic"/>
              </a:rPr>
              <a:t>own </a:t>
            </a:r>
            <a:r>
              <a:rPr sz="3000" spc="-5" dirty="0">
                <a:solidFill>
                  <a:schemeClr val="bg1"/>
                </a:solidFill>
                <a:latin typeface="+mj-lt"/>
                <a:cs typeface="Gothic Uralic"/>
              </a:rPr>
              <a:t>lunch </a:t>
            </a:r>
            <a:r>
              <a:rPr sz="3000" spc="10" dirty="0">
                <a:solidFill>
                  <a:schemeClr val="bg1"/>
                </a:solidFill>
                <a:latin typeface="+mj-lt"/>
                <a:cs typeface="Gothic Uralic"/>
              </a:rPr>
              <a:t>in </a:t>
            </a:r>
            <a:r>
              <a:rPr sz="3000" dirty="0">
                <a:solidFill>
                  <a:schemeClr val="bg1"/>
                </a:solidFill>
                <a:latin typeface="+mj-lt"/>
                <a:cs typeface="Gothic Uralic"/>
              </a:rPr>
              <a:t>a  </a:t>
            </a:r>
            <a:r>
              <a:rPr sz="3000" spc="-5" dirty="0">
                <a:solidFill>
                  <a:schemeClr val="bg1"/>
                </a:solidFill>
                <a:latin typeface="+mj-lt"/>
                <a:cs typeface="Gothic Uralic"/>
              </a:rPr>
              <a:t>lunch box OR </a:t>
            </a:r>
            <a:r>
              <a:rPr sz="3000" spc="-10" dirty="0">
                <a:solidFill>
                  <a:schemeClr val="bg1"/>
                </a:solidFill>
                <a:latin typeface="+mj-lt"/>
                <a:cs typeface="Gothic Uralic"/>
              </a:rPr>
              <a:t>they </a:t>
            </a:r>
            <a:r>
              <a:rPr sz="3000" spc="-5" dirty="0">
                <a:solidFill>
                  <a:schemeClr val="bg1"/>
                </a:solidFill>
                <a:latin typeface="+mj-lt"/>
                <a:cs typeface="Gothic Uralic"/>
              </a:rPr>
              <a:t>can buy lunch from </a:t>
            </a:r>
            <a:r>
              <a:rPr sz="3000" spc="-10" dirty="0">
                <a:solidFill>
                  <a:schemeClr val="bg1"/>
                </a:solidFill>
                <a:latin typeface="+mj-lt"/>
                <a:cs typeface="Gothic Uralic"/>
              </a:rPr>
              <a:t>the </a:t>
            </a:r>
            <a:r>
              <a:rPr sz="3000" spc="-5" dirty="0">
                <a:solidFill>
                  <a:schemeClr val="bg1"/>
                </a:solidFill>
                <a:latin typeface="+mj-lt"/>
                <a:cs typeface="Gothic Uralic"/>
              </a:rPr>
              <a:t>school</a:t>
            </a:r>
            <a:r>
              <a:rPr sz="3000" spc="130" dirty="0">
                <a:solidFill>
                  <a:schemeClr val="bg1"/>
                </a:solidFill>
                <a:latin typeface="+mj-lt"/>
                <a:cs typeface="Gothic Uralic"/>
              </a:rPr>
              <a:t> </a:t>
            </a:r>
            <a:r>
              <a:rPr sz="3000" spc="-10" dirty="0">
                <a:solidFill>
                  <a:schemeClr val="bg1"/>
                </a:solidFill>
                <a:latin typeface="+mj-lt"/>
                <a:cs typeface="Gothic Uralic"/>
              </a:rPr>
              <a:t>canteen.</a:t>
            </a:r>
            <a:endParaRPr sz="3000" dirty="0">
              <a:solidFill>
                <a:schemeClr val="bg1"/>
              </a:solidFill>
              <a:latin typeface="+mj-lt"/>
              <a:cs typeface="Gothic Uralic"/>
            </a:endParaRPr>
          </a:p>
        </p:txBody>
      </p:sp>
    </p:spTree>
    <p:extLst>
      <p:ext uri="{BB962C8B-B14F-4D97-AF65-F5344CB8AC3E}">
        <p14:creationId xmlns:p14="http://schemas.microsoft.com/office/powerpoint/2010/main" val="1707338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11950" y="431864"/>
            <a:ext cx="8128838"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dirty="0">
                <a:solidFill>
                  <a:srgbClr val="FF0000"/>
                </a:solidFill>
              </a:rPr>
              <a:t>Teacher</a:t>
            </a:r>
            <a:r>
              <a:rPr sz="4500" b="1" spc="-80" dirty="0">
                <a:solidFill>
                  <a:srgbClr val="FF0000"/>
                </a:solidFill>
              </a:rPr>
              <a:t> </a:t>
            </a:r>
            <a:r>
              <a:rPr sz="4500" b="1" spc="-5" dirty="0">
                <a:solidFill>
                  <a:srgbClr val="FF0000"/>
                </a:solidFill>
              </a:rPr>
              <a:t>Development</a:t>
            </a:r>
          </a:p>
        </p:txBody>
      </p:sp>
      <p:sp>
        <p:nvSpPr>
          <p:cNvPr id="3" name="object 3"/>
          <p:cNvSpPr/>
          <p:nvPr/>
        </p:nvSpPr>
        <p:spPr>
          <a:xfrm>
            <a:off x="4061460" y="2237232"/>
            <a:ext cx="3678936" cy="12740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4357877" y="2720085"/>
            <a:ext cx="3087370" cy="299720"/>
          </a:xfrm>
          <a:prstGeom prst="rect">
            <a:avLst/>
          </a:prstGeom>
        </p:spPr>
        <p:txBody>
          <a:bodyPr vert="horz" wrap="square" lIns="0" tIns="12700" rIns="0" bIns="0" rtlCol="0">
            <a:spAutoFit/>
          </a:bodyPr>
          <a:lstStyle/>
          <a:p>
            <a:pPr marL="12700" algn="ctr">
              <a:spcBef>
                <a:spcPts val="100"/>
              </a:spcBef>
            </a:pPr>
            <a:r>
              <a:rPr spc="-5" dirty="0">
                <a:latin typeface="Gothic Uralic"/>
                <a:cs typeface="Gothic Uralic"/>
              </a:rPr>
              <a:t>Course for </a:t>
            </a:r>
            <a:r>
              <a:rPr dirty="0">
                <a:latin typeface="Gothic Uralic"/>
                <a:cs typeface="Gothic Uralic"/>
              </a:rPr>
              <a:t>primary</a:t>
            </a:r>
            <a:r>
              <a:rPr spc="-70" dirty="0">
                <a:latin typeface="Gothic Uralic"/>
                <a:cs typeface="Gothic Uralic"/>
              </a:rPr>
              <a:t> </a:t>
            </a:r>
            <a:r>
              <a:rPr spc="-10" dirty="0">
                <a:latin typeface="Gothic Uralic"/>
                <a:cs typeface="Gothic Uralic"/>
              </a:rPr>
              <a:t>teachers</a:t>
            </a:r>
            <a:endParaRPr dirty="0">
              <a:latin typeface="Gothic Uralic"/>
              <a:cs typeface="Gothic Uralic"/>
            </a:endParaRPr>
          </a:p>
        </p:txBody>
      </p:sp>
      <p:sp>
        <p:nvSpPr>
          <p:cNvPr id="5" name="object 5"/>
          <p:cNvSpPr/>
          <p:nvPr/>
        </p:nvSpPr>
        <p:spPr>
          <a:xfrm>
            <a:off x="5065776" y="3489959"/>
            <a:ext cx="2001012" cy="856488"/>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5291709" y="3627246"/>
            <a:ext cx="1551940" cy="574040"/>
          </a:xfrm>
          <a:prstGeom prst="rect">
            <a:avLst/>
          </a:prstGeom>
        </p:spPr>
        <p:txBody>
          <a:bodyPr vert="horz" wrap="square" lIns="0" tIns="12700" rIns="0" bIns="0" rtlCol="0">
            <a:spAutoFit/>
          </a:bodyPr>
          <a:lstStyle/>
          <a:p>
            <a:pPr marL="12700" marR="5080" indent="187325">
              <a:spcBef>
                <a:spcPts val="100"/>
              </a:spcBef>
            </a:pPr>
            <a:r>
              <a:rPr spc="-5" dirty="0">
                <a:solidFill>
                  <a:schemeClr val="bg1"/>
                </a:solidFill>
                <a:latin typeface="Gothic Uralic"/>
                <a:cs typeface="Gothic Uralic"/>
              </a:rPr>
              <a:t>Language  De</a:t>
            </a:r>
            <a:r>
              <a:rPr spc="15" dirty="0">
                <a:solidFill>
                  <a:schemeClr val="bg1"/>
                </a:solidFill>
                <a:latin typeface="Gothic Uralic"/>
                <a:cs typeface="Gothic Uralic"/>
              </a:rPr>
              <a:t>v</a:t>
            </a:r>
            <a:r>
              <a:rPr spc="-15" dirty="0">
                <a:solidFill>
                  <a:schemeClr val="bg1"/>
                </a:solidFill>
                <a:latin typeface="Gothic Uralic"/>
                <a:cs typeface="Gothic Uralic"/>
              </a:rPr>
              <a:t>e</a:t>
            </a:r>
            <a:r>
              <a:rPr spc="10" dirty="0">
                <a:solidFill>
                  <a:schemeClr val="bg1"/>
                </a:solidFill>
                <a:latin typeface="Gothic Uralic"/>
                <a:cs typeface="Gothic Uralic"/>
              </a:rPr>
              <a:t>l</a:t>
            </a:r>
            <a:r>
              <a:rPr spc="-5" dirty="0">
                <a:solidFill>
                  <a:schemeClr val="bg1"/>
                </a:solidFill>
                <a:latin typeface="Gothic Uralic"/>
                <a:cs typeface="Gothic Uralic"/>
              </a:rPr>
              <a:t>o</a:t>
            </a:r>
            <a:r>
              <a:rPr spc="-15" dirty="0">
                <a:solidFill>
                  <a:schemeClr val="bg1"/>
                </a:solidFill>
                <a:latin typeface="Gothic Uralic"/>
                <a:cs typeface="Gothic Uralic"/>
              </a:rPr>
              <a:t>p</a:t>
            </a:r>
            <a:r>
              <a:rPr spc="-5" dirty="0">
                <a:solidFill>
                  <a:schemeClr val="bg1"/>
                </a:solidFill>
                <a:latin typeface="Gothic Uralic"/>
                <a:cs typeface="Gothic Uralic"/>
              </a:rPr>
              <a:t>me</a:t>
            </a:r>
            <a:r>
              <a:rPr spc="-15" dirty="0">
                <a:solidFill>
                  <a:schemeClr val="bg1"/>
                </a:solidFill>
                <a:latin typeface="Gothic Uralic"/>
                <a:cs typeface="Gothic Uralic"/>
              </a:rPr>
              <a:t>n</a:t>
            </a:r>
            <a:r>
              <a:rPr spc="-5" dirty="0">
                <a:solidFill>
                  <a:schemeClr val="bg1"/>
                </a:solidFill>
                <a:latin typeface="Gothic Uralic"/>
                <a:cs typeface="Gothic Uralic"/>
              </a:rPr>
              <a:t>t</a:t>
            </a:r>
            <a:endParaRPr dirty="0">
              <a:solidFill>
                <a:schemeClr val="bg1"/>
              </a:solidFill>
              <a:latin typeface="Gothic Uralic"/>
              <a:cs typeface="Gothic Uralic"/>
            </a:endParaRPr>
          </a:p>
        </p:txBody>
      </p:sp>
      <p:sp>
        <p:nvSpPr>
          <p:cNvPr id="7" name="object 7"/>
          <p:cNvSpPr/>
          <p:nvPr/>
        </p:nvSpPr>
        <p:spPr>
          <a:xfrm>
            <a:off x="7490459" y="3489959"/>
            <a:ext cx="2459736" cy="856488"/>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7706615" y="3490086"/>
            <a:ext cx="2028189" cy="848994"/>
          </a:xfrm>
          <a:prstGeom prst="rect">
            <a:avLst/>
          </a:prstGeom>
        </p:spPr>
        <p:txBody>
          <a:bodyPr vert="horz" wrap="square" lIns="0" tIns="12700" rIns="0" bIns="0" rtlCol="0">
            <a:spAutoFit/>
          </a:bodyPr>
          <a:lstStyle/>
          <a:p>
            <a:pPr marL="12700" marR="5080" indent="635" algn="ctr">
              <a:spcBef>
                <a:spcPts val="100"/>
              </a:spcBef>
            </a:pPr>
            <a:r>
              <a:rPr spc="-10" dirty="0">
                <a:solidFill>
                  <a:schemeClr val="bg1"/>
                </a:solidFill>
                <a:latin typeface="Gothic Uralic"/>
                <a:cs typeface="Gothic Uralic"/>
              </a:rPr>
              <a:t>Teacher  </a:t>
            </a:r>
            <a:r>
              <a:rPr spc="-5" dirty="0">
                <a:solidFill>
                  <a:schemeClr val="bg1"/>
                </a:solidFill>
                <a:latin typeface="Gothic Uralic"/>
                <a:cs typeface="Gothic Uralic"/>
              </a:rPr>
              <a:t>Development  courses for</a:t>
            </a:r>
            <a:r>
              <a:rPr spc="-60" dirty="0">
                <a:solidFill>
                  <a:schemeClr val="bg1"/>
                </a:solidFill>
                <a:latin typeface="Gothic Uralic"/>
                <a:cs typeface="Gothic Uralic"/>
              </a:rPr>
              <a:t> </a:t>
            </a:r>
            <a:r>
              <a:rPr spc="-5" dirty="0">
                <a:solidFill>
                  <a:schemeClr val="bg1"/>
                </a:solidFill>
                <a:latin typeface="Gothic Uralic"/>
                <a:cs typeface="Gothic Uralic"/>
              </a:rPr>
              <a:t>groups</a:t>
            </a:r>
            <a:endParaRPr dirty="0">
              <a:solidFill>
                <a:schemeClr val="bg1"/>
              </a:solidFill>
              <a:latin typeface="Gothic Uralic"/>
              <a:cs typeface="Gothic Uralic"/>
            </a:endParaRPr>
          </a:p>
        </p:txBody>
      </p:sp>
      <p:sp>
        <p:nvSpPr>
          <p:cNvPr id="9" name="object 9"/>
          <p:cNvSpPr/>
          <p:nvPr/>
        </p:nvSpPr>
        <p:spPr>
          <a:xfrm>
            <a:off x="2319527" y="3489959"/>
            <a:ext cx="2039112" cy="856488"/>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2475687" y="3764407"/>
            <a:ext cx="1727200" cy="299720"/>
          </a:xfrm>
          <a:prstGeom prst="rect">
            <a:avLst/>
          </a:prstGeom>
        </p:spPr>
        <p:txBody>
          <a:bodyPr vert="horz" wrap="square" lIns="0" tIns="12700" rIns="0" bIns="0" rtlCol="0">
            <a:spAutoFit/>
          </a:bodyPr>
          <a:lstStyle/>
          <a:p>
            <a:pPr marL="12700">
              <a:spcBef>
                <a:spcPts val="100"/>
              </a:spcBef>
            </a:pPr>
            <a:r>
              <a:rPr spc="-5" dirty="0">
                <a:solidFill>
                  <a:schemeClr val="bg1"/>
                </a:solidFill>
                <a:latin typeface="Gothic Uralic"/>
                <a:cs typeface="Gothic Uralic"/>
              </a:rPr>
              <a:t>Young</a:t>
            </a:r>
            <a:r>
              <a:rPr spc="-40" dirty="0">
                <a:solidFill>
                  <a:schemeClr val="bg1"/>
                </a:solidFill>
                <a:latin typeface="Gothic Uralic"/>
                <a:cs typeface="Gothic Uralic"/>
              </a:rPr>
              <a:t> </a:t>
            </a:r>
            <a:r>
              <a:rPr spc="-10" dirty="0">
                <a:solidFill>
                  <a:schemeClr val="bg1"/>
                </a:solidFill>
                <a:latin typeface="Gothic Uralic"/>
                <a:cs typeface="Gothic Uralic"/>
              </a:rPr>
              <a:t>Learners</a:t>
            </a:r>
            <a:endParaRPr dirty="0">
              <a:solidFill>
                <a:schemeClr val="bg1"/>
              </a:solidFill>
              <a:latin typeface="Gothic Uralic"/>
              <a:cs typeface="Gothic Uralic"/>
            </a:endParaRPr>
          </a:p>
        </p:txBody>
      </p:sp>
    </p:spTree>
    <p:extLst>
      <p:ext uri="{BB962C8B-B14F-4D97-AF65-F5344CB8AC3E}">
        <p14:creationId xmlns:p14="http://schemas.microsoft.com/office/powerpoint/2010/main" val="26348187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91391" y="535493"/>
            <a:ext cx="8374977" cy="705321"/>
          </a:xfrm>
          <a:prstGeom prst="rect">
            <a:avLst/>
          </a:prstGeom>
        </p:spPr>
        <p:txBody>
          <a:bodyPr vert="horz" wrap="square" lIns="0" tIns="12700" rIns="0" bIns="0" rtlCol="0" anchor="ctr">
            <a:spAutoFit/>
          </a:bodyPr>
          <a:lstStyle/>
          <a:p>
            <a:pPr marL="12700" algn="ctr">
              <a:lnSpc>
                <a:spcPct val="100000"/>
              </a:lnSpc>
              <a:spcBef>
                <a:spcPts val="100"/>
              </a:spcBef>
            </a:pPr>
            <a:r>
              <a:rPr sz="4500" b="1" dirty="0">
                <a:solidFill>
                  <a:srgbClr val="FF0000"/>
                </a:solidFill>
              </a:rPr>
              <a:t>Teacher</a:t>
            </a:r>
            <a:r>
              <a:rPr sz="4500" b="1" spc="-65" dirty="0">
                <a:solidFill>
                  <a:srgbClr val="FF0000"/>
                </a:solidFill>
              </a:rPr>
              <a:t> </a:t>
            </a:r>
            <a:r>
              <a:rPr sz="4500" b="1" spc="-5" dirty="0">
                <a:solidFill>
                  <a:srgbClr val="FF0000"/>
                </a:solidFill>
              </a:rPr>
              <a:t>Development</a:t>
            </a:r>
          </a:p>
        </p:txBody>
      </p:sp>
      <p:sp>
        <p:nvSpPr>
          <p:cNvPr id="3" name="object 3"/>
          <p:cNvSpPr/>
          <p:nvPr/>
        </p:nvSpPr>
        <p:spPr>
          <a:xfrm>
            <a:off x="7228332" y="2481072"/>
            <a:ext cx="2688336" cy="705612"/>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7331709" y="2542794"/>
            <a:ext cx="2484120" cy="574040"/>
          </a:xfrm>
          <a:prstGeom prst="rect">
            <a:avLst/>
          </a:prstGeom>
        </p:spPr>
        <p:txBody>
          <a:bodyPr vert="horz" wrap="square" lIns="0" tIns="12700" rIns="0" bIns="0" rtlCol="0">
            <a:spAutoFit/>
          </a:bodyPr>
          <a:lstStyle/>
          <a:p>
            <a:pPr marL="12700" marR="5080" indent="203835">
              <a:spcBef>
                <a:spcPts val="100"/>
              </a:spcBef>
            </a:pPr>
            <a:r>
              <a:rPr dirty="0">
                <a:solidFill>
                  <a:schemeClr val="bg1"/>
                </a:solidFill>
                <a:latin typeface="Gothic Uralic"/>
                <a:cs typeface="Gothic Uralic"/>
              </a:rPr>
              <a:t>Creative </a:t>
            </a:r>
            <a:r>
              <a:rPr spc="-5" dirty="0">
                <a:solidFill>
                  <a:schemeClr val="bg1"/>
                </a:solidFill>
                <a:latin typeface="Gothic Uralic"/>
                <a:cs typeface="Gothic Uralic"/>
              </a:rPr>
              <a:t>Teaching  </a:t>
            </a:r>
            <a:r>
              <a:rPr spc="-10" dirty="0">
                <a:solidFill>
                  <a:schemeClr val="bg1"/>
                </a:solidFill>
                <a:latin typeface="Gothic Uralic"/>
                <a:cs typeface="Gothic Uralic"/>
              </a:rPr>
              <a:t>and </a:t>
            </a:r>
            <a:r>
              <a:rPr dirty="0">
                <a:solidFill>
                  <a:schemeClr val="bg1"/>
                </a:solidFill>
                <a:latin typeface="Gothic Uralic"/>
                <a:cs typeface="Gothic Uralic"/>
              </a:rPr>
              <a:t>British </a:t>
            </a:r>
            <a:r>
              <a:rPr spc="-10" dirty="0">
                <a:solidFill>
                  <a:schemeClr val="bg1"/>
                </a:solidFill>
                <a:latin typeface="Gothic Uralic"/>
                <a:cs typeface="Gothic Uralic"/>
              </a:rPr>
              <a:t>and</a:t>
            </a:r>
            <a:r>
              <a:rPr spc="-50" dirty="0">
                <a:solidFill>
                  <a:schemeClr val="bg1"/>
                </a:solidFill>
                <a:latin typeface="Gothic Uralic"/>
                <a:cs typeface="Gothic Uralic"/>
              </a:rPr>
              <a:t> </a:t>
            </a:r>
            <a:r>
              <a:rPr spc="-5" dirty="0">
                <a:solidFill>
                  <a:schemeClr val="bg1"/>
                </a:solidFill>
                <a:latin typeface="Gothic Uralic"/>
                <a:cs typeface="Gothic Uralic"/>
              </a:rPr>
              <a:t>culture</a:t>
            </a:r>
            <a:endParaRPr dirty="0">
              <a:solidFill>
                <a:schemeClr val="bg1"/>
              </a:solidFill>
              <a:latin typeface="Gothic Uralic"/>
              <a:cs typeface="Gothic Uralic"/>
            </a:endParaRPr>
          </a:p>
        </p:txBody>
      </p:sp>
      <p:sp>
        <p:nvSpPr>
          <p:cNvPr id="5" name="object 5"/>
          <p:cNvSpPr/>
          <p:nvPr/>
        </p:nvSpPr>
        <p:spPr>
          <a:xfrm>
            <a:off x="2884932" y="3166873"/>
            <a:ext cx="1697736" cy="705611"/>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3206876" y="3228595"/>
            <a:ext cx="1052830" cy="574675"/>
          </a:xfrm>
          <a:prstGeom prst="rect">
            <a:avLst/>
          </a:prstGeom>
        </p:spPr>
        <p:txBody>
          <a:bodyPr vert="horz" wrap="square" lIns="0" tIns="12700" rIns="0" bIns="0" rtlCol="0">
            <a:spAutoFit/>
          </a:bodyPr>
          <a:lstStyle/>
          <a:p>
            <a:pPr marL="45720">
              <a:spcBef>
                <a:spcPts val="100"/>
              </a:spcBef>
            </a:pPr>
            <a:r>
              <a:rPr dirty="0">
                <a:solidFill>
                  <a:schemeClr val="bg1"/>
                </a:solidFill>
                <a:latin typeface="Gothic Uralic"/>
                <a:cs typeface="Gothic Uralic"/>
              </a:rPr>
              <a:t>Creative</a:t>
            </a:r>
          </a:p>
          <a:p>
            <a:pPr marL="12700"/>
            <a:r>
              <a:rPr spc="-15" dirty="0">
                <a:solidFill>
                  <a:schemeClr val="bg1"/>
                </a:solidFill>
                <a:latin typeface="Gothic Uralic"/>
                <a:cs typeface="Gothic Uralic"/>
              </a:rPr>
              <a:t>T</a:t>
            </a:r>
            <a:r>
              <a:rPr spc="-10" dirty="0">
                <a:solidFill>
                  <a:schemeClr val="bg1"/>
                </a:solidFill>
                <a:latin typeface="Gothic Uralic"/>
                <a:cs typeface="Gothic Uralic"/>
              </a:rPr>
              <a:t>ea</a:t>
            </a:r>
            <a:r>
              <a:rPr dirty="0">
                <a:solidFill>
                  <a:schemeClr val="bg1"/>
                </a:solidFill>
                <a:latin typeface="Gothic Uralic"/>
                <a:cs typeface="Gothic Uralic"/>
              </a:rPr>
              <a:t>c</a:t>
            </a:r>
            <a:r>
              <a:rPr spc="-10" dirty="0">
                <a:solidFill>
                  <a:schemeClr val="bg1"/>
                </a:solidFill>
                <a:latin typeface="Gothic Uralic"/>
                <a:cs typeface="Gothic Uralic"/>
              </a:rPr>
              <a:t>h</a:t>
            </a:r>
            <a:r>
              <a:rPr spc="20" dirty="0">
                <a:solidFill>
                  <a:schemeClr val="bg1"/>
                </a:solidFill>
                <a:latin typeface="Gothic Uralic"/>
                <a:cs typeface="Gothic Uralic"/>
              </a:rPr>
              <a:t>i</a:t>
            </a:r>
            <a:r>
              <a:rPr spc="-10" dirty="0">
                <a:solidFill>
                  <a:schemeClr val="bg1"/>
                </a:solidFill>
                <a:latin typeface="Gothic Uralic"/>
                <a:cs typeface="Gothic Uralic"/>
              </a:rPr>
              <a:t>n</a:t>
            </a:r>
            <a:r>
              <a:rPr dirty="0">
                <a:solidFill>
                  <a:schemeClr val="bg1"/>
                </a:solidFill>
                <a:latin typeface="Gothic Uralic"/>
                <a:cs typeface="Gothic Uralic"/>
              </a:rPr>
              <a:t>g</a:t>
            </a:r>
          </a:p>
        </p:txBody>
      </p:sp>
      <p:sp>
        <p:nvSpPr>
          <p:cNvPr id="7" name="object 7"/>
          <p:cNvSpPr/>
          <p:nvPr/>
        </p:nvSpPr>
        <p:spPr>
          <a:xfrm>
            <a:off x="4561332" y="3189732"/>
            <a:ext cx="2688336" cy="1011936"/>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5034535" y="3267278"/>
            <a:ext cx="1743075" cy="848994"/>
          </a:xfrm>
          <a:prstGeom prst="rect">
            <a:avLst/>
          </a:prstGeom>
        </p:spPr>
        <p:txBody>
          <a:bodyPr vert="horz" wrap="square" lIns="0" tIns="12700" rIns="0" bIns="0" rtlCol="0">
            <a:spAutoFit/>
          </a:bodyPr>
          <a:lstStyle/>
          <a:p>
            <a:pPr marL="12065" marR="5080" indent="-1270" algn="ctr">
              <a:spcBef>
                <a:spcPts val="100"/>
              </a:spcBef>
            </a:pPr>
            <a:r>
              <a:rPr spc="-5" dirty="0">
                <a:latin typeface="Gothic Uralic"/>
                <a:cs typeface="Gothic Uralic"/>
              </a:rPr>
              <a:t>Courses for  </a:t>
            </a:r>
            <a:r>
              <a:rPr spc="-10" dirty="0">
                <a:latin typeface="Gothic Uralic"/>
                <a:cs typeface="Gothic Uralic"/>
              </a:rPr>
              <a:t>Secondary</a:t>
            </a:r>
            <a:r>
              <a:rPr spc="-45" dirty="0">
                <a:latin typeface="Gothic Uralic"/>
                <a:cs typeface="Gothic Uralic"/>
              </a:rPr>
              <a:t> </a:t>
            </a:r>
            <a:r>
              <a:rPr spc="-10" dirty="0">
                <a:latin typeface="Gothic Uralic"/>
                <a:cs typeface="Gothic Uralic"/>
              </a:rPr>
              <a:t>and  </a:t>
            </a:r>
            <a:r>
              <a:rPr dirty="0">
                <a:latin typeface="Gothic Uralic"/>
                <a:cs typeface="Gothic Uralic"/>
              </a:rPr>
              <a:t>College</a:t>
            </a:r>
          </a:p>
        </p:txBody>
      </p:sp>
      <p:sp>
        <p:nvSpPr>
          <p:cNvPr id="9" name="object 9"/>
          <p:cNvSpPr/>
          <p:nvPr/>
        </p:nvSpPr>
        <p:spPr>
          <a:xfrm>
            <a:off x="6772656" y="4186428"/>
            <a:ext cx="2686811" cy="1010412"/>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6906895" y="4263085"/>
            <a:ext cx="2419350" cy="848994"/>
          </a:xfrm>
          <a:prstGeom prst="rect">
            <a:avLst/>
          </a:prstGeom>
        </p:spPr>
        <p:txBody>
          <a:bodyPr vert="horz" wrap="square" lIns="0" tIns="12700" rIns="0" bIns="0" rtlCol="0">
            <a:spAutoFit/>
          </a:bodyPr>
          <a:lstStyle/>
          <a:p>
            <a:pPr marL="12065" marR="5080" indent="-1905" algn="ctr">
              <a:spcBef>
                <a:spcPts val="100"/>
              </a:spcBef>
            </a:pPr>
            <a:r>
              <a:rPr spc="-5" dirty="0">
                <a:solidFill>
                  <a:schemeClr val="bg1"/>
                </a:solidFill>
                <a:latin typeface="Gothic Uralic"/>
                <a:cs typeface="Gothic Uralic"/>
              </a:rPr>
              <a:t>CLIL(Content </a:t>
            </a:r>
            <a:r>
              <a:rPr spc="-10" dirty="0">
                <a:solidFill>
                  <a:schemeClr val="bg1"/>
                </a:solidFill>
                <a:latin typeface="Gothic Uralic"/>
                <a:cs typeface="Gothic Uralic"/>
              </a:rPr>
              <a:t>and  </a:t>
            </a:r>
            <a:r>
              <a:rPr spc="-5" dirty="0">
                <a:solidFill>
                  <a:schemeClr val="bg1"/>
                </a:solidFill>
                <a:latin typeface="Gothic Uralic"/>
                <a:cs typeface="Gothic Uralic"/>
              </a:rPr>
              <a:t>Language </a:t>
            </a:r>
            <a:r>
              <a:rPr spc="-10" dirty="0">
                <a:solidFill>
                  <a:schemeClr val="bg1"/>
                </a:solidFill>
                <a:latin typeface="Gothic Uralic"/>
                <a:cs typeface="Gothic Uralic"/>
              </a:rPr>
              <a:t>Integrated  </a:t>
            </a:r>
            <a:r>
              <a:rPr spc="-5" dirty="0">
                <a:solidFill>
                  <a:schemeClr val="bg1"/>
                </a:solidFill>
                <a:latin typeface="Gothic Uralic"/>
                <a:cs typeface="Gothic Uralic"/>
              </a:rPr>
              <a:t>Learning)</a:t>
            </a:r>
            <a:endParaRPr dirty="0">
              <a:solidFill>
                <a:schemeClr val="bg1"/>
              </a:solidFill>
              <a:latin typeface="Gothic Uralic"/>
              <a:cs typeface="Gothic Uralic"/>
            </a:endParaRPr>
          </a:p>
        </p:txBody>
      </p:sp>
      <p:sp>
        <p:nvSpPr>
          <p:cNvPr id="11" name="object 11"/>
          <p:cNvSpPr/>
          <p:nvPr/>
        </p:nvSpPr>
        <p:spPr>
          <a:xfrm>
            <a:off x="2363724" y="4171188"/>
            <a:ext cx="2686812" cy="772668"/>
          </a:xfrm>
          <a:prstGeom prst="rect">
            <a:avLst/>
          </a:prstGeom>
          <a:blipFill>
            <a:blip r:embed="rId6" cstate="print"/>
            <a:stretch>
              <a:fillRect/>
            </a:stretch>
          </a:blipFill>
        </p:spPr>
        <p:txBody>
          <a:bodyPr wrap="square" lIns="0" tIns="0" rIns="0" bIns="0" rtlCol="0"/>
          <a:lstStyle/>
          <a:p>
            <a:endParaRPr/>
          </a:p>
        </p:txBody>
      </p:sp>
      <p:sp>
        <p:nvSpPr>
          <p:cNvPr id="12" name="object 12"/>
          <p:cNvSpPr txBox="1"/>
          <p:nvPr/>
        </p:nvSpPr>
        <p:spPr>
          <a:xfrm>
            <a:off x="2669845" y="4106036"/>
            <a:ext cx="2074545" cy="848994"/>
          </a:xfrm>
          <a:prstGeom prst="rect">
            <a:avLst/>
          </a:prstGeom>
        </p:spPr>
        <p:txBody>
          <a:bodyPr vert="horz" wrap="square" lIns="0" tIns="12700" rIns="0" bIns="0" rtlCol="0">
            <a:spAutoFit/>
          </a:bodyPr>
          <a:lstStyle/>
          <a:p>
            <a:pPr marL="12065" marR="5080" algn="ctr">
              <a:spcBef>
                <a:spcPts val="100"/>
              </a:spcBef>
            </a:pPr>
            <a:r>
              <a:rPr dirty="0">
                <a:solidFill>
                  <a:schemeClr val="bg1"/>
                </a:solidFill>
                <a:latin typeface="Gothic Uralic"/>
                <a:cs typeface="Gothic Uralic"/>
              </a:rPr>
              <a:t>Creative</a:t>
            </a:r>
            <a:r>
              <a:rPr spc="-105" dirty="0">
                <a:solidFill>
                  <a:schemeClr val="bg1"/>
                </a:solidFill>
                <a:latin typeface="Gothic Uralic"/>
                <a:cs typeface="Gothic Uralic"/>
              </a:rPr>
              <a:t> </a:t>
            </a:r>
            <a:r>
              <a:rPr spc="-5" dirty="0">
                <a:solidFill>
                  <a:schemeClr val="bg1"/>
                </a:solidFill>
                <a:latin typeface="Gothic Uralic"/>
                <a:cs typeface="Gothic Uralic"/>
              </a:rPr>
              <a:t>Teaching  </a:t>
            </a:r>
            <a:r>
              <a:rPr spc="-10" dirty="0">
                <a:solidFill>
                  <a:schemeClr val="bg1"/>
                </a:solidFill>
                <a:latin typeface="Gothic Uralic"/>
                <a:cs typeface="Gothic Uralic"/>
              </a:rPr>
              <a:t>and </a:t>
            </a:r>
            <a:r>
              <a:rPr spc="-5" dirty="0">
                <a:solidFill>
                  <a:schemeClr val="bg1"/>
                </a:solidFill>
                <a:latin typeface="Gothic Uralic"/>
                <a:cs typeface="Gothic Uralic"/>
              </a:rPr>
              <a:t>Trainer  Development</a:t>
            </a:r>
            <a:endParaRPr dirty="0">
              <a:solidFill>
                <a:schemeClr val="bg1"/>
              </a:solidFill>
              <a:latin typeface="Gothic Uralic"/>
              <a:cs typeface="Gothic Uralic"/>
            </a:endParaRPr>
          </a:p>
        </p:txBody>
      </p:sp>
      <p:sp>
        <p:nvSpPr>
          <p:cNvPr id="13" name="object 13"/>
          <p:cNvSpPr/>
          <p:nvPr/>
        </p:nvSpPr>
        <p:spPr>
          <a:xfrm>
            <a:off x="3590545" y="2240558"/>
            <a:ext cx="2688335" cy="706708"/>
          </a:xfrm>
          <a:prstGeom prst="rect">
            <a:avLst/>
          </a:prstGeom>
          <a:blipFill>
            <a:blip r:embed="rId7" cstate="print"/>
            <a:stretch>
              <a:fillRect/>
            </a:stretch>
          </a:blipFill>
        </p:spPr>
        <p:txBody>
          <a:bodyPr wrap="square" lIns="0" tIns="0" rIns="0" bIns="0" rtlCol="0"/>
          <a:lstStyle/>
          <a:p>
            <a:endParaRPr/>
          </a:p>
        </p:txBody>
      </p:sp>
      <p:sp>
        <p:nvSpPr>
          <p:cNvPr id="14" name="object 14"/>
          <p:cNvSpPr txBox="1"/>
          <p:nvPr/>
        </p:nvSpPr>
        <p:spPr>
          <a:xfrm>
            <a:off x="3692969" y="2229384"/>
            <a:ext cx="2483485" cy="566822"/>
          </a:xfrm>
          <a:prstGeom prst="rect">
            <a:avLst/>
          </a:prstGeom>
        </p:spPr>
        <p:txBody>
          <a:bodyPr vert="horz" wrap="square" lIns="0" tIns="12700" rIns="0" bIns="0" rtlCol="0">
            <a:spAutoFit/>
          </a:bodyPr>
          <a:lstStyle/>
          <a:p>
            <a:pPr marL="12065" marR="5080" algn="ctr">
              <a:spcBef>
                <a:spcPts val="100"/>
              </a:spcBef>
            </a:pPr>
            <a:r>
              <a:rPr spc="-10" dirty="0">
                <a:solidFill>
                  <a:schemeClr val="bg1"/>
                </a:solidFill>
                <a:latin typeface="Gothic Uralic"/>
                <a:cs typeface="Gothic Uralic"/>
              </a:rPr>
              <a:t>Teacher  </a:t>
            </a:r>
            <a:r>
              <a:rPr spc="-5" dirty="0">
                <a:solidFill>
                  <a:schemeClr val="bg1"/>
                </a:solidFill>
                <a:latin typeface="Gothic Uralic"/>
                <a:cs typeface="Gothic Uralic"/>
              </a:rPr>
              <a:t>Development</a:t>
            </a:r>
            <a:r>
              <a:rPr spc="-45" dirty="0">
                <a:solidFill>
                  <a:schemeClr val="bg1"/>
                </a:solidFill>
                <a:latin typeface="Gothic Uralic"/>
                <a:cs typeface="Gothic Uralic"/>
              </a:rPr>
              <a:t> </a:t>
            </a:r>
            <a:r>
              <a:rPr spc="-5" dirty="0">
                <a:solidFill>
                  <a:schemeClr val="bg1"/>
                </a:solidFill>
                <a:latin typeface="Gothic Uralic"/>
                <a:cs typeface="Gothic Uralic"/>
              </a:rPr>
              <a:t>Courses  for</a:t>
            </a:r>
            <a:r>
              <a:rPr spc="-25" dirty="0">
                <a:solidFill>
                  <a:schemeClr val="bg1"/>
                </a:solidFill>
                <a:latin typeface="Gothic Uralic"/>
                <a:cs typeface="Gothic Uralic"/>
              </a:rPr>
              <a:t> </a:t>
            </a:r>
            <a:r>
              <a:rPr spc="-5" dirty="0">
                <a:solidFill>
                  <a:schemeClr val="bg1"/>
                </a:solidFill>
                <a:latin typeface="Gothic Uralic"/>
                <a:cs typeface="Gothic Uralic"/>
              </a:rPr>
              <a:t>groups</a:t>
            </a:r>
            <a:endParaRPr dirty="0">
              <a:solidFill>
                <a:schemeClr val="bg1"/>
              </a:solidFill>
              <a:latin typeface="Gothic Uralic"/>
              <a:cs typeface="Gothic Uralic"/>
            </a:endParaRPr>
          </a:p>
        </p:txBody>
      </p:sp>
    </p:spTree>
    <p:extLst>
      <p:ext uri="{BB962C8B-B14F-4D97-AF65-F5344CB8AC3E}">
        <p14:creationId xmlns:p14="http://schemas.microsoft.com/office/powerpoint/2010/main" val="28966601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39588" y="1237129"/>
            <a:ext cx="10582835" cy="3536575"/>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6000" b="1" dirty="0">
                <a:solidFill>
                  <a:schemeClr val="bg1"/>
                </a:solidFill>
                <a:latin typeface="Times New Roman" panose="02020603050405020304" pitchFamily="18" charset="0"/>
                <a:cs typeface="Times New Roman" panose="02020603050405020304" pitchFamily="18" charset="0"/>
              </a:rPr>
              <a:t>Education system of </a:t>
            </a:r>
          </a:p>
          <a:p>
            <a:pPr algn="ctr"/>
            <a:r>
              <a:rPr lang="en-US" sz="6000" b="1" dirty="0">
                <a:solidFill>
                  <a:schemeClr val="bg1"/>
                </a:solidFill>
                <a:latin typeface="Times New Roman" panose="02020603050405020304" pitchFamily="18" charset="0"/>
                <a:cs typeface="Times New Roman" panose="02020603050405020304" pitchFamily="18" charset="0"/>
              </a:rPr>
              <a:t>JAPAN</a:t>
            </a:r>
            <a:endParaRPr lang="en-US" sz="6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87378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714959" y="681236"/>
            <a:ext cx="9047332" cy="705321"/>
          </a:xfrm>
          <a:prstGeom prst="rect">
            <a:avLst/>
          </a:prstGeom>
        </p:spPr>
        <p:txBody>
          <a:bodyPr vert="horz" wrap="square" lIns="0" tIns="12700" rIns="0" bIns="0" rtlCol="0" anchor="ctr">
            <a:spAutoFit/>
          </a:bodyPr>
          <a:lstStyle/>
          <a:p>
            <a:pPr marL="12700" algn="ctr">
              <a:lnSpc>
                <a:spcPct val="100000"/>
              </a:lnSpc>
              <a:spcBef>
                <a:spcPts val="100"/>
              </a:spcBef>
            </a:pPr>
            <a:r>
              <a:rPr lang="en-US" sz="4500" b="1" spc="-5" dirty="0">
                <a:solidFill>
                  <a:schemeClr val="bg1"/>
                </a:solidFill>
                <a:cs typeface="Arial"/>
              </a:rPr>
              <a:t>Playgroup</a:t>
            </a:r>
            <a:endParaRPr sz="4500" b="1" dirty="0">
              <a:solidFill>
                <a:schemeClr val="bg1"/>
              </a:solidFill>
            </a:endParaRPr>
          </a:p>
        </p:txBody>
      </p:sp>
      <p:sp>
        <p:nvSpPr>
          <p:cNvPr id="5" name="object 5"/>
          <p:cNvSpPr txBox="1"/>
          <p:nvPr/>
        </p:nvSpPr>
        <p:spPr>
          <a:xfrm>
            <a:off x="1329638" y="1386557"/>
            <a:ext cx="10275174" cy="4167808"/>
          </a:xfrm>
          <a:prstGeom prst="rect">
            <a:avLst/>
          </a:prstGeom>
        </p:spPr>
        <p:txBody>
          <a:bodyPr vert="horz" wrap="square" lIns="0" tIns="12700" rIns="0" bIns="0" rtlCol="0">
            <a:spAutoFit/>
          </a:bodyPr>
          <a:lstStyle/>
          <a:p>
            <a:pPr algn="just">
              <a:spcBef>
                <a:spcPts val="5"/>
              </a:spcBef>
            </a:pPr>
            <a:endParaRPr sz="3000" dirty="0">
              <a:solidFill>
                <a:schemeClr val="bg1"/>
              </a:solidFill>
              <a:latin typeface="+mj-lt"/>
              <a:cs typeface="Arial"/>
            </a:endParaRPr>
          </a:p>
          <a:p>
            <a:pPr marL="469900" indent="-457200" algn="just">
              <a:buFont typeface="Arial" panose="020B0604020202020204" pitchFamily="34" charset="0"/>
              <a:buChar char="•"/>
              <a:tabLst>
                <a:tab pos="354965" algn="l"/>
                <a:tab pos="355600" algn="l"/>
              </a:tabLst>
            </a:pPr>
            <a:r>
              <a:rPr lang="en-US" sz="3000" spc="-5" dirty="0">
                <a:solidFill>
                  <a:schemeClr val="bg1"/>
                </a:solidFill>
                <a:latin typeface="+mj-lt"/>
                <a:cs typeface="Arial"/>
              </a:rPr>
              <a:t>U</a:t>
            </a:r>
            <a:r>
              <a:rPr sz="3000" spc="-5" dirty="0">
                <a:solidFill>
                  <a:schemeClr val="bg1"/>
                </a:solidFill>
                <a:latin typeface="+mj-lt"/>
                <a:cs typeface="Arial"/>
              </a:rPr>
              <a:t>sually </a:t>
            </a:r>
            <a:r>
              <a:rPr sz="3000" dirty="0">
                <a:solidFill>
                  <a:schemeClr val="bg1"/>
                </a:solidFill>
                <a:latin typeface="+mj-lt"/>
                <a:cs typeface="Arial"/>
              </a:rPr>
              <a:t>starts at</a:t>
            </a:r>
            <a:r>
              <a:rPr sz="3000" spc="10" dirty="0">
                <a:solidFill>
                  <a:schemeClr val="bg1"/>
                </a:solidFill>
                <a:latin typeface="+mj-lt"/>
                <a:cs typeface="Arial"/>
              </a:rPr>
              <a:t> </a:t>
            </a:r>
            <a:r>
              <a:rPr sz="3000" spc="-5" dirty="0">
                <a:solidFill>
                  <a:schemeClr val="bg1"/>
                </a:solidFill>
                <a:latin typeface="+mj-lt"/>
                <a:cs typeface="Arial"/>
              </a:rPr>
              <a:t>3</a:t>
            </a:r>
            <a:endParaRPr sz="3000" dirty="0">
              <a:solidFill>
                <a:schemeClr val="bg1"/>
              </a:solidFill>
              <a:latin typeface="+mj-lt"/>
              <a:cs typeface="Arial"/>
            </a:endParaRPr>
          </a:p>
          <a:p>
            <a:pPr marL="469900" indent="-457200" algn="just">
              <a:buFont typeface="Arial" panose="020B0604020202020204" pitchFamily="34" charset="0"/>
              <a:buChar char="•"/>
              <a:tabLst>
                <a:tab pos="354965" algn="l"/>
                <a:tab pos="355600" algn="l"/>
              </a:tabLst>
            </a:pPr>
            <a:r>
              <a:rPr lang="en-US" sz="3000" dirty="0">
                <a:solidFill>
                  <a:schemeClr val="bg1"/>
                </a:solidFill>
                <a:latin typeface="+mj-lt"/>
                <a:cs typeface="Arial"/>
              </a:rPr>
              <a:t>N</a:t>
            </a:r>
            <a:r>
              <a:rPr sz="3000" dirty="0">
                <a:solidFill>
                  <a:schemeClr val="bg1"/>
                </a:solidFill>
                <a:latin typeface="+mj-lt"/>
                <a:cs typeface="Arial"/>
              </a:rPr>
              <a:t>ot </a:t>
            </a:r>
            <a:r>
              <a:rPr sz="3000" spc="-20" dirty="0">
                <a:solidFill>
                  <a:schemeClr val="bg1"/>
                </a:solidFill>
                <a:latin typeface="+mj-lt"/>
                <a:cs typeface="Arial"/>
              </a:rPr>
              <a:t>compulsory, </a:t>
            </a:r>
            <a:r>
              <a:rPr sz="3000" spc="-5" dirty="0">
                <a:solidFill>
                  <a:schemeClr val="bg1"/>
                </a:solidFill>
                <a:latin typeface="+mj-lt"/>
                <a:cs typeface="Arial"/>
              </a:rPr>
              <a:t>having only 60% enrollment</a:t>
            </a:r>
            <a:r>
              <a:rPr sz="3000" spc="125" dirty="0">
                <a:solidFill>
                  <a:schemeClr val="bg1"/>
                </a:solidFill>
                <a:latin typeface="+mj-lt"/>
                <a:cs typeface="Arial"/>
              </a:rPr>
              <a:t> </a:t>
            </a:r>
            <a:r>
              <a:rPr sz="3000" spc="-5" dirty="0">
                <a:solidFill>
                  <a:schemeClr val="bg1"/>
                </a:solidFill>
                <a:latin typeface="+mj-lt"/>
                <a:cs typeface="Arial"/>
              </a:rPr>
              <a:t>rate</a:t>
            </a:r>
            <a:endParaRPr sz="3000" dirty="0">
              <a:solidFill>
                <a:schemeClr val="bg1"/>
              </a:solidFill>
              <a:latin typeface="+mj-lt"/>
              <a:cs typeface="Arial"/>
            </a:endParaRPr>
          </a:p>
          <a:p>
            <a:pPr marL="469265" marR="1062355" indent="-457200" algn="just">
              <a:buFont typeface="Arial" panose="020B0604020202020204" pitchFamily="34" charset="0"/>
              <a:buChar char="•"/>
              <a:tabLst>
                <a:tab pos="365760" algn="l"/>
                <a:tab pos="366395" algn="l"/>
              </a:tabLst>
            </a:pPr>
            <a:r>
              <a:rPr lang="en-US" sz="3000" spc="-40" dirty="0">
                <a:solidFill>
                  <a:schemeClr val="bg1"/>
                </a:solidFill>
                <a:latin typeface="+mj-lt"/>
                <a:cs typeface="Arial"/>
              </a:rPr>
              <a:t>P</a:t>
            </a:r>
            <a:r>
              <a:rPr sz="3000" spc="-40" dirty="0">
                <a:solidFill>
                  <a:schemeClr val="bg1"/>
                </a:solidFill>
                <a:latin typeface="+mj-lt"/>
                <a:cs typeface="Arial"/>
              </a:rPr>
              <a:t>lay, </a:t>
            </a:r>
            <a:r>
              <a:rPr sz="3000" spc="-5" dirty="0">
                <a:solidFill>
                  <a:schemeClr val="bg1"/>
                </a:solidFill>
                <a:latin typeface="+mj-lt"/>
                <a:cs typeface="Arial"/>
              </a:rPr>
              <a:t>singing </a:t>
            </a:r>
            <a:r>
              <a:rPr sz="3000" dirty="0">
                <a:solidFill>
                  <a:schemeClr val="bg1"/>
                </a:solidFill>
                <a:latin typeface="+mj-lt"/>
                <a:cs typeface="Arial"/>
              </a:rPr>
              <a:t>songs, </a:t>
            </a:r>
            <a:r>
              <a:rPr sz="3000" spc="-5" dirty="0">
                <a:solidFill>
                  <a:schemeClr val="bg1"/>
                </a:solidFill>
                <a:latin typeface="+mj-lt"/>
                <a:cs typeface="Arial"/>
              </a:rPr>
              <a:t>observation, hearing  and speaking,</a:t>
            </a:r>
            <a:r>
              <a:rPr sz="3000" spc="20" dirty="0">
                <a:solidFill>
                  <a:schemeClr val="bg1"/>
                </a:solidFill>
                <a:latin typeface="+mj-lt"/>
                <a:cs typeface="Arial"/>
              </a:rPr>
              <a:t> </a:t>
            </a:r>
            <a:r>
              <a:rPr sz="3000" dirty="0">
                <a:solidFill>
                  <a:schemeClr val="bg1"/>
                </a:solidFill>
                <a:latin typeface="+mj-lt"/>
                <a:cs typeface="Arial"/>
              </a:rPr>
              <a:t>handicrafts</a:t>
            </a:r>
            <a:endParaRPr lang="en-US" sz="3000" dirty="0">
              <a:solidFill>
                <a:schemeClr val="bg1"/>
              </a:solidFill>
              <a:latin typeface="+mj-lt"/>
              <a:cs typeface="Arial"/>
            </a:endParaRPr>
          </a:p>
          <a:p>
            <a:pPr marL="469265" marR="1062355" indent="-457200" algn="just">
              <a:buFont typeface="Arial" panose="020B0604020202020204" pitchFamily="34" charset="0"/>
              <a:buChar char="•"/>
              <a:tabLst>
                <a:tab pos="365760" algn="l"/>
                <a:tab pos="366395" algn="l"/>
              </a:tabLst>
            </a:pPr>
            <a:r>
              <a:rPr sz="3000" spc="-5" dirty="0">
                <a:solidFill>
                  <a:schemeClr val="bg1"/>
                </a:solidFill>
                <a:latin typeface="+mj-lt"/>
                <a:cs typeface="Arial"/>
              </a:rPr>
              <a:t>Emphasis on being independent and  necessary life</a:t>
            </a:r>
            <a:r>
              <a:rPr sz="3000" spc="10" dirty="0">
                <a:solidFill>
                  <a:schemeClr val="bg1"/>
                </a:solidFill>
                <a:latin typeface="+mj-lt"/>
                <a:cs typeface="Arial"/>
              </a:rPr>
              <a:t> </a:t>
            </a:r>
            <a:r>
              <a:rPr sz="3000" spc="-5" dirty="0">
                <a:solidFill>
                  <a:schemeClr val="bg1"/>
                </a:solidFill>
                <a:latin typeface="+mj-lt"/>
                <a:cs typeface="Arial"/>
              </a:rPr>
              <a:t>habits</a:t>
            </a:r>
            <a:endParaRPr lang="en-US" sz="3000" dirty="0">
              <a:solidFill>
                <a:schemeClr val="bg1"/>
              </a:solidFill>
              <a:latin typeface="+mj-lt"/>
              <a:cs typeface="Arial"/>
            </a:endParaRPr>
          </a:p>
          <a:p>
            <a:pPr marL="469265" marR="1062355" indent="-457200" algn="just">
              <a:buFont typeface="Arial" panose="020B0604020202020204" pitchFamily="34" charset="0"/>
              <a:buChar char="•"/>
              <a:tabLst>
                <a:tab pos="365760" algn="l"/>
                <a:tab pos="366395" algn="l"/>
              </a:tabLst>
            </a:pPr>
            <a:r>
              <a:rPr sz="3000" spc="-40" dirty="0">
                <a:solidFill>
                  <a:schemeClr val="bg1"/>
                </a:solidFill>
                <a:latin typeface="+mj-lt"/>
                <a:cs typeface="Arial"/>
              </a:rPr>
              <a:t>Teachers </a:t>
            </a:r>
            <a:r>
              <a:rPr sz="3000" spc="-5" dirty="0">
                <a:solidFill>
                  <a:schemeClr val="bg1"/>
                </a:solidFill>
                <a:latin typeface="+mj-lt"/>
                <a:cs typeface="Arial"/>
              </a:rPr>
              <a:t>considered as developed in  </a:t>
            </a:r>
            <a:r>
              <a:rPr sz="3000" spc="-10" dirty="0">
                <a:solidFill>
                  <a:schemeClr val="bg1"/>
                </a:solidFill>
                <a:latin typeface="+mj-lt"/>
                <a:cs typeface="Arial"/>
              </a:rPr>
              <a:t>understanding children’s</a:t>
            </a:r>
            <a:r>
              <a:rPr sz="3000" spc="60" dirty="0">
                <a:solidFill>
                  <a:schemeClr val="bg1"/>
                </a:solidFill>
                <a:latin typeface="+mj-lt"/>
                <a:cs typeface="Arial"/>
              </a:rPr>
              <a:t> </a:t>
            </a:r>
            <a:r>
              <a:rPr sz="3000" spc="-5" dirty="0">
                <a:solidFill>
                  <a:schemeClr val="bg1"/>
                </a:solidFill>
                <a:latin typeface="+mj-lt"/>
                <a:cs typeface="Arial"/>
              </a:rPr>
              <a:t>world</a:t>
            </a:r>
            <a:endParaRPr sz="3000" dirty="0">
              <a:solidFill>
                <a:schemeClr val="bg1"/>
              </a:solidFill>
              <a:latin typeface="+mj-lt"/>
              <a:cs typeface="Arial"/>
            </a:endParaRPr>
          </a:p>
        </p:txBody>
      </p:sp>
    </p:spTree>
    <p:extLst>
      <p:ext uri="{BB962C8B-B14F-4D97-AF65-F5344CB8AC3E}">
        <p14:creationId xmlns:p14="http://schemas.microsoft.com/office/powerpoint/2010/main" val="30373328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9"/>
          <p:cNvSpPr/>
          <p:nvPr/>
        </p:nvSpPr>
        <p:spPr>
          <a:xfrm>
            <a:off x="770561" y="602174"/>
            <a:ext cx="10650877" cy="5627147"/>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7507472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p:cNvSpPr txBox="1">
            <a:spLocks/>
          </p:cNvSpPr>
          <p:nvPr/>
        </p:nvSpPr>
        <p:spPr>
          <a:xfrm>
            <a:off x="1181789" y="291511"/>
            <a:ext cx="10221316"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a:lstStyle>
          <a:p>
            <a:pPr marL="12700" algn="ctr">
              <a:lnSpc>
                <a:spcPct val="100000"/>
              </a:lnSpc>
              <a:spcBef>
                <a:spcPts val="100"/>
              </a:spcBef>
              <a:tabLst>
                <a:tab pos="3385820" algn="l"/>
              </a:tabLst>
            </a:pPr>
            <a:r>
              <a:rPr lang="en-US" sz="4000" b="1" spc="-5" dirty="0">
                <a:solidFill>
                  <a:schemeClr val="bg1"/>
                </a:solidFill>
              </a:rPr>
              <a:t>Elementary-compulsory </a:t>
            </a:r>
            <a:r>
              <a:rPr lang="en-US" sz="4000" b="1" dirty="0">
                <a:solidFill>
                  <a:schemeClr val="bg1"/>
                </a:solidFill>
              </a:rPr>
              <a:t>for </a:t>
            </a:r>
            <a:r>
              <a:rPr lang="en-US" sz="4000" b="1" spc="-5" dirty="0">
                <a:solidFill>
                  <a:schemeClr val="bg1"/>
                </a:solidFill>
              </a:rPr>
              <a:t>children aged</a:t>
            </a:r>
            <a:r>
              <a:rPr lang="en-US" sz="4000" b="1" spc="-30" dirty="0">
                <a:solidFill>
                  <a:schemeClr val="bg1"/>
                </a:solidFill>
              </a:rPr>
              <a:t> </a:t>
            </a:r>
            <a:r>
              <a:rPr lang="en-US" sz="4000" b="1" spc="-5" dirty="0">
                <a:solidFill>
                  <a:schemeClr val="bg1"/>
                </a:solidFill>
              </a:rPr>
              <a:t>6-12</a:t>
            </a:r>
          </a:p>
        </p:txBody>
      </p:sp>
      <p:sp>
        <p:nvSpPr>
          <p:cNvPr id="4" name="object 6"/>
          <p:cNvSpPr txBox="1"/>
          <p:nvPr/>
        </p:nvSpPr>
        <p:spPr>
          <a:xfrm>
            <a:off x="1181789" y="1901333"/>
            <a:ext cx="10221316" cy="4629472"/>
          </a:xfrm>
          <a:prstGeom prst="rect">
            <a:avLst/>
          </a:prstGeom>
        </p:spPr>
        <p:txBody>
          <a:bodyPr vert="horz" wrap="square" lIns="0" tIns="12700" rIns="0" bIns="0" rtlCol="0">
            <a:spAutoFit/>
          </a:bodyPr>
          <a:lstStyle/>
          <a:p>
            <a:pPr marL="12700" algn="just">
              <a:lnSpc>
                <a:spcPct val="100000"/>
              </a:lnSpc>
              <a:spcBef>
                <a:spcPts val="100"/>
              </a:spcBef>
            </a:pPr>
            <a:r>
              <a:rPr sz="3000" spc="-5" dirty="0">
                <a:solidFill>
                  <a:schemeClr val="bg1"/>
                </a:solidFill>
                <a:latin typeface="+mj-lt"/>
                <a:cs typeface="Arial"/>
              </a:rPr>
              <a:t>-99.35% public and only .65%</a:t>
            </a:r>
            <a:r>
              <a:rPr sz="3000" spc="60" dirty="0">
                <a:solidFill>
                  <a:schemeClr val="bg1"/>
                </a:solidFill>
                <a:latin typeface="+mj-lt"/>
                <a:cs typeface="Arial"/>
              </a:rPr>
              <a:t> </a:t>
            </a:r>
            <a:r>
              <a:rPr sz="3000" spc="-5" dirty="0">
                <a:solidFill>
                  <a:schemeClr val="bg1"/>
                </a:solidFill>
                <a:latin typeface="+mj-lt"/>
                <a:cs typeface="Arial"/>
              </a:rPr>
              <a:t>private</a:t>
            </a:r>
            <a:endParaRPr sz="3000" dirty="0">
              <a:solidFill>
                <a:schemeClr val="bg1"/>
              </a:solidFill>
              <a:latin typeface="+mj-lt"/>
              <a:cs typeface="Arial"/>
            </a:endParaRPr>
          </a:p>
          <a:p>
            <a:pPr marL="12700" algn="just">
              <a:lnSpc>
                <a:spcPct val="100000"/>
              </a:lnSpc>
              <a:tabLst>
                <a:tab pos="2421255" algn="l"/>
              </a:tabLst>
            </a:pPr>
            <a:r>
              <a:rPr sz="3000" dirty="0">
                <a:solidFill>
                  <a:schemeClr val="bg1"/>
                </a:solidFill>
                <a:latin typeface="+mj-lt"/>
                <a:cs typeface="Arial"/>
              </a:rPr>
              <a:t>--enrollment</a:t>
            </a:r>
            <a:r>
              <a:rPr sz="3000" spc="20" dirty="0">
                <a:solidFill>
                  <a:schemeClr val="bg1"/>
                </a:solidFill>
                <a:latin typeface="+mj-lt"/>
                <a:cs typeface="Arial"/>
              </a:rPr>
              <a:t> </a:t>
            </a:r>
            <a:r>
              <a:rPr sz="3000" dirty="0">
                <a:solidFill>
                  <a:schemeClr val="bg1"/>
                </a:solidFill>
                <a:latin typeface="+mj-lt"/>
                <a:cs typeface="Arial"/>
              </a:rPr>
              <a:t>rate	</a:t>
            </a:r>
            <a:r>
              <a:rPr sz="3000" spc="-5" dirty="0">
                <a:solidFill>
                  <a:schemeClr val="bg1"/>
                </a:solidFill>
                <a:latin typeface="+mj-lt"/>
                <a:cs typeface="Arial"/>
              </a:rPr>
              <a:t>is</a:t>
            </a:r>
            <a:r>
              <a:rPr sz="3000" spc="-10" dirty="0">
                <a:solidFill>
                  <a:schemeClr val="bg1"/>
                </a:solidFill>
                <a:latin typeface="+mj-lt"/>
                <a:cs typeface="Arial"/>
              </a:rPr>
              <a:t> </a:t>
            </a:r>
            <a:r>
              <a:rPr sz="3000" spc="-5" dirty="0">
                <a:solidFill>
                  <a:schemeClr val="bg1"/>
                </a:solidFill>
                <a:latin typeface="+mj-lt"/>
                <a:cs typeface="Arial"/>
              </a:rPr>
              <a:t>99%</a:t>
            </a:r>
            <a:endParaRPr sz="3000" dirty="0">
              <a:solidFill>
                <a:schemeClr val="bg1"/>
              </a:solidFill>
              <a:latin typeface="+mj-lt"/>
              <a:cs typeface="Arial"/>
            </a:endParaRPr>
          </a:p>
          <a:p>
            <a:pPr marL="12700" marR="3453765" algn="just">
              <a:lnSpc>
                <a:spcPct val="100000"/>
              </a:lnSpc>
            </a:pPr>
            <a:r>
              <a:rPr sz="3000" spc="-5" dirty="0">
                <a:solidFill>
                  <a:schemeClr val="bg1"/>
                </a:solidFill>
                <a:latin typeface="+mj-lt"/>
                <a:cs typeface="Arial"/>
              </a:rPr>
              <a:t>-considered as the </a:t>
            </a:r>
            <a:r>
              <a:rPr sz="3000" dirty="0">
                <a:solidFill>
                  <a:schemeClr val="bg1"/>
                </a:solidFill>
                <a:latin typeface="+mj-lt"/>
                <a:cs typeface="Arial"/>
              </a:rPr>
              <a:t>first step of</a:t>
            </a:r>
            <a:r>
              <a:rPr sz="3000" spc="-45" dirty="0">
                <a:solidFill>
                  <a:schemeClr val="bg1"/>
                </a:solidFill>
                <a:latin typeface="+mj-lt"/>
                <a:cs typeface="Arial"/>
              </a:rPr>
              <a:t> </a:t>
            </a:r>
            <a:r>
              <a:rPr sz="3000" dirty="0">
                <a:solidFill>
                  <a:schemeClr val="bg1"/>
                </a:solidFill>
                <a:latin typeface="+mj-lt"/>
                <a:cs typeface="Arial"/>
              </a:rPr>
              <a:t>the  </a:t>
            </a:r>
            <a:r>
              <a:rPr sz="3000" spc="-5" dirty="0">
                <a:solidFill>
                  <a:schemeClr val="bg1"/>
                </a:solidFill>
                <a:latin typeface="+mj-lt"/>
                <a:cs typeface="Arial"/>
              </a:rPr>
              <a:t>child into</a:t>
            </a:r>
            <a:r>
              <a:rPr sz="3000" spc="15" dirty="0">
                <a:solidFill>
                  <a:schemeClr val="bg1"/>
                </a:solidFill>
                <a:latin typeface="+mj-lt"/>
                <a:cs typeface="Arial"/>
              </a:rPr>
              <a:t> </a:t>
            </a:r>
            <a:r>
              <a:rPr sz="3000" spc="-5" dirty="0">
                <a:solidFill>
                  <a:schemeClr val="bg1"/>
                </a:solidFill>
                <a:latin typeface="+mj-lt"/>
                <a:cs typeface="Arial"/>
              </a:rPr>
              <a:t>society</a:t>
            </a:r>
            <a:endParaRPr sz="3000" dirty="0">
              <a:solidFill>
                <a:schemeClr val="bg1"/>
              </a:solidFill>
              <a:latin typeface="+mj-lt"/>
              <a:cs typeface="Arial"/>
            </a:endParaRPr>
          </a:p>
          <a:p>
            <a:pPr marL="12700" marR="5080" algn="just">
              <a:lnSpc>
                <a:spcPct val="100000"/>
              </a:lnSpc>
            </a:pPr>
            <a:r>
              <a:rPr sz="3000" spc="-5" dirty="0">
                <a:solidFill>
                  <a:schemeClr val="bg1"/>
                </a:solidFill>
                <a:latin typeface="+mj-lt"/>
                <a:cs typeface="Arial"/>
              </a:rPr>
              <a:t>-provide children aged </a:t>
            </a:r>
            <a:r>
              <a:rPr sz="3000" dirty="0">
                <a:solidFill>
                  <a:schemeClr val="bg1"/>
                </a:solidFill>
                <a:latin typeface="+mj-lt"/>
                <a:cs typeface="Arial"/>
              </a:rPr>
              <a:t>6-12 w/ </a:t>
            </a:r>
            <a:r>
              <a:rPr sz="3000" spc="-5" dirty="0">
                <a:solidFill>
                  <a:schemeClr val="bg1"/>
                </a:solidFill>
                <a:latin typeface="+mj-lt"/>
                <a:cs typeface="Arial"/>
              </a:rPr>
              <a:t>elementary general educatio</a:t>
            </a:r>
            <a:r>
              <a:rPr lang="en-US" sz="3000" spc="-5" dirty="0">
                <a:solidFill>
                  <a:schemeClr val="bg1"/>
                </a:solidFill>
                <a:latin typeface="+mj-lt"/>
                <a:cs typeface="Arial"/>
              </a:rPr>
              <a:t>n</a:t>
            </a:r>
            <a:r>
              <a:rPr sz="3000" spc="-5" dirty="0">
                <a:solidFill>
                  <a:schemeClr val="bg1"/>
                </a:solidFill>
                <a:latin typeface="+mj-lt"/>
                <a:cs typeface="Arial"/>
              </a:rPr>
              <a:t>  suited </a:t>
            </a:r>
            <a:r>
              <a:rPr sz="3000" dirty="0">
                <a:solidFill>
                  <a:schemeClr val="bg1"/>
                </a:solidFill>
                <a:latin typeface="+mj-lt"/>
                <a:cs typeface="Arial"/>
              </a:rPr>
              <a:t>to the </a:t>
            </a:r>
            <a:r>
              <a:rPr lang="en-US" sz="3000" spc="-5" dirty="0">
                <a:solidFill>
                  <a:schemeClr val="bg1"/>
                </a:solidFill>
                <a:latin typeface="+mj-lt"/>
                <a:cs typeface="Arial"/>
              </a:rPr>
              <a:t>suitable</a:t>
            </a:r>
            <a:r>
              <a:rPr sz="3000" spc="-5" dirty="0">
                <a:solidFill>
                  <a:schemeClr val="bg1"/>
                </a:solidFill>
                <a:latin typeface="+mj-lt"/>
                <a:cs typeface="Arial"/>
              </a:rPr>
              <a:t> stage </a:t>
            </a:r>
            <a:r>
              <a:rPr sz="3000" dirty="0">
                <a:solidFill>
                  <a:schemeClr val="bg1"/>
                </a:solidFill>
                <a:latin typeface="+mj-lt"/>
                <a:cs typeface="Arial"/>
              </a:rPr>
              <a:t>of </a:t>
            </a:r>
            <a:r>
              <a:rPr sz="3000" spc="-5" dirty="0">
                <a:solidFill>
                  <a:schemeClr val="bg1"/>
                </a:solidFill>
                <a:latin typeface="+mj-lt"/>
                <a:cs typeface="Arial"/>
              </a:rPr>
              <a:t>their mental and physical  development.</a:t>
            </a:r>
            <a:endParaRPr sz="3000" dirty="0">
              <a:solidFill>
                <a:schemeClr val="bg1"/>
              </a:solidFill>
              <a:latin typeface="+mj-lt"/>
              <a:cs typeface="Arial"/>
            </a:endParaRPr>
          </a:p>
          <a:p>
            <a:pPr marL="12700" algn="just">
              <a:lnSpc>
                <a:spcPct val="100000"/>
              </a:lnSpc>
            </a:pPr>
            <a:r>
              <a:rPr sz="3000" spc="-5" dirty="0">
                <a:solidFill>
                  <a:schemeClr val="bg1"/>
                </a:solidFill>
                <a:latin typeface="+mj-lt"/>
                <a:cs typeface="Arial"/>
              </a:rPr>
              <a:t>-children </a:t>
            </a:r>
            <a:r>
              <a:rPr sz="3000" dirty="0">
                <a:solidFill>
                  <a:schemeClr val="bg1"/>
                </a:solidFill>
                <a:latin typeface="+mj-lt"/>
                <a:cs typeface="Arial"/>
              </a:rPr>
              <a:t>are not </a:t>
            </a:r>
            <a:r>
              <a:rPr sz="3000" spc="-5" dirty="0">
                <a:solidFill>
                  <a:schemeClr val="bg1"/>
                </a:solidFill>
                <a:latin typeface="+mj-lt"/>
                <a:cs typeface="Arial"/>
              </a:rPr>
              <a:t>held back </a:t>
            </a:r>
            <a:r>
              <a:rPr sz="3000" dirty="0">
                <a:solidFill>
                  <a:schemeClr val="bg1"/>
                </a:solidFill>
                <a:latin typeface="+mj-lt"/>
                <a:cs typeface="Arial"/>
              </a:rPr>
              <a:t>if they do </a:t>
            </a:r>
            <a:r>
              <a:rPr sz="3000" spc="-5" dirty="0">
                <a:solidFill>
                  <a:schemeClr val="bg1"/>
                </a:solidFill>
                <a:latin typeface="+mj-lt"/>
                <a:cs typeface="Arial"/>
              </a:rPr>
              <a:t>poorly and </a:t>
            </a:r>
            <a:r>
              <a:rPr sz="3000" dirty="0">
                <a:solidFill>
                  <a:schemeClr val="bg1"/>
                </a:solidFill>
                <a:latin typeface="+mj-lt"/>
                <a:cs typeface="Arial"/>
              </a:rPr>
              <a:t>the</a:t>
            </a:r>
            <a:r>
              <a:rPr sz="3000" spc="25" dirty="0">
                <a:solidFill>
                  <a:schemeClr val="bg1"/>
                </a:solidFill>
                <a:latin typeface="+mj-lt"/>
                <a:cs typeface="Arial"/>
              </a:rPr>
              <a:t> </a:t>
            </a:r>
            <a:r>
              <a:rPr sz="3000" dirty="0">
                <a:solidFill>
                  <a:schemeClr val="bg1"/>
                </a:solidFill>
                <a:latin typeface="+mj-lt"/>
                <a:cs typeface="Arial"/>
              </a:rPr>
              <a:t>other</a:t>
            </a:r>
          </a:p>
          <a:p>
            <a:pPr marL="12700" algn="just">
              <a:lnSpc>
                <a:spcPct val="100000"/>
              </a:lnSpc>
              <a:spcBef>
                <a:spcPts val="5"/>
              </a:spcBef>
            </a:pPr>
            <a:r>
              <a:rPr sz="3000" spc="-5" dirty="0">
                <a:solidFill>
                  <a:schemeClr val="bg1"/>
                </a:solidFill>
                <a:latin typeface="+mj-lt"/>
                <a:cs typeface="Arial"/>
              </a:rPr>
              <a:t>way around</a:t>
            </a:r>
            <a:endParaRPr sz="3000" dirty="0">
              <a:solidFill>
                <a:schemeClr val="bg1"/>
              </a:solidFill>
              <a:latin typeface="+mj-lt"/>
              <a:cs typeface="Arial"/>
            </a:endParaRPr>
          </a:p>
          <a:p>
            <a:pPr marL="12700" algn="just">
              <a:lnSpc>
                <a:spcPct val="100000"/>
              </a:lnSpc>
            </a:pPr>
            <a:r>
              <a:rPr sz="3000" spc="-5" dirty="0">
                <a:solidFill>
                  <a:schemeClr val="bg1"/>
                </a:solidFill>
                <a:latin typeface="+mj-lt"/>
                <a:cs typeface="Arial"/>
              </a:rPr>
              <a:t>-parent-teacher</a:t>
            </a:r>
            <a:r>
              <a:rPr sz="3000" dirty="0">
                <a:solidFill>
                  <a:schemeClr val="bg1"/>
                </a:solidFill>
                <a:latin typeface="+mj-lt"/>
                <a:cs typeface="Arial"/>
              </a:rPr>
              <a:t> </a:t>
            </a:r>
            <a:r>
              <a:rPr sz="3000" spc="-5" dirty="0">
                <a:solidFill>
                  <a:schemeClr val="bg1"/>
                </a:solidFill>
                <a:latin typeface="+mj-lt"/>
                <a:cs typeface="Arial"/>
              </a:rPr>
              <a:t>communication</a:t>
            </a:r>
            <a:endParaRPr sz="3000" dirty="0">
              <a:solidFill>
                <a:schemeClr val="bg1"/>
              </a:solidFill>
              <a:latin typeface="+mj-lt"/>
              <a:cs typeface="Arial"/>
            </a:endParaRPr>
          </a:p>
        </p:txBody>
      </p:sp>
    </p:spTree>
    <p:extLst>
      <p:ext uri="{BB962C8B-B14F-4D97-AF65-F5344CB8AC3E}">
        <p14:creationId xmlns:p14="http://schemas.microsoft.com/office/powerpoint/2010/main" val="1897839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564776" y="381000"/>
            <a:ext cx="10892118"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latin typeface="Times New Roman" panose="02020603050405020304" pitchFamily="18" charset="0"/>
                <a:cs typeface="Times New Roman" panose="02020603050405020304" pitchFamily="18" charset="0"/>
              </a:rPr>
              <a:t>ELEMENTARY EDUCATION</a:t>
            </a:r>
          </a:p>
        </p:txBody>
      </p:sp>
      <p:sp>
        <p:nvSpPr>
          <p:cNvPr id="17411" name="Rectangle 3"/>
          <p:cNvSpPr>
            <a:spLocks noGrp="1"/>
          </p:cNvSpPr>
          <p:nvPr>
            <p:ph idx="1"/>
          </p:nvPr>
        </p:nvSpPr>
        <p:spPr>
          <a:xfrm>
            <a:off x="658906" y="1402975"/>
            <a:ext cx="10797988" cy="4809565"/>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lnSpc>
                <a:spcPct val="90000"/>
              </a:lnSpc>
            </a:pPr>
            <a:r>
              <a:rPr lang="pl-PL" altLang="en-US" sz="3000" dirty="0">
                <a:solidFill>
                  <a:schemeClr val="bg1"/>
                </a:solidFill>
                <a:effectLst/>
                <a:latin typeface="Times New Roman" panose="02020603050405020304" pitchFamily="18" charset="0"/>
                <a:ea typeface="Courier New" pitchFamily="49" charset="0"/>
                <a:cs typeface="Times New Roman" panose="02020603050405020304" pitchFamily="18" charset="0"/>
              </a:rPr>
              <a:t>The </a:t>
            </a:r>
            <a:r>
              <a:rPr lang="pl-PL" altLang="en-US" sz="3000" b="1" dirty="0">
                <a:solidFill>
                  <a:schemeClr val="bg1"/>
                </a:solidFill>
                <a:effectLst/>
                <a:latin typeface="Times New Roman" panose="02020603050405020304" pitchFamily="18" charset="0"/>
                <a:ea typeface="Courier New" pitchFamily="49" charset="0"/>
                <a:cs typeface="Times New Roman" panose="02020603050405020304" pitchFamily="18" charset="0"/>
              </a:rPr>
              <a:t>No Child Left Behind Act of 2001</a:t>
            </a:r>
            <a:r>
              <a:rPr lang="pl-PL" altLang="en-US" sz="3000" dirty="0">
                <a:solidFill>
                  <a:schemeClr val="bg1"/>
                </a:solidFill>
                <a:effectLst/>
                <a:latin typeface="Times New Roman" panose="02020603050405020304" pitchFamily="18" charset="0"/>
                <a:ea typeface="Courier New" pitchFamily="49" charset="0"/>
                <a:cs typeface="Times New Roman" panose="02020603050405020304" pitchFamily="18" charset="0"/>
              </a:rPr>
              <a:t> (</a:t>
            </a:r>
            <a:r>
              <a:rPr lang="pl-PL" altLang="en-US" sz="3000" b="1" dirty="0">
                <a:solidFill>
                  <a:schemeClr val="bg1"/>
                </a:solidFill>
                <a:effectLst/>
                <a:latin typeface="Times New Roman" panose="02020603050405020304" pitchFamily="18" charset="0"/>
                <a:ea typeface="Courier New" pitchFamily="49" charset="0"/>
                <a:cs typeface="Times New Roman" panose="02020603050405020304" pitchFamily="18" charset="0"/>
              </a:rPr>
              <a:t>NCLB</a:t>
            </a:r>
            <a:r>
              <a:rPr lang="pl-PL" altLang="en-US" sz="3000" dirty="0">
                <a:solidFill>
                  <a:schemeClr val="bg1"/>
                </a:solidFill>
                <a:effectLst/>
                <a:latin typeface="Times New Roman" panose="02020603050405020304" pitchFamily="18" charset="0"/>
                <a:ea typeface="Courier New" pitchFamily="49" charset="0"/>
                <a:cs typeface="Times New Roman" panose="02020603050405020304" pitchFamily="18" charset="0"/>
              </a:rPr>
              <a:t>) is a United States Act of Congress </a:t>
            </a:r>
            <a:r>
              <a:rPr lang="pl-PL" altLang="en-US" sz="3000" dirty="0">
                <a:solidFill>
                  <a:schemeClr val="bg1"/>
                </a:solidFill>
                <a:effectLst/>
                <a:latin typeface="Times New Roman" panose="02020603050405020304" pitchFamily="18" charset="0"/>
                <a:cs typeface="Times New Roman" panose="02020603050405020304" pitchFamily="18" charset="0"/>
              </a:rPr>
              <a:t>– a form of </a:t>
            </a:r>
            <a:r>
              <a:rPr lang="pl-PL" altLang="en-US" sz="3000" dirty="0">
                <a:solidFill>
                  <a:schemeClr val="bg1"/>
                </a:solidFill>
                <a:effectLst/>
                <a:latin typeface="Times New Roman" panose="02020603050405020304" pitchFamily="18" charset="0"/>
                <a:ea typeface="Courier New" pitchFamily="49" charset="0"/>
                <a:cs typeface="Times New Roman" panose="02020603050405020304" pitchFamily="18" charset="0"/>
              </a:rPr>
              <a:t>the government's aid program for disadvantaged students.</a:t>
            </a:r>
            <a:r>
              <a:rPr lang="pl-PL" altLang="en-US" sz="3000" dirty="0">
                <a:solidFill>
                  <a:schemeClr val="bg1"/>
                </a:solidFill>
                <a:effectLst/>
                <a:latin typeface="Times New Roman" panose="02020603050405020304" pitchFamily="18" charset="0"/>
                <a:cs typeface="Times New Roman" panose="02020603050405020304" pitchFamily="18" charset="0"/>
              </a:rPr>
              <a:t> </a:t>
            </a:r>
            <a:r>
              <a:rPr lang="pl-PL" altLang="en-US" sz="3000" dirty="0">
                <a:solidFill>
                  <a:schemeClr val="bg1"/>
                </a:solidFill>
                <a:effectLst/>
                <a:latin typeface="Times New Roman" panose="02020603050405020304" pitchFamily="18" charset="0"/>
                <a:ea typeface="Courier New" pitchFamily="49" charset="0"/>
                <a:cs typeface="Times New Roman" panose="02020603050405020304" pitchFamily="18" charset="0"/>
              </a:rPr>
              <a:t>NCLB supports standards-based education reform based on the premise that setting high standards and establishing measurable goals can improve individual outcomes in education. The Act requires states to develop assessments in basic skills. </a:t>
            </a:r>
            <a:endParaRPr lang="pl-PL" altLang="en-US" sz="3000" dirty="0">
              <a:solidFill>
                <a:schemeClr val="bg1"/>
              </a:solidFill>
              <a:effectLst/>
              <a:latin typeface="Times New Roman" panose="02020603050405020304" pitchFamily="18" charset="0"/>
              <a:cs typeface="Times New Roman" panose="02020603050405020304" pitchFamily="18" charset="0"/>
            </a:endParaRPr>
          </a:p>
          <a:p>
            <a:pPr lvl="0" algn="just">
              <a:lnSpc>
                <a:spcPct val="90000"/>
              </a:lnSpc>
            </a:pPr>
            <a:r>
              <a:rPr lang="pl-PL" altLang="en-US" sz="3000" dirty="0">
                <a:solidFill>
                  <a:schemeClr val="bg1"/>
                </a:solidFill>
                <a:effectLst/>
                <a:latin typeface="Times New Roman" panose="02020603050405020304" pitchFamily="18" charset="0"/>
                <a:ea typeface="Courier New" pitchFamily="49" charset="0"/>
                <a:cs typeface="Times New Roman" panose="02020603050405020304" pitchFamily="18" charset="0"/>
              </a:rPr>
              <a:t>The Act does not assert a national achievement standard; standards are set by each individual state. NCLB expanded the federal role in public education through annual testing, annual academic progress, report cards, teacher qualifications, and funding changes.</a:t>
            </a:r>
          </a:p>
          <a:p>
            <a:pPr lvl="0" algn="just">
              <a:lnSpc>
                <a:spcPct val="90000"/>
              </a:lnSpc>
            </a:pPr>
            <a:endParaRPr lang="pl-PL" altLang="en-US" sz="3000" dirty="0">
              <a:solidFill>
                <a:schemeClr val="bg1"/>
              </a:solidFill>
              <a:effectLst/>
              <a:latin typeface="Times New Roman" panose="02020603050405020304" pitchFamily="18" charset="0"/>
              <a:cs typeface="Times New Roman" panose="02020603050405020304" pitchFamily="18" charset="0"/>
            </a:endParaRPr>
          </a:p>
          <a:p>
            <a:pPr lvl="0" algn="just">
              <a:lnSpc>
                <a:spcPct val="90000"/>
              </a:lnSpc>
            </a:pPr>
            <a:endParaRPr lang="pl-PL" altLang="en-US" sz="3000"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48805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6"/>
          <p:cNvSpPr txBox="1"/>
          <p:nvPr/>
        </p:nvSpPr>
        <p:spPr>
          <a:xfrm>
            <a:off x="1590262" y="539783"/>
            <a:ext cx="9151798" cy="5552802"/>
          </a:xfrm>
          <a:prstGeom prst="rect">
            <a:avLst/>
          </a:prstGeom>
        </p:spPr>
        <p:txBody>
          <a:bodyPr vert="horz" wrap="square" lIns="0" tIns="12700" rIns="0" bIns="0" rtlCol="0">
            <a:spAutoFit/>
          </a:bodyPr>
          <a:lstStyle/>
          <a:p>
            <a:pPr>
              <a:spcBef>
                <a:spcPts val="5"/>
              </a:spcBef>
            </a:pPr>
            <a:r>
              <a:rPr lang="en-US" sz="3000" b="1" spc="-5" dirty="0">
                <a:solidFill>
                  <a:schemeClr val="bg1"/>
                </a:solidFill>
                <a:cs typeface="Arial"/>
              </a:rPr>
              <a:t>Curriculum:</a:t>
            </a:r>
          </a:p>
          <a:p>
            <a:pPr>
              <a:spcBef>
                <a:spcPts val="5"/>
              </a:spcBef>
            </a:pPr>
            <a:endParaRPr lang="en-US" sz="3000" spc="-5" dirty="0">
              <a:solidFill>
                <a:schemeClr val="bg1"/>
              </a:solidFill>
              <a:cs typeface="Arial"/>
            </a:endParaRPr>
          </a:p>
          <a:p>
            <a:pPr marL="457200" indent="-457200">
              <a:spcBef>
                <a:spcPts val="5"/>
              </a:spcBef>
              <a:buFont typeface="Arial" panose="020B0604020202020204" pitchFamily="34" charset="0"/>
              <a:buChar char="•"/>
            </a:pPr>
            <a:r>
              <a:rPr lang="en-US" sz="3000" spc="-5" dirty="0">
                <a:solidFill>
                  <a:schemeClr val="bg1"/>
                </a:solidFill>
                <a:effectLst/>
              </a:rPr>
              <a:t>Curriculum- designed and </a:t>
            </a:r>
            <a:r>
              <a:rPr lang="en-US" sz="3000" dirty="0">
                <a:solidFill>
                  <a:schemeClr val="bg1"/>
                </a:solidFill>
                <a:effectLst/>
              </a:rPr>
              <a:t>created </a:t>
            </a:r>
            <a:r>
              <a:rPr lang="en-US" sz="3000" spc="-5" dirty="0">
                <a:solidFill>
                  <a:schemeClr val="bg1"/>
                </a:solidFill>
                <a:effectLst/>
              </a:rPr>
              <a:t>by</a:t>
            </a:r>
            <a:r>
              <a:rPr lang="en-US" sz="3000" spc="140" dirty="0">
                <a:solidFill>
                  <a:schemeClr val="bg1"/>
                </a:solidFill>
                <a:effectLst/>
              </a:rPr>
              <a:t> </a:t>
            </a:r>
            <a:r>
              <a:rPr lang="en-US" sz="3000" dirty="0">
                <a:solidFill>
                  <a:schemeClr val="bg1"/>
                </a:solidFill>
                <a:effectLst/>
              </a:rPr>
              <a:t>the </a:t>
            </a:r>
            <a:r>
              <a:rPr lang="en-US" sz="3000" spc="-5" dirty="0">
                <a:solidFill>
                  <a:schemeClr val="bg1"/>
                </a:solidFill>
                <a:cs typeface="Arial"/>
              </a:rPr>
              <a:t>Ministry </a:t>
            </a:r>
            <a:r>
              <a:rPr lang="en-US" sz="3000" dirty="0">
                <a:solidFill>
                  <a:schemeClr val="bg1"/>
                </a:solidFill>
                <a:cs typeface="Arial"/>
              </a:rPr>
              <a:t>of </a:t>
            </a:r>
            <a:r>
              <a:rPr lang="en-US" sz="3000" spc="-5" dirty="0">
                <a:solidFill>
                  <a:schemeClr val="bg1"/>
                </a:solidFill>
                <a:cs typeface="Arial"/>
              </a:rPr>
              <a:t>Education</a:t>
            </a:r>
            <a:endParaRPr sz="3000" dirty="0">
              <a:solidFill>
                <a:schemeClr val="bg1"/>
              </a:solidFill>
              <a:latin typeface="+mj-lt"/>
              <a:cs typeface="Arial"/>
            </a:endParaRPr>
          </a:p>
          <a:p>
            <a:pPr marL="1010919" marR="1250315" indent="-998855" algn="just">
              <a:lnSpc>
                <a:spcPct val="100000"/>
              </a:lnSpc>
              <a:spcBef>
                <a:spcPts val="5"/>
              </a:spcBef>
              <a:buFont typeface="Arial" panose="020B0604020202020204" pitchFamily="34" charset="0"/>
              <a:buChar char="•"/>
            </a:pPr>
            <a:r>
              <a:rPr sz="3000" dirty="0">
                <a:solidFill>
                  <a:schemeClr val="bg1"/>
                </a:solidFill>
                <a:latin typeface="+mj-lt"/>
                <a:cs typeface="Arial"/>
              </a:rPr>
              <a:t>Subjects- </a:t>
            </a:r>
            <a:r>
              <a:rPr sz="3000" spc="-5" dirty="0">
                <a:solidFill>
                  <a:schemeClr val="bg1"/>
                </a:solidFill>
                <a:latin typeface="+mj-lt"/>
                <a:cs typeface="Arial"/>
              </a:rPr>
              <a:t>include Japanese Language, Social Studies,  Science, </a:t>
            </a:r>
            <a:r>
              <a:rPr sz="3000" dirty="0">
                <a:solidFill>
                  <a:schemeClr val="bg1"/>
                </a:solidFill>
                <a:latin typeface="+mj-lt"/>
                <a:cs typeface="Arial"/>
              </a:rPr>
              <a:t>Art, Music, </a:t>
            </a:r>
            <a:r>
              <a:rPr sz="3000" spc="-5" dirty="0">
                <a:solidFill>
                  <a:schemeClr val="bg1"/>
                </a:solidFill>
                <a:latin typeface="+mj-lt"/>
                <a:cs typeface="Arial"/>
              </a:rPr>
              <a:t>Home Economics, Physical  Education</a:t>
            </a:r>
            <a:endParaRPr sz="3000" dirty="0">
              <a:solidFill>
                <a:schemeClr val="bg1"/>
              </a:solidFill>
              <a:latin typeface="+mj-lt"/>
              <a:cs typeface="Arial"/>
            </a:endParaRPr>
          </a:p>
          <a:p>
            <a:pPr>
              <a:lnSpc>
                <a:spcPct val="100000"/>
              </a:lnSpc>
              <a:spcBef>
                <a:spcPts val="5"/>
              </a:spcBef>
            </a:pPr>
            <a:endParaRPr sz="3000" dirty="0">
              <a:solidFill>
                <a:schemeClr val="bg1"/>
              </a:solidFill>
              <a:latin typeface="+mj-lt"/>
              <a:cs typeface="Arial"/>
            </a:endParaRPr>
          </a:p>
          <a:p>
            <a:pPr marL="469900" indent="-457200" algn="just">
              <a:lnSpc>
                <a:spcPct val="100000"/>
              </a:lnSpc>
              <a:buFont typeface="Arial" panose="020B0604020202020204" pitchFamily="34" charset="0"/>
              <a:buChar char="•"/>
            </a:pPr>
            <a:r>
              <a:rPr sz="3000" spc="-5" dirty="0">
                <a:solidFill>
                  <a:schemeClr val="bg1"/>
                </a:solidFill>
                <a:latin typeface="+mj-lt"/>
                <a:cs typeface="Arial"/>
              </a:rPr>
              <a:t>Facilities- buildings are plain </a:t>
            </a:r>
            <a:r>
              <a:rPr sz="3000" dirty="0">
                <a:solidFill>
                  <a:schemeClr val="bg1"/>
                </a:solidFill>
                <a:latin typeface="+mj-lt"/>
                <a:cs typeface="Arial"/>
              </a:rPr>
              <a:t>but</a:t>
            </a:r>
            <a:r>
              <a:rPr sz="3000" spc="105" dirty="0">
                <a:solidFill>
                  <a:schemeClr val="bg1"/>
                </a:solidFill>
                <a:latin typeface="+mj-lt"/>
                <a:cs typeface="Arial"/>
              </a:rPr>
              <a:t> </a:t>
            </a:r>
            <a:r>
              <a:rPr sz="3000" spc="-5" dirty="0">
                <a:solidFill>
                  <a:schemeClr val="bg1"/>
                </a:solidFill>
                <a:latin typeface="+mj-lt"/>
                <a:cs typeface="Arial"/>
              </a:rPr>
              <a:t>functional.</a:t>
            </a:r>
            <a:endParaRPr sz="3000" dirty="0">
              <a:solidFill>
                <a:schemeClr val="bg1"/>
              </a:solidFill>
              <a:latin typeface="+mj-lt"/>
              <a:cs typeface="Arial"/>
            </a:endParaRPr>
          </a:p>
          <a:p>
            <a:pPr marL="927100" marR="5080" indent="168910" algn="just">
              <a:lnSpc>
                <a:spcPct val="100000"/>
              </a:lnSpc>
            </a:pPr>
            <a:r>
              <a:rPr sz="3000" spc="-5" dirty="0">
                <a:solidFill>
                  <a:schemeClr val="bg1"/>
                </a:solidFill>
                <a:latin typeface="+mj-lt"/>
                <a:cs typeface="Arial"/>
              </a:rPr>
              <a:t>-excellent educational facilities, including libraries, music  </a:t>
            </a:r>
            <a:r>
              <a:rPr sz="3000" dirty="0">
                <a:solidFill>
                  <a:schemeClr val="bg1"/>
                </a:solidFill>
                <a:latin typeface="+mj-lt"/>
                <a:cs typeface="Arial"/>
              </a:rPr>
              <a:t>rooms, </a:t>
            </a:r>
            <a:r>
              <a:rPr sz="3000" spc="-5" dirty="0">
                <a:solidFill>
                  <a:schemeClr val="bg1"/>
                </a:solidFill>
                <a:latin typeface="+mj-lt"/>
                <a:cs typeface="Arial"/>
              </a:rPr>
              <a:t>art </a:t>
            </a:r>
            <a:r>
              <a:rPr sz="3000" dirty="0">
                <a:solidFill>
                  <a:schemeClr val="bg1"/>
                </a:solidFill>
                <a:latin typeface="+mj-lt"/>
                <a:cs typeface="Arial"/>
              </a:rPr>
              <a:t>rooms</a:t>
            </a:r>
            <a:r>
              <a:rPr sz="3000" spc="-5" dirty="0">
                <a:solidFill>
                  <a:schemeClr val="bg1"/>
                </a:solidFill>
                <a:latin typeface="+mj-lt"/>
                <a:cs typeface="Arial"/>
              </a:rPr>
              <a:t>, and playgrounds, swimming  pools,Science rooms are similarly well</a:t>
            </a:r>
            <a:r>
              <a:rPr sz="3000" spc="105" dirty="0">
                <a:solidFill>
                  <a:schemeClr val="bg1"/>
                </a:solidFill>
                <a:latin typeface="+mj-lt"/>
                <a:cs typeface="Arial"/>
              </a:rPr>
              <a:t> </a:t>
            </a:r>
            <a:r>
              <a:rPr lang="en-US" sz="3000" spc="-5" dirty="0">
                <a:solidFill>
                  <a:schemeClr val="bg1"/>
                </a:solidFill>
                <a:latin typeface="+mj-lt"/>
                <a:cs typeface="Arial"/>
              </a:rPr>
              <a:t>prepared</a:t>
            </a:r>
            <a:r>
              <a:rPr sz="3000" spc="-5" dirty="0">
                <a:solidFill>
                  <a:schemeClr val="bg1"/>
                </a:solidFill>
                <a:latin typeface="+mj-lt"/>
                <a:cs typeface="Arial"/>
              </a:rPr>
              <a:t>.</a:t>
            </a:r>
            <a:endParaRPr sz="3000" dirty="0">
              <a:solidFill>
                <a:schemeClr val="bg1"/>
              </a:solidFill>
              <a:latin typeface="+mj-lt"/>
              <a:cs typeface="Arial"/>
            </a:endParaRPr>
          </a:p>
        </p:txBody>
      </p:sp>
    </p:spTree>
    <p:extLst>
      <p:ext uri="{BB962C8B-B14F-4D97-AF65-F5344CB8AC3E}">
        <p14:creationId xmlns:p14="http://schemas.microsoft.com/office/powerpoint/2010/main" val="3487970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Grp="1"/>
          </p:cNvGraphicFramePr>
          <p:nvPr>
            <p:extLst>
              <p:ext uri="{D42A27DB-BD31-4B8C-83A1-F6EECF244321}">
                <p14:modId xmlns:p14="http://schemas.microsoft.com/office/powerpoint/2010/main" val="1685286395"/>
              </p:ext>
            </p:extLst>
          </p:nvPr>
        </p:nvGraphicFramePr>
        <p:xfrm>
          <a:off x="2297025" y="454194"/>
          <a:ext cx="8110854" cy="9014840"/>
        </p:xfrm>
        <a:graphic>
          <a:graphicData uri="http://schemas.openxmlformats.org/drawingml/2006/table">
            <a:tbl>
              <a:tblPr firstRow="1" bandRow="1">
                <a:tableStyleId>{2D5ABB26-0587-4C30-8999-92F81FD0307C}</a:tableStyleId>
              </a:tblPr>
              <a:tblGrid>
                <a:gridCol w="879475">
                  <a:extLst>
                    <a:ext uri="{9D8B030D-6E8A-4147-A177-3AD203B41FA5}">
                      <a16:colId xmlns:a16="http://schemas.microsoft.com/office/drawing/2014/main" val="20000"/>
                    </a:ext>
                  </a:extLst>
                </a:gridCol>
                <a:gridCol w="5495925">
                  <a:extLst>
                    <a:ext uri="{9D8B030D-6E8A-4147-A177-3AD203B41FA5}">
                      <a16:colId xmlns:a16="http://schemas.microsoft.com/office/drawing/2014/main" val="20001"/>
                    </a:ext>
                  </a:extLst>
                </a:gridCol>
                <a:gridCol w="1735454">
                  <a:extLst>
                    <a:ext uri="{9D8B030D-6E8A-4147-A177-3AD203B41FA5}">
                      <a16:colId xmlns:a16="http://schemas.microsoft.com/office/drawing/2014/main" val="20002"/>
                    </a:ext>
                  </a:extLst>
                </a:gridCol>
              </a:tblGrid>
              <a:tr h="2578608">
                <a:tc gridSpan="3">
                  <a:txBody>
                    <a:bodyPr/>
                    <a:lstStyle/>
                    <a:p>
                      <a:pPr marL="0" marR="121920" indent="0" algn="just">
                        <a:lnSpc>
                          <a:spcPct val="100000"/>
                        </a:lnSpc>
                        <a:spcBef>
                          <a:spcPts val="1095"/>
                        </a:spcBef>
                        <a:buFont typeface="Wingdings 2" panose="05020102010507070707" pitchFamily="18" charset="2"/>
                        <a:buNone/>
                      </a:pPr>
                      <a:r>
                        <a:rPr lang="en-US" sz="2800" b="1" spc="-5" dirty="0">
                          <a:solidFill>
                            <a:schemeClr val="bg1"/>
                          </a:solidFill>
                          <a:latin typeface="+mn-lt"/>
                          <a:cs typeface="Arial"/>
                        </a:rPr>
                        <a:t>*</a:t>
                      </a:r>
                      <a:r>
                        <a:rPr sz="2800" b="1" spc="-5" dirty="0">
                          <a:solidFill>
                            <a:schemeClr val="bg1"/>
                          </a:solidFill>
                          <a:latin typeface="+mn-lt"/>
                          <a:cs typeface="Arial"/>
                        </a:rPr>
                        <a:t>Admin/Staff</a:t>
                      </a:r>
                      <a:endParaRPr sz="2800" b="1" dirty="0">
                        <a:solidFill>
                          <a:schemeClr val="bg1"/>
                        </a:solidFill>
                        <a:latin typeface="+mn-lt"/>
                        <a:cs typeface="Arial"/>
                      </a:endParaRPr>
                    </a:p>
                    <a:p>
                      <a:pPr marL="53975" marR="121920" algn="just">
                        <a:lnSpc>
                          <a:spcPct val="100000"/>
                        </a:lnSpc>
                      </a:pPr>
                      <a:r>
                        <a:rPr lang="en-US" sz="2800" b="0" spc="-5" dirty="0">
                          <a:solidFill>
                            <a:schemeClr val="bg1"/>
                          </a:solidFill>
                          <a:latin typeface="+mn-lt"/>
                          <a:cs typeface="Arial"/>
                        </a:rPr>
                        <a:t>Te</a:t>
                      </a:r>
                      <a:r>
                        <a:rPr sz="2800" b="0" spc="-5" dirty="0">
                          <a:solidFill>
                            <a:schemeClr val="bg1"/>
                          </a:solidFill>
                          <a:latin typeface="+mn-lt"/>
                          <a:cs typeface="Arial"/>
                        </a:rPr>
                        <a:t>achers- 60% </a:t>
                      </a:r>
                      <a:r>
                        <a:rPr sz="2800" b="0" dirty="0">
                          <a:solidFill>
                            <a:schemeClr val="bg1"/>
                          </a:solidFill>
                          <a:latin typeface="+mn-lt"/>
                          <a:cs typeface="Arial"/>
                        </a:rPr>
                        <a:t>of </a:t>
                      </a:r>
                      <a:r>
                        <a:rPr sz="2800" b="0" spc="-5" dirty="0">
                          <a:solidFill>
                            <a:schemeClr val="bg1"/>
                          </a:solidFill>
                          <a:latin typeface="+mn-lt"/>
                          <a:cs typeface="Arial"/>
                        </a:rPr>
                        <a:t>teachers are</a:t>
                      </a:r>
                      <a:r>
                        <a:rPr sz="2800" b="0" spc="35" dirty="0">
                          <a:solidFill>
                            <a:schemeClr val="bg1"/>
                          </a:solidFill>
                          <a:latin typeface="+mn-lt"/>
                          <a:cs typeface="Arial"/>
                        </a:rPr>
                        <a:t> </a:t>
                      </a:r>
                      <a:r>
                        <a:rPr sz="2800" b="0" spc="-5" dirty="0">
                          <a:solidFill>
                            <a:schemeClr val="bg1"/>
                          </a:solidFill>
                          <a:latin typeface="+mn-lt"/>
                          <a:cs typeface="Arial"/>
                        </a:rPr>
                        <a:t>women</a:t>
                      </a:r>
                      <a:r>
                        <a:rPr lang="en-US" sz="2800" b="0" spc="0" dirty="0">
                          <a:solidFill>
                            <a:schemeClr val="bg1"/>
                          </a:solidFill>
                          <a:latin typeface="+mn-lt"/>
                          <a:cs typeface="Arial"/>
                        </a:rPr>
                        <a:t> t</a:t>
                      </a:r>
                      <a:r>
                        <a:rPr sz="2800" b="0" spc="-5" dirty="0">
                          <a:solidFill>
                            <a:schemeClr val="bg1"/>
                          </a:solidFill>
                          <a:latin typeface="+mn-lt"/>
                          <a:cs typeface="Arial"/>
                        </a:rPr>
                        <a:t>eaches a </a:t>
                      </a:r>
                      <a:r>
                        <a:rPr sz="2800" b="0" spc="-10" dirty="0">
                          <a:solidFill>
                            <a:schemeClr val="bg1"/>
                          </a:solidFill>
                          <a:latin typeface="+mn-lt"/>
                          <a:cs typeface="Arial"/>
                        </a:rPr>
                        <a:t>different </a:t>
                      </a:r>
                      <a:r>
                        <a:rPr sz="2800" b="0" spc="-5" dirty="0">
                          <a:solidFill>
                            <a:schemeClr val="bg1"/>
                          </a:solidFill>
                          <a:latin typeface="+mn-lt"/>
                          <a:cs typeface="Arial"/>
                        </a:rPr>
                        <a:t>grade level each</a:t>
                      </a:r>
                      <a:r>
                        <a:rPr sz="2800" b="0" spc="50" dirty="0">
                          <a:solidFill>
                            <a:schemeClr val="bg1"/>
                          </a:solidFill>
                          <a:latin typeface="+mn-lt"/>
                          <a:cs typeface="Arial"/>
                        </a:rPr>
                        <a:t> </a:t>
                      </a:r>
                      <a:r>
                        <a:rPr sz="2800" b="0" spc="-5" dirty="0">
                          <a:solidFill>
                            <a:schemeClr val="bg1"/>
                          </a:solidFill>
                          <a:latin typeface="+mn-lt"/>
                          <a:cs typeface="Arial"/>
                        </a:rPr>
                        <a:t>yea</a:t>
                      </a:r>
                      <a:r>
                        <a:rPr lang="en-US" sz="2800" b="0" spc="-5" dirty="0">
                          <a:solidFill>
                            <a:schemeClr val="bg1"/>
                          </a:solidFill>
                          <a:latin typeface="+mn-lt"/>
                          <a:cs typeface="Arial"/>
                        </a:rPr>
                        <a:t>r</a:t>
                      </a:r>
                    </a:p>
                    <a:p>
                      <a:pPr marL="396875" marR="121920" indent="-342900" algn="just">
                        <a:lnSpc>
                          <a:spcPct val="100000"/>
                        </a:lnSpc>
                        <a:buFont typeface="Arial" panose="020B0604020202020204" pitchFamily="34" charset="0"/>
                        <a:buChar char="•"/>
                      </a:pPr>
                      <a:r>
                        <a:rPr sz="2800" b="0" spc="-5" dirty="0">
                          <a:solidFill>
                            <a:schemeClr val="bg1"/>
                          </a:solidFill>
                          <a:latin typeface="+mn-lt"/>
                          <a:cs typeface="Arial"/>
                        </a:rPr>
                        <a:t>in correcting each others</a:t>
                      </a:r>
                      <a:r>
                        <a:rPr sz="2800" b="0" spc="15" dirty="0">
                          <a:solidFill>
                            <a:schemeClr val="bg1"/>
                          </a:solidFill>
                          <a:latin typeface="+mn-lt"/>
                          <a:cs typeface="Arial"/>
                        </a:rPr>
                        <a:t> </a:t>
                      </a:r>
                      <a:r>
                        <a:rPr sz="2800" b="0" spc="-5" dirty="0">
                          <a:solidFill>
                            <a:schemeClr val="bg1"/>
                          </a:solidFill>
                          <a:latin typeface="+mn-lt"/>
                          <a:cs typeface="Arial"/>
                        </a:rPr>
                        <a:t>behavior</a:t>
                      </a:r>
                      <a:endParaRPr lang="en-US" sz="2800" b="0" spc="-5" dirty="0">
                        <a:solidFill>
                          <a:schemeClr val="bg1"/>
                        </a:solidFill>
                        <a:latin typeface="+mn-lt"/>
                        <a:cs typeface="Arial"/>
                      </a:endParaRPr>
                    </a:p>
                    <a:p>
                      <a:pPr marL="396875" marR="121920" indent="-342900" algn="just">
                        <a:lnSpc>
                          <a:spcPct val="100000"/>
                        </a:lnSpc>
                        <a:buFont typeface="Arial" panose="020B0604020202020204" pitchFamily="34" charset="0"/>
                        <a:buChar char="•"/>
                      </a:pPr>
                      <a:r>
                        <a:rPr sz="2800" b="0" spc="-5" dirty="0">
                          <a:solidFill>
                            <a:schemeClr val="bg1"/>
                          </a:solidFill>
                          <a:latin typeface="+mn-lt"/>
                          <a:cs typeface="Arial"/>
                        </a:rPr>
                        <a:t>supervise </a:t>
                      </a:r>
                      <a:r>
                        <a:rPr sz="2800" b="0" dirty="0">
                          <a:solidFill>
                            <a:schemeClr val="bg1"/>
                          </a:solidFill>
                          <a:latin typeface="+mn-lt"/>
                          <a:cs typeface="Arial"/>
                        </a:rPr>
                        <a:t>the </a:t>
                      </a:r>
                      <a:r>
                        <a:rPr sz="2800" b="0" spc="-10" dirty="0">
                          <a:solidFill>
                            <a:schemeClr val="bg1"/>
                          </a:solidFill>
                          <a:latin typeface="+mn-lt"/>
                          <a:cs typeface="Arial"/>
                        </a:rPr>
                        <a:t>lives </a:t>
                      </a:r>
                      <a:r>
                        <a:rPr sz="2800" b="0" dirty="0">
                          <a:solidFill>
                            <a:schemeClr val="bg1"/>
                          </a:solidFill>
                          <a:latin typeface="+mn-lt"/>
                          <a:cs typeface="Arial"/>
                        </a:rPr>
                        <a:t>of </a:t>
                      </a:r>
                      <a:r>
                        <a:rPr sz="2800" b="0" spc="-5" dirty="0">
                          <a:solidFill>
                            <a:schemeClr val="bg1"/>
                          </a:solidFill>
                          <a:latin typeface="+mn-lt"/>
                          <a:cs typeface="Arial"/>
                        </a:rPr>
                        <a:t>students outside</a:t>
                      </a:r>
                      <a:r>
                        <a:rPr sz="2800" b="0" spc="65" dirty="0">
                          <a:solidFill>
                            <a:schemeClr val="bg1"/>
                          </a:solidFill>
                          <a:latin typeface="+mn-lt"/>
                          <a:cs typeface="Arial"/>
                        </a:rPr>
                        <a:t> </a:t>
                      </a:r>
                      <a:r>
                        <a:rPr sz="2800" b="0" spc="-5" dirty="0">
                          <a:solidFill>
                            <a:schemeClr val="bg1"/>
                          </a:solidFill>
                          <a:latin typeface="+mn-lt"/>
                          <a:cs typeface="Arial"/>
                        </a:rPr>
                        <a:t>school</a:t>
                      </a:r>
                      <a:endParaRPr lang="en-US" sz="2800" b="0" spc="0" dirty="0">
                        <a:solidFill>
                          <a:schemeClr val="bg1"/>
                        </a:solidFill>
                        <a:latin typeface="+mn-lt"/>
                        <a:cs typeface="Arial"/>
                      </a:endParaRPr>
                    </a:p>
                    <a:p>
                      <a:pPr marL="396875" marR="121920" indent="-342900" algn="just">
                        <a:lnSpc>
                          <a:spcPct val="100000"/>
                        </a:lnSpc>
                        <a:buFont typeface="Arial" panose="020B0604020202020204" pitchFamily="34" charset="0"/>
                        <a:buChar char="•"/>
                      </a:pPr>
                      <a:r>
                        <a:rPr sz="2800" b="0" spc="-5" dirty="0">
                          <a:solidFill>
                            <a:schemeClr val="bg1"/>
                          </a:solidFill>
                          <a:latin typeface="+mn-lt"/>
                          <a:cs typeface="Arial"/>
                        </a:rPr>
                        <a:t>requires license </a:t>
                      </a:r>
                      <a:r>
                        <a:rPr sz="2800" b="0" dirty="0">
                          <a:solidFill>
                            <a:schemeClr val="bg1"/>
                          </a:solidFill>
                          <a:latin typeface="+mn-lt"/>
                          <a:cs typeface="Arial"/>
                        </a:rPr>
                        <a:t>(Bachelor’s </a:t>
                      </a:r>
                      <a:r>
                        <a:rPr sz="2800" b="0" spc="-5" dirty="0">
                          <a:solidFill>
                            <a:schemeClr val="bg1"/>
                          </a:solidFill>
                          <a:latin typeface="+mn-lt"/>
                          <a:cs typeface="Arial"/>
                        </a:rPr>
                        <a:t>Degree </a:t>
                      </a:r>
                      <a:r>
                        <a:rPr sz="2800" b="0" dirty="0">
                          <a:solidFill>
                            <a:schemeClr val="bg1"/>
                          </a:solidFill>
                          <a:latin typeface="+mn-lt"/>
                          <a:cs typeface="Arial"/>
                        </a:rPr>
                        <a:t>4 yrs,</a:t>
                      </a:r>
                      <a:r>
                        <a:rPr sz="2800" b="0" spc="90" dirty="0">
                          <a:solidFill>
                            <a:schemeClr val="bg1"/>
                          </a:solidFill>
                          <a:latin typeface="+mn-lt"/>
                          <a:cs typeface="Arial"/>
                        </a:rPr>
                        <a:t> </a:t>
                      </a:r>
                      <a:r>
                        <a:rPr sz="2800" b="0" spc="-5" dirty="0">
                          <a:solidFill>
                            <a:schemeClr val="bg1"/>
                          </a:solidFill>
                          <a:latin typeface="+mn-lt"/>
                          <a:cs typeface="Arial"/>
                        </a:rPr>
                        <a:t>pass</a:t>
                      </a:r>
                      <a:endParaRPr lang="en-US" sz="2800" b="0" spc="-5" dirty="0">
                        <a:solidFill>
                          <a:schemeClr val="bg1"/>
                        </a:solidFill>
                        <a:latin typeface="+mn-lt"/>
                        <a:cs typeface="Arial"/>
                      </a:endParaRPr>
                    </a:p>
                    <a:p>
                      <a:pPr marL="396875" marR="121920" indent="-342900" algn="just">
                        <a:lnSpc>
                          <a:spcPct val="100000"/>
                        </a:lnSpc>
                        <a:buFont typeface="Arial" panose="020B0604020202020204" pitchFamily="34" charset="0"/>
                        <a:buChar char="•"/>
                      </a:pPr>
                      <a:r>
                        <a:rPr lang="en-US" sz="2800" b="0" spc="-5" dirty="0">
                          <a:solidFill>
                            <a:schemeClr val="bg1"/>
                          </a:solidFill>
                          <a:latin typeface="+mn-lt"/>
                          <a:cs typeface="Arial"/>
                        </a:rPr>
                        <a:t>A newly employed unmarried 23 year old teacher with no dependents.</a:t>
                      </a:r>
                    </a:p>
                    <a:p>
                      <a:pPr marL="396875" marR="121920" indent="-342900" algn="just">
                        <a:lnSpc>
                          <a:spcPct val="100000"/>
                        </a:lnSpc>
                        <a:buFont typeface="Arial" panose="020B0604020202020204" pitchFamily="34" charset="0"/>
                        <a:buChar char="•"/>
                      </a:pPr>
                      <a:r>
                        <a:rPr lang="en-US" sz="2800" b="0" spc="-5" dirty="0">
                          <a:solidFill>
                            <a:schemeClr val="bg1"/>
                          </a:solidFill>
                          <a:latin typeface="+mn-lt"/>
                          <a:cs typeface="Arial"/>
                        </a:rPr>
                        <a:t>A 40 year old head teacher with husband and two children.</a:t>
                      </a:r>
                    </a:p>
                    <a:p>
                      <a:pPr marL="396875" marR="121920" indent="-342900" algn="just">
                        <a:lnSpc>
                          <a:spcPct val="100000"/>
                        </a:lnSpc>
                        <a:buFont typeface="Arial" panose="020B0604020202020204" pitchFamily="34" charset="0"/>
                        <a:buChar char="•"/>
                      </a:pPr>
                      <a:r>
                        <a:rPr lang="en-US" sz="2800" b="0" spc="-5" dirty="0">
                          <a:solidFill>
                            <a:schemeClr val="bg1"/>
                          </a:solidFill>
                          <a:latin typeface="+mn-lt"/>
                          <a:cs typeface="Arial"/>
                        </a:rPr>
                        <a:t>A 55 year old principal with a husband and no children. </a:t>
                      </a:r>
                    </a:p>
                    <a:p>
                      <a:pPr marL="396875" marR="121920" indent="-342900" algn="just">
                        <a:lnSpc>
                          <a:spcPct val="100000"/>
                        </a:lnSpc>
                        <a:buFont typeface="Arial" panose="020B0604020202020204" pitchFamily="34" charset="0"/>
                        <a:buChar char="•"/>
                      </a:pPr>
                      <a:endParaRPr sz="2800" b="0" dirty="0">
                        <a:solidFill>
                          <a:schemeClr val="bg1"/>
                        </a:solidFill>
                        <a:latin typeface="+mn-lt"/>
                        <a:cs typeface="Arial"/>
                      </a:endParaRPr>
                    </a:p>
                  </a:txBody>
                  <a:tcPr marL="0" marR="0" marT="139065" marB="0">
                    <a:lnL w="12700">
                      <a:solidFill>
                        <a:srgbClr val="C6C5BB"/>
                      </a:solidFill>
                      <a:prstDash val="solid"/>
                    </a:lnL>
                    <a:lnR w="12700">
                      <a:solidFill>
                        <a:srgbClr val="C6C5BB"/>
                      </a:solidFill>
                      <a:prstDash val="solid"/>
                    </a:lnR>
                    <a:lnT w="3175">
                      <a:solidFill>
                        <a:srgbClr val="C6C5BB"/>
                      </a:solidFill>
                      <a:prstDash val="solid"/>
                    </a:lnT>
                    <a:lnB w="3175">
                      <a:solidFill>
                        <a:srgbClr val="C6C5BB"/>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907881">
                <a:tc gridSpan="3">
                  <a:txBody>
                    <a:bodyPr/>
                    <a:lstStyle/>
                    <a:p>
                      <a:pPr marL="1083310" marR="2279015" algn="l">
                        <a:lnSpc>
                          <a:spcPts val="1810"/>
                        </a:lnSpc>
                        <a:spcBef>
                          <a:spcPts val="1375"/>
                        </a:spcBef>
                      </a:pPr>
                      <a:endParaRPr lang="en-US" dirty="0"/>
                    </a:p>
                    <a:p>
                      <a:pPr marL="1083310" marR="121920" algn="just">
                        <a:lnSpc>
                          <a:spcPts val="1620"/>
                        </a:lnSpc>
                      </a:pPr>
                      <a:endParaRPr dirty="0"/>
                    </a:p>
                  </a:txBody>
                  <a:tcPr marL="0" marR="0" marT="121285" marB="0">
                    <a:lnL w="12700">
                      <a:solidFill>
                        <a:srgbClr val="C6C5BB"/>
                      </a:solidFill>
                      <a:prstDash val="solid"/>
                    </a:lnL>
                    <a:lnR w="12700">
                      <a:solidFill>
                        <a:srgbClr val="C6C5BB"/>
                      </a:solidFill>
                      <a:prstDash val="solid"/>
                    </a:lnR>
                    <a:lnT w="3175">
                      <a:solidFill>
                        <a:srgbClr val="C6C5BB"/>
                      </a:solidFill>
                      <a:prstDash val="solid"/>
                    </a:lnT>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91147">
                <a:tc>
                  <a:txBody>
                    <a:bodyPr/>
                    <a:lstStyle/>
                    <a:p>
                      <a:pPr algn="just">
                        <a:lnSpc>
                          <a:spcPct val="100000"/>
                        </a:lnSpc>
                      </a:pPr>
                      <a:endParaRPr sz="1100">
                        <a:solidFill>
                          <a:schemeClr val="bg1"/>
                        </a:solidFill>
                        <a:latin typeface="+mj-lt"/>
                        <a:cs typeface="Times New Roman"/>
                      </a:endParaRPr>
                    </a:p>
                  </a:txBody>
                  <a:tcPr marL="0" marR="0" marT="0" marB="0">
                    <a:lnL w="12700">
                      <a:solidFill>
                        <a:srgbClr val="C6C5BB"/>
                      </a:solidFill>
                      <a:prstDash val="solid"/>
                    </a:lnL>
                    <a:lnB w="19050">
                      <a:solidFill>
                        <a:srgbClr val="C6C5BB"/>
                      </a:solidFill>
                      <a:prstDash val="solid"/>
                    </a:lnB>
                  </a:tcPr>
                </a:tc>
                <a:tc rowSpan="2">
                  <a:txBody>
                    <a:bodyPr/>
                    <a:lstStyle/>
                    <a:p>
                      <a:pPr marL="203835" algn="just">
                        <a:lnSpc>
                          <a:spcPts val="1825"/>
                        </a:lnSpc>
                      </a:pPr>
                      <a:endParaRPr sz="1600" dirty="0">
                        <a:solidFill>
                          <a:schemeClr val="bg1"/>
                        </a:solidFill>
                        <a:latin typeface="+mj-lt"/>
                        <a:cs typeface="Times New Roman"/>
                      </a:endParaRPr>
                    </a:p>
                  </a:txBody>
                  <a:tcPr marL="0" marR="0" marT="0" marB="0">
                    <a:lnB w="12700">
                      <a:solidFill>
                        <a:srgbClr val="C6C5BB"/>
                      </a:solidFill>
                      <a:prstDash val="solid"/>
                    </a:lnB>
                  </a:tcPr>
                </a:tc>
                <a:tc>
                  <a:txBody>
                    <a:bodyPr/>
                    <a:lstStyle/>
                    <a:p>
                      <a:pPr marR="121920" algn="just">
                        <a:lnSpc>
                          <a:spcPct val="100000"/>
                        </a:lnSpc>
                      </a:pPr>
                      <a:endParaRPr sz="1100" dirty="0">
                        <a:solidFill>
                          <a:schemeClr val="bg1"/>
                        </a:solidFill>
                        <a:latin typeface="+mj-lt"/>
                        <a:cs typeface="Times New Roman"/>
                      </a:endParaRPr>
                    </a:p>
                  </a:txBody>
                  <a:tcPr marL="0" marR="0" marT="0" marB="0">
                    <a:lnR w="12700">
                      <a:solidFill>
                        <a:srgbClr val="C6C5BB"/>
                      </a:solidFill>
                      <a:prstDash val="solid"/>
                    </a:lnR>
                    <a:lnB w="19050">
                      <a:solidFill>
                        <a:srgbClr val="C6C5BB"/>
                      </a:solidFill>
                      <a:prstDash val="solid"/>
                    </a:lnB>
                  </a:tcPr>
                </a:tc>
                <a:extLst>
                  <a:ext uri="{0D108BD9-81ED-4DB2-BD59-A6C34878D82A}">
                    <a16:rowId xmlns:a16="http://schemas.microsoft.com/office/drawing/2014/main" val="10002"/>
                  </a:ext>
                </a:extLst>
              </a:tr>
              <a:tr h="229387">
                <a:tc>
                  <a:txBody>
                    <a:bodyPr/>
                    <a:lstStyle/>
                    <a:p>
                      <a:pPr algn="just">
                        <a:lnSpc>
                          <a:spcPct val="100000"/>
                        </a:lnSpc>
                      </a:pPr>
                      <a:endParaRPr sz="1300" dirty="0">
                        <a:solidFill>
                          <a:schemeClr val="bg1"/>
                        </a:solidFill>
                        <a:latin typeface="+mj-lt"/>
                        <a:cs typeface="Times New Roman"/>
                      </a:endParaRPr>
                    </a:p>
                  </a:txBody>
                  <a:tcPr marL="0" marR="0" marT="0" marB="0">
                    <a:lnL w="12700">
                      <a:solidFill>
                        <a:srgbClr val="C6C5BB"/>
                      </a:solidFill>
                      <a:prstDash val="solid"/>
                    </a:lnL>
                    <a:lnT w="19050">
                      <a:solidFill>
                        <a:srgbClr val="C6C5BB"/>
                      </a:solidFill>
                      <a:prstDash val="solid"/>
                    </a:lnT>
                    <a:lnB w="12700">
                      <a:solidFill>
                        <a:srgbClr val="C6C5BB"/>
                      </a:solidFill>
                      <a:prstDash val="solid"/>
                    </a:lnB>
                  </a:tcPr>
                </a:tc>
                <a:tc vMerge="1">
                  <a:txBody>
                    <a:bodyPr/>
                    <a:lstStyle/>
                    <a:p>
                      <a:endParaRPr/>
                    </a:p>
                  </a:txBody>
                  <a:tcPr marL="0" marR="0" marT="0" marB="0">
                    <a:lnB w="12700">
                      <a:solidFill>
                        <a:srgbClr val="C6C5BB"/>
                      </a:solidFill>
                      <a:prstDash val="solid"/>
                    </a:lnB>
                  </a:tcPr>
                </a:tc>
                <a:tc>
                  <a:txBody>
                    <a:bodyPr/>
                    <a:lstStyle/>
                    <a:p>
                      <a:pPr marR="121920" algn="just">
                        <a:lnSpc>
                          <a:spcPct val="100000"/>
                        </a:lnSpc>
                      </a:pPr>
                      <a:endParaRPr sz="1300" dirty="0">
                        <a:solidFill>
                          <a:schemeClr val="bg1"/>
                        </a:solidFill>
                        <a:latin typeface="+mj-lt"/>
                        <a:cs typeface="Times New Roman"/>
                      </a:endParaRPr>
                    </a:p>
                  </a:txBody>
                  <a:tcPr marL="0" marR="0" marT="0" marB="0">
                    <a:lnR w="12700">
                      <a:solidFill>
                        <a:srgbClr val="C6C5BB"/>
                      </a:solidFill>
                      <a:prstDash val="solid"/>
                    </a:lnR>
                    <a:lnT w="19050">
                      <a:solidFill>
                        <a:srgbClr val="C6C5BB"/>
                      </a:solidFill>
                      <a:prstDash val="solid"/>
                    </a:lnT>
                    <a:lnB w="12700">
                      <a:solidFill>
                        <a:srgbClr val="C6C5BB"/>
                      </a:solidFill>
                      <a:prstDash val="soli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976625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1"/>
          <p:cNvSpPr txBox="1"/>
          <p:nvPr/>
        </p:nvSpPr>
        <p:spPr>
          <a:xfrm>
            <a:off x="1564677" y="1319331"/>
            <a:ext cx="9313993" cy="4219104"/>
          </a:xfrm>
          <a:prstGeom prst="rect">
            <a:avLst/>
          </a:prstGeom>
        </p:spPr>
        <p:txBody>
          <a:bodyPr vert="horz" wrap="square" lIns="0" tIns="12700" rIns="0" bIns="0" rtlCol="0">
            <a:spAutoFit/>
          </a:bodyPr>
          <a:lstStyle/>
          <a:p>
            <a:pPr marL="12700" algn="just">
              <a:spcBef>
                <a:spcPts val="100"/>
              </a:spcBef>
            </a:pPr>
            <a:r>
              <a:rPr lang="en-US" sz="3000" b="1" spc="-5" dirty="0">
                <a:solidFill>
                  <a:schemeClr val="bg1"/>
                </a:solidFill>
                <a:latin typeface="+mj-lt"/>
                <a:cs typeface="Arial"/>
              </a:rPr>
              <a:t>Head </a:t>
            </a:r>
            <a:r>
              <a:rPr lang="en-US" sz="3000" b="1" spc="-25" dirty="0">
                <a:solidFill>
                  <a:schemeClr val="bg1"/>
                </a:solidFill>
                <a:latin typeface="+mj-lt"/>
                <a:cs typeface="Arial"/>
              </a:rPr>
              <a:t>Teachers</a:t>
            </a:r>
            <a:r>
              <a:rPr lang="en-US" sz="3000" spc="-25" dirty="0">
                <a:solidFill>
                  <a:schemeClr val="bg1"/>
                </a:solidFill>
                <a:latin typeface="+mj-lt"/>
              </a:rPr>
              <a:t>- </a:t>
            </a:r>
            <a:r>
              <a:rPr lang="en-US" sz="3000" spc="-5" dirty="0">
                <a:solidFill>
                  <a:schemeClr val="bg1"/>
                </a:solidFill>
                <a:latin typeface="+mj-lt"/>
              </a:rPr>
              <a:t>helps </a:t>
            </a:r>
            <a:r>
              <a:rPr lang="en-US" sz="3000" dirty="0">
                <a:solidFill>
                  <a:schemeClr val="bg1"/>
                </a:solidFill>
                <a:latin typeface="+mj-lt"/>
              </a:rPr>
              <a:t>new or weaker </a:t>
            </a:r>
            <a:r>
              <a:rPr lang="en-US" sz="3000" spc="-5" dirty="0">
                <a:solidFill>
                  <a:schemeClr val="bg1"/>
                </a:solidFill>
                <a:latin typeface="+mj-lt"/>
              </a:rPr>
              <a:t>teachers </a:t>
            </a:r>
            <a:r>
              <a:rPr lang="en-US" sz="3000" dirty="0">
                <a:solidFill>
                  <a:schemeClr val="bg1"/>
                </a:solidFill>
                <a:latin typeface="+mj-lt"/>
              </a:rPr>
              <a:t>improve</a:t>
            </a:r>
            <a:r>
              <a:rPr lang="en-US" sz="3000" spc="105" dirty="0">
                <a:solidFill>
                  <a:schemeClr val="bg1"/>
                </a:solidFill>
                <a:latin typeface="+mj-lt"/>
              </a:rPr>
              <a:t> </a:t>
            </a:r>
            <a:r>
              <a:rPr lang="en-US" sz="3000" spc="-5" dirty="0">
                <a:solidFill>
                  <a:schemeClr val="bg1"/>
                </a:solidFill>
                <a:latin typeface="+mj-lt"/>
              </a:rPr>
              <a:t>teaching </a:t>
            </a:r>
            <a:r>
              <a:rPr lang="en-US" sz="3000" spc="-5" dirty="0">
                <a:solidFill>
                  <a:schemeClr val="bg1"/>
                </a:solidFill>
                <a:latin typeface="+mj-lt"/>
                <a:cs typeface="Arial"/>
              </a:rPr>
              <a:t>skills,</a:t>
            </a:r>
            <a:r>
              <a:rPr lang="en-US" sz="3000" spc="30" dirty="0">
                <a:solidFill>
                  <a:schemeClr val="bg1"/>
                </a:solidFill>
                <a:latin typeface="+mj-lt"/>
                <a:cs typeface="Arial"/>
              </a:rPr>
              <a:t> </a:t>
            </a:r>
            <a:r>
              <a:rPr lang="en-US" sz="3000" spc="-5" dirty="0">
                <a:solidFill>
                  <a:schemeClr val="bg1"/>
                </a:solidFill>
                <a:latin typeface="+mj-lt"/>
                <a:cs typeface="Arial"/>
              </a:rPr>
              <a:t>instruction</a:t>
            </a:r>
            <a:r>
              <a:rPr lang="en-US" sz="3000" spc="25" dirty="0">
                <a:solidFill>
                  <a:schemeClr val="bg1"/>
                </a:solidFill>
                <a:latin typeface="+mj-lt"/>
                <a:cs typeface="Arial"/>
              </a:rPr>
              <a:t> </a:t>
            </a:r>
            <a:r>
              <a:rPr lang="en-US" sz="3000" spc="-5" dirty="0">
                <a:solidFill>
                  <a:schemeClr val="bg1"/>
                </a:solidFill>
                <a:latin typeface="+mj-lt"/>
                <a:cs typeface="Arial"/>
              </a:rPr>
              <a:t>or classroom</a:t>
            </a:r>
            <a:r>
              <a:rPr lang="en-US" sz="3000" spc="20" dirty="0">
                <a:solidFill>
                  <a:schemeClr val="bg1"/>
                </a:solidFill>
                <a:latin typeface="+mj-lt"/>
                <a:cs typeface="Arial"/>
              </a:rPr>
              <a:t> </a:t>
            </a:r>
            <a:r>
              <a:rPr lang="en-US" sz="3000" spc="-5" dirty="0">
                <a:solidFill>
                  <a:schemeClr val="bg1"/>
                </a:solidFill>
                <a:latin typeface="+mj-lt"/>
                <a:cs typeface="Arial"/>
              </a:rPr>
              <a:t>supervision assigned in sending weekly/monthly newsletters </a:t>
            </a:r>
            <a:r>
              <a:rPr lang="en-US" sz="3000" dirty="0">
                <a:solidFill>
                  <a:schemeClr val="bg1"/>
                </a:solidFill>
                <a:latin typeface="+mj-lt"/>
                <a:cs typeface="Arial"/>
              </a:rPr>
              <a:t>to  </a:t>
            </a:r>
            <a:r>
              <a:rPr lang="en-US" sz="3000" spc="-5" dirty="0">
                <a:solidFill>
                  <a:schemeClr val="bg1"/>
                </a:solidFill>
                <a:latin typeface="+mj-lt"/>
                <a:cs typeface="Arial"/>
              </a:rPr>
              <a:t>parents</a:t>
            </a:r>
          </a:p>
          <a:p>
            <a:pPr marL="12700" algn="just">
              <a:lnSpc>
                <a:spcPct val="100000"/>
              </a:lnSpc>
              <a:spcBef>
                <a:spcPts val="100"/>
              </a:spcBef>
            </a:pPr>
            <a:endParaRPr lang="en-US" sz="3000" b="1" spc="-5" dirty="0">
              <a:solidFill>
                <a:schemeClr val="bg1"/>
              </a:solidFill>
              <a:latin typeface="+mj-lt"/>
              <a:cs typeface="Arial"/>
            </a:endParaRPr>
          </a:p>
          <a:p>
            <a:pPr marL="12700" algn="just">
              <a:lnSpc>
                <a:spcPct val="100000"/>
              </a:lnSpc>
              <a:spcBef>
                <a:spcPts val="100"/>
              </a:spcBef>
            </a:pPr>
            <a:r>
              <a:rPr lang="en-US" sz="3000" b="1" spc="-5" dirty="0">
                <a:solidFill>
                  <a:schemeClr val="bg1"/>
                </a:solidFill>
                <a:latin typeface="+mj-lt"/>
                <a:cs typeface="Arial"/>
              </a:rPr>
              <a:t>Principals</a:t>
            </a:r>
            <a:r>
              <a:rPr lang="en-US" sz="3000" spc="-5" dirty="0">
                <a:solidFill>
                  <a:schemeClr val="bg1"/>
                </a:solidFill>
                <a:latin typeface="+mj-lt"/>
                <a:cs typeface="Arial"/>
              </a:rPr>
              <a:t>-98% </a:t>
            </a:r>
            <a:r>
              <a:rPr lang="en-US" sz="3000" dirty="0">
                <a:solidFill>
                  <a:schemeClr val="bg1"/>
                </a:solidFill>
                <a:latin typeface="+mj-lt"/>
                <a:cs typeface="Arial"/>
              </a:rPr>
              <a:t>of </a:t>
            </a:r>
            <a:r>
              <a:rPr lang="en-US" sz="3000" spc="-5" dirty="0">
                <a:solidFill>
                  <a:schemeClr val="bg1"/>
                </a:solidFill>
                <a:latin typeface="+mj-lt"/>
                <a:cs typeface="Arial"/>
              </a:rPr>
              <a:t>Principals are</a:t>
            </a:r>
            <a:r>
              <a:rPr lang="en-US" sz="3000" spc="35" dirty="0">
                <a:solidFill>
                  <a:schemeClr val="bg1"/>
                </a:solidFill>
                <a:latin typeface="+mj-lt"/>
                <a:cs typeface="Arial"/>
              </a:rPr>
              <a:t> </a:t>
            </a:r>
            <a:r>
              <a:rPr lang="en-US" sz="3000" dirty="0">
                <a:solidFill>
                  <a:schemeClr val="bg1"/>
                </a:solidFill>
                <a:latin typeface="+mj-lt"/>
                <a:cs typeface="Arial"/>
              </a:rPr>
              <a:t>men </a:t>
            </a:r>
            <a:r>
              <a:rPr lang="en-US" sz="3000" spc="-5" dirty="0">
                <a:solidFill>
                  <a:schemeClr val="bg1"/>
                </a:solidFill>
                <a:latin typeface="+mj-lt"/>
                <a:cs typeface="Arial"/>
              </a:rPr>
              <a:t>responsible </a:t>
            </a:r>
            <a:r>
              <a:rPr lang="en-US" sz="3000" dirty="0">
                <a:solidFill>
                  <a:schemeClr val="bg1"/>
                </a:solidFill>
                <a:latin typeface="+mj-lt"/>
                <a:cs typeface="Arial"/>
              </a:rPr>
              <a:t>for </a:t>
            </a:r>
            <a:r>
              <a:rPr lang="en-US" sz="3000" spc="-5" dirty="0">
                <a:solidFill>
                  <a:schemeClr val="bg1"/>
                </a:solidFill>
                <a:latin typeface="+mj-lt"/>
                <a:cs typeface="Arial"/>
              </a:rPr>
              <a:t>all school</a:t>
            </a:r>
            <a:r>
              <a:rPr lang="en-US" sz="3000" spc="50" dirty="0">
                <a:solidFill>
                  <a:schemeClr val="bg1"/>
                </a:solidFill>
                <a:latin typeface="+mj-lt"/>
                <a:cs typeface="Arial"/>
              </a:rPr>
              <a:t> </a:t>
            </a:r>
            <a:r>
              <a:rPr lang="en-US" sz="3000" spc="-5" dirty="0">
                <a:solidFill>
                  <a:schemeClr val="bg1"/>
                </a:solidFill>
                <a:latin typeface="+mj-lt"/>
                <a:cs typeface="Arial"/>
              </a:rPr>
              <a:t>activities</a:t>
            </a:r>
            <a:r>
              <a:rPr lang="en-US" sz="3000" dirty="0">
                <a:solidFill>
                  <a:schemeClr val="bg1"/>
                </a:solidFill>
                <a:latin typeface="+mj-lt"/>
                <a:cs typeface="Arial"/>
              </a:rPr>
              <a:t> </a:t>
            </a:r>
            <a:r>
              <a:rPr lang="en-US" sz="3000" spc="-5" dirty="0">
                <a:solidFill>
                  <a:schemeClr val="bg1"/>
                </a:solidFill>
                <a:latin typeface="+mj-lt"/>
                <a:cs typeface="Arial"/>
              </a:rPr>
              <a:t>represents </a:t>
            </a:r>
            <a:r>
              <a:rPr lang="en-US" sz="3000" dirty="0">
                <a:solidFill>
                  <a:schemeClr val="bg1"/>
                </a:solidFill>
                <a:latin typeface="+mj-lt"/>
                <a:cs typeface="Arial"/>
              </a:rPr>
              <a:t>the </a:t>
            </a:r>
            <a:r>
              <a:rPr lang="en-US" sz="3000" spc="-5" dirty="0">
                <a:solidFill>
                  <a:schemeClr val="bg1"/>
                </a:solidFill>
                <a:latin typeface="+mj-lt"/>
                <a:cs typeface="Arial"/>
              </a:rPr>
              <a:t>school in </a:t>
            </a:r>
            <a:r>
              <a:rPr lang="en-US" sz="3000" spc="-65" dirty="0">
                <a:solidFill>
                  <a:schemeClr val="bg1"/>
                </a:solidFill>
                <a:latin typeface="+mj-lt"/>
                <a:cs typeface="Arial"/>
              </a:rPr>
              <a:t>PTA </a:t>
            </a:r>
            <a:r>
              <a:rPr lang="en-US" sz="3000" spc="-5" dirty="0">
                <a:solidFill>
                  <a:schemeClr val="bg1"/>
                </a:solidFill>
                <a:latin typeface="+mj-lt"/>
                <a:cs typeface="Arial"/>
              </a:rPr>
              <a:t>and outside</a:t>
            </a:r>
            <a:r>
              <a:rPr lang="en-US" sz="3000" spc="25" dirty="0">
                <a:solidFill>
                  <a:schemeClr val="bg1"/>
                </a:solidFill>
                <a:latin typeface="+mj-lt"/>
                <a:cs typeface="Arial"/>
              </a:rPr>
              <a:t> </a:t>
            </a:r>
            <a:r>
              <a:rPr lang="en-US" sz="3000" spc="-5" dirty="0">
                <a:solidFill>
                  <a:schemeClr val="bg1"/>
                </a:solidFill>
                <a:latin typeface="+mj-lt"/>
                <a:cs typeface="Arial"/>
              </a:rPr>
              <a:t>groups</a:t>
            </a:r>
            <a:r>
              <a:rPr lang="en-US" sz="3000" dirty="0">
                <a:solidFill>
                  <a:schemeClr val="bg1"/>
                </a:solidFill>
                <a:latin typeface="+mj-lt"/>
                <a:cs typeface="Arial"/>
              </a:rPr>
              <a:t> </a:t>
            </a:r>
            <a:r>
              <a:rPr lang="en-US" sz="3000" spc="-5" dirty="0">
                <a:solidFill>
                  <a:schemeClr val="bg1"/>
                </a:solidFill>
                <a:latin typeface="+mj-lt"/>
                <a:cs typeface="Arial"/>
              </a:rPr>
              <a:t>school symbol and</a:t>
            </a:r>
            <a:r>
              <a:rPr lang="en-US" sz="3000" spc="10" dirty="0">
                <a:solidFill>
                  <a:schemeClr val="bg1"/>
                </a:solidFill>
                <a:latin typeface="+mj-lt"/>
                <a:cs typeface="Arial"/>
              </a:rPr>
              <a:t> </a:t>
            </a:r>
            <a:r>
              <a:rPr lang="en-US" sz="3000" spc="-5" dirty="0">
                <a:solidFill>
                  <a:schemeClr val="bg1"/>
                </a:solidFill>
                <a:latin typeface="+mj-lt"/>
                <a:cs typeface="Arial"/>
              </a:rPr>
              <a:t>expectation.</a:t>
            </a:r>
            <a:endParaRPr lang="en-US" sz="3000" dirty="0">
              <a:solidFill>
                <a:schemeClr val="bg1"/>
              </a:solidFill>
              <a:latin typeface="+mj-lt"/>
              <a:cs typeface="Arial"/>
            </a:endParaRPr>
          </a:p>
          <a:p>
            <a:pPr marL="12700" algn="just">
              <a:spcBef>
                <a:spcPts val="100"/>
              </a:spcBef>
            </a:pPr>
            <a:endParaRPr lang="en-US" sz="3000" dirty="0">
              <a:solidFill>
                <a:schemeClr val="bg1"/>
              </a:solidFill>
              <a:latin typeface="+mj-lt"/>
              <a:cs typeface="Arial"/>
            </a:endParaRPr>
          </a:p>
          <a:p>
            <a:pPr marL="12700" algn="just">
              <a:lnSpc>
                <a:spcPct val="100000"/>
              </a:lnSpc>
              <a:spcBef>
                <a:spcPts val="100"/>
              </a:spcBef>
            </a:pPr>
            <a:endParaRPr lang="en-US" sz="3000" spc="-5" dirty="0">
              <a:solidFill>
                <a:schemeClr val="bg1"/>
              </a:solidFill>
              <a:latin typeface="+mj-lt"/>
            </a:endParaRPr>
          </a:p>
        </p:txBody>
      </p:sp>
    </p:spTree>
    <p:extLst>
      <p:ext uri="{BB962C8B-B14F-4D97-AF65-F5344CB8AC3E}">
        <p14:creationId xmlns:p14="http://schemas.microsoft.com/office/powerpoint/2010/main" val="20963619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6"/>
          <p:cNvSpPr txBox="1"/>
          <p:nvPr/>
        </p:nvSpPr>
        <p:spPr>
          <a:xfrm>
            <a:off x="1318738" y="1182100"/>
            <a:ext cx="9519592" cy="3718967"/>
          </a:xfrm>
          <a:prstGeom prst="rect">
            <a:avLst/>
          </a:prstGeom>
        </p:spPr>
        <p:txBody>
          <a:bodyPr vert="horz" wrap="square" lIns="0" tIns="12700" rIns="0" bIns="0" rtlCol="0">
            <a:spAutoFit/>
          </a:bodyPr>
          <a:lstStyle/>
          <a:p>
            <a:pPr marL="12700" marR="55880" algn="just">
              <a:lnSpc>
                <a:spcPct val="100000"/>
              </a:lnSpc>
              <a:spcBef>
                <a:spcPts val="100"/>
              </a:spcBef>
            </a:pPr>
            <a:r>
              <a:rPr lang="en-US" sz="3000" b="1" spc="-5" dirty="0">
                <a:solidFill>
                  <a:schemeClr val="bg1"/>
                </a:solidFill>
                <a:latin typeface="+mj-lt"/>
              </a:rPr>
              <a:t>Classroom arrangements - 38-45</a:t>
            </a:r>
            <a:r>
              <a:rPr lang="en-US" sz="3000" b="1" spc="50" dirty="0">
                <a:solidFill>
                  <a:schemeClr val="bg1"/>
                </a:solidFill>
                <a:latin typeface="+mj-lt"/>
              </a:rPr>
              <a:t> S</a:t>
            </a:r>
            <a:r>
              <a:rPr lang="en-US" sz="3000" b="1" dirty="0">
                <a:solidFill>
                  <a:schemeClr val="bg1"/>
                </a:solidFill>
                <a:latin typeface="+mj-lt"/>
              </a:rPr>
              <a:t>tudents</a:t>
            </a:r>
            <a:endParaRPr lang="en-US" sz="3000" spc="-5" dirty="0">
              <a:solidFill>
                <a:schemeClr val="bg1"/>
              </a:solidFill>
              <a:latin typeface="+mj-lt"/>
              <a:cs typeface="Arial"/>
            </a:endParaRPr>
          </a:p>
          <a:p>
            <a:pPr marL="469900" marR="55880" indent="-457200" algn="just">
              <a:lnSpc>
                <a:spcPct val="100000"/>
              </a:lnSpc>
              <a:spcBef>
                <a:spcPts val="100"/>
              </a:spcBef>
              <a:buFont typeface="Arial" panose="020B0604020202020204" pitchFamily="34" charset="0"/>
              <a:buChar char="•"/>
            </a:pPr>
            <a:r>
              <a:rPr lang="en-US" sz="3000" spc="-5" dirty="0">
                <a:solidFill>
                  <a:schemeClr val="bg1"/>
                </a:solidFill>
                <a:latin typeface="+mj-lt"/>
                <a:cs typeface="Arial"/>
              </a:rPr>
              <a:t>E</a:t>
            </a:r>
            <a:r>
              <a:rPr sz="3000" spc="-5" dirty="0">
                <a:solidFill>
                  <a:schemeClr val="bg1"/>
                </a:solidFill>
                <a:latin typeface="+mj-lt"/>
                <a:cs typeface="Arial"/>
              </a:rPr>
              <a:t>xtensive training </a:t>
            </a:r>
            <a:r>
              <a:rPr sz="3000" dirty="0">
                <a:solidFill>
                  <a:schemeClr val="bg1"/>
                </a:solidFill>
                <a:latin typeface="+mj-lt"/>
                <a:cs typeface="Arial"/>
              </a:rPr>
              <a:t>from the </a:t>
            </a:r>
            <a:r>
              <a:rPr sz="3000" spc="-5" dirty="0">
                <a:solidFill>
                  <a:schemeClr val="bg1"/>
                </a:solidFill>
                <a:latin typeface="+mj-lt"/>
                <a:cs typeface="Arial"/>
              </a:rPr>
              <a:t>first day of </a:t>
            </a:r>
            <a:r>
              <a:rPr sz="3000" dirty="0">
                <a:solidFill>
                  <a:schemeClr val="bg1"/>
                </a:solidFill>
                <a:latin typeface="+mj-lt"/>
                <a:cs typeface="Arial"/>
              </a:rPr>
              <a:t>the </a:t>
            </a:r>
            <a:r>
              <a:rPr sz="3000" spc="-15" dirty="0">
                <a:solidFill>
                  <a:schemeClr val="bg1"/>
                </a:solidFill>
                <a:latin typeface="+mj-lt"/>
                <a:cs typeface="Arial"/>
              </a:rPr>
              <a:t>child’s </a:t>
            </a:r>
            <a:r>
              <a:rPr sz="3000" dirty="0">
                <a:solidFill>
                  <a:schemeClr val="bg1"/>
                </a:solidFill>
                <a:latin typeface="+mj-lt"/>
                <a:cs typeface="Arial"/>
              </a:rPr>
              <a:t>school  </a:t>
            </a:r>
            <a:r>
              <a:rPr sz="3000" spc="-5" dirty="0">
                <a:solidFill>
                  <a:schemeClr val="bg1"/>
                </a:solidFill>
                <a:latin typeface="+mj-lt"/>
                <a:cs typeface="Arial"/>
              </a:rPr>
              <a:t>career in </a:t>
            </a:r>
            <a:r>
              <a:rPr sz="3000" dirty="0">
                <a:solidFill>
                  <a:schemeClr val="bg1"/>
                </a:solidFill>
                <a:latin typeface="+mj-lt"/>
                <a:cs typeface="Arial"/>
              </a:rPr>
              <a:t>the </a:t>
            </a:r>
            <a:r>
              <a:rPr sz="3000" spc="-5" dirty="0">
                <a:solidFill>
                  <a:schemeClr val="bg1"/>
                </a:solidFill>
                <a:latin typeface="+mj-lt"/>
                <a:cs typeface="Arial"/>
              </a:rPr>
              <a:t>routines and rituals </a:t>
            </a:r>
            <a:r>
              <a:rPr sz="3000" dirty="0">
                <a:solidFill>
                  <a:schemeClr val="bg1"/>
                </a:solidFill>
                <a:latin typeface="+mj-lt"/>
                <a:cs typeface="Arial"/>
              </a:rPr>
              <a:t>that </a:t>
            </a:r>
            <a:r>
              <a:rPr sz="3000" spc="-5" dirty="0">
                <a:solidFill>
                  <a:schemeClr val="bg1"/>
                </a:solidFill>
                <a:latin typeface="+mj-lt"/>
                <a:cs typeface="Arial"/>
              </a:rPr>
              <a:t>make up </a:t>
            </a:r>
            <a:r>
              <a:rPr sz="3000" dirty="0">
                <a:solidFill>
                  <a:schemeClr val="bg1"/>
                </a:solidFill>
                <a:latin typeface="+mj-lt"/>
                <a:cs typeface="Arial"/>
              </a:rPr>
              <a:t>the </a:t>
            </a:r>
            <a:r>
              <a:rPr sz="3000" spc="-5" dirty="0">
                <a:solidFill>
                  <a:schemeClr val="bg1"/>
                </a:solidFill>
                <a:latin typeface="+mj-lt"/>
                <a:cs typeface="Arial"/>
              </a:rPr>
              <a:t>school</a:t>
            </a:r>
            <a:r>
              <a:rPr sz="3000" spc="125" dirty="0">
                <a:solidFill>
                  <a:schemeClr val="bg1"/>
                </a:solidFill>
                <a:latin typeface="+mj-lt"/>
                <a:cs typeface="Arial"/>
              </a:rPr>
              <a:t> </a:t>
            </a:r>
            <a:r>
              <a:rPr sz="3000" spc="-5" dirty="0">
                <a:solidFill>
                  <a:schemeClr val="bg1"/>
                </a:solidFill>
                <a:latin typeface="+mj-lt"/>
                <a:cs typeface="Arial"/>
              </a:rPr>
              <a:t>da</a:t>
            </a:r>
            <a:r>
              <a:rPr lang="en-US" sz="3000" spc="-5" dirty="0">
                <a:solidFill>
                  <a:schemeClr val="bg1"/>
                </a:solidFill>
                <a:latin typeface="+mj-lt"/>
                <a:cs typeface="Arial"/>
              </a:rPr>
              <a:t>y</a:t>
            </a:r>
            <a:endParaRPr lang="en-US" sz="3000" dirty="0">
              <a:solidFill>
                <a:schemeClr val="bg1"/>
              </a:solidFill>
              <a:latin typeface="+mj-lt"/>
              <a:cs typeface="Arial"/>
            </a:endParaRPr>
          </a:p>
          <a:p>
            <a:pPr marL="469900" indent="-457200" algn="just">
              <a:lnSpc>
                <a:spcPct val="100000"/>
              </a:lnSpc>
              <a:buFont typeface="Arial" panose="020B0604020202020204" pitchFamily="34" charset="0"/>
              <a:buChar char="•"/>
            </a:pPr>
            <a:r>
              <a:rPr lang="en-US" sz="3000" dirty="0">
                <a:solidFill>
                  <a:schemeClr val="bg1"/>
                </a:solidFill>
                <a:latin typeface="+mj-lt"/>
                <a:cs typeface="Arial"/>
              </a:rPr>
              <a:t>Teachers </a:t>
            </a:r>
            <a:r>
              <a:rPr lang="en-US" sz="3000" spc="-5" dirty="0">
                <a:solidFill>
                  <a:schemeClr val="bg1"/>
                </a:solidFill>
                <a:latin typeface="+mj-lt"/>
                <a:cs typeface="Arial"/>
              </a:rPr>
              <a:t>teaches students that </a:t>
            </a:r>
            <a:r>
              <a:rPr lang="en-US" sz="3000" dirty="0">
                <a:solidFill>
                  <a:schemeClr val="bg1"/>
                </a:solidFill>
                <a:latin typeface="+mj-lt"/>
                <a:cs typeface="Arial"/>
              </a:rPr>
              <a:t>they are </a:t>
            </a:r>
            <a:r>
              <a:rPr lang="en-US" sz="3000" spc="-5" dirty="0">
                <a:solidFill>
                  <a:schemeClr val="bg1"/>
                </a:solidFill>
                <a:latin typeface="+mj-lt"/>
                <a:cs typeface="Arial"/>
              </a:rPr>
              <a:t>responsible </a:t>
            </a:r>
            <a:r>
              <a:rPr lang="en-US" sz="3000" dirty="0">
                <a:solidFill>
                  <a:schemeClr val="bg1"/>
                </a:solidFill>
                <a:latin typeface="+mj-lt"/>
                <a:cs typeface="Arial"/>
              </a:rPr>
              <a:t>for</a:t>
            </a:r>
            <a:r>
              <a:rPr lang="en-US" sz="3000" spc="60" dirty="0">
                <a:solidFill>
                  <a:schemeClr val="bg1"/>
                </a:solidFill>
                <a:latin typeface="+mj-lt"/>
                <a:cs typeface="Arial"/>
              </a:rPr>
              <a:t> </a:t>
            </a:r>
            <a:r>
              <a:rPr lang="en-US" sz="3000" spc="-5" dirty="0">
                <a:solidFill>
                  <a:schemeClr val="bg1"/>
                </a:solidFill>
                <a:latin typeface="+mj-lt"/>
                <a:cs typeface="Arial"/>
              </a:rPr>
              <a:t>their</a:t>
            </a:r>
            <a:endParaRPr lang="en-US" sz="3000" dirty="0">
              <a:solidFill>
                <a:schemeClr val="bg1"/>
              </a:solidFill>
              <a:latin typeface="+mj-lt"/>
              <a:cs typeface="Arial"/>
            </a:endParaRPr>
          </a:p>
          <a:p>
            <a:pPr marL="12700" algn="just">
              <a:lnSpc>
                <a:spcPct val="100000"/>
              </a:lnSpc>
            </a:pPr>
            <a:r>
              <a:rPr lang="en-US" sz="3000" spc="-5" dirty="0">
                <a:solidFill>
                  <a:schemeClr val="bg1"/>
                </a:solidFill>
                <a:latin typeface="+mj-lt"/>
                <a:cs typeface="Arial"/>
              </a:rPr>
              <a:t>     B</a:t>
            </a:r>
            <a:r>
              <a:rPr sz="3000" spc="-5" dirty="0">
                <a:solidFill>
                  <a:schemeClr val="bg1"/>
                </a:solidFill>
                <a:latin typeface="+mj-lt"/>
                <a:cs typeface="Arial"/>
              </a:rPr>
              <a:t>ehavior</a:t>
            </a:r>
            <a:endParaRPr lang="en-US" sz="3000" spc="-5" dirty="0">
              <a:solidFill>
                <a:schemeClr val="bg1"/>
              </a:solidFill>
              <a:latin typeface="+mj-lt"/>
              <a:cs typeface="Arial"/>
            </a:endParaRPr>
          </a:p>
          <a:p>
            <a:pPr marL="469900" indent="-457200" algn="just">
              <a:lnSpc>
                <a:spcPct val="100000"/>
              </a:lnSpc>
              <a:buFont typeface="Arial" panose="020B0604020202020204" pitchFamily="34" charset="0"/>
              <a:buChar char="•"/>
            </a:pPr>
            <a:r>
              <a:rPr lang="en-US" sz="3000" dirty="0">
                <a:solidFill>
                  <a:schemeClr val="bg1"/>
                </a:solidFill>
                <a:latin typeface="+mj-lt"/>
                <a:cs typeface="Arial"/>
              </a:rPr>
              <a:t>S</a:t>
            </a:r>
            <a:r>
              <a:rPr sz="3000" dirty="0">
                <a:solidFill>
                  <a:schemeClr val="bg1"/>
                </a:solidFill>
                <a:latin typeface="+mj-lt"/>
                <a:cs typeface="Arial"/>
              </a:rPr>
              <a:t>tudents </a:t>
            </a:r>
            <a:r>
              <a:rPr sz="3000" spc="-5" dirty="0">
                <a:solidFill>
                  <a:schemeClr val="bg1"/>
                </a:solidFill>
                <a:latin typeface="+mj-lt"/>
                <a:cs typeface="Arial"/>
              </a:rPr>
              <a:t>are taught </a:t>
            </a:r>
            <a:r>
              <a:rPr sz="3000" dirty="0">
                <a:solidFill>
                  <a:schemeClr val="bg1"/>
                </a:solidFill>
                <a:latin typeface="+mj-lt"/>
                <a:cs typeface="Arial"/>
              </a:rPr>
              <a:t>to take </a:t>
            </a:r>
            <a:r>
              <a:rPr sz="3000" spc="-5" dirty="0">
                <a:solidFill>
                  <a:schemeClr val="bg1"/>
                </a:solidFill>
                <a:latin typeface="+mj-lt"/>
                <a:cs typeface="Arial"/>
              </a:rPr>
              <a:t>pride in conducting themselves in  an orderly and </a:t>
            </a:r>
            <a:r>
              <a:rPr sz="3000" spc="-10" dirty="0">
                <a:solidFill>
                  <a:schemeClr val="bg1"/>
                </a:solidFill>
                <a:latin typeface="+mj-lt"/>
                <a:cs typeface="Arial"/>
              </a:rPr>
              <a:t>efficient</a:t>
            </a:r>
            <a:r>
              <a:rPr sz="3000" spc="35" dirty="0">
                <a:solidFill>
                  <a:schemeClr val="bg1"/>
                </a:solidFill>
                <a:latin typeface="+mj-lt"/>
                <a:cs typeface="Arial"/>
              </a:rPr>
              <a:t> </a:t>
            </a:r>
            <a:r>
              <a:rPr sz="3000" spc="-5" dirty="0">
                <a:solidFill>
                  <a:schemeClr val="bg1"/>
                </a:solidFill>
                <a:latin typeface="+mj-lt"/>
                <a:cs typeface="Arial"/>
              </a:rPr>
              <a:t>manner</a:t>
            </a:r>
            <a:endParaRPr sz="3000" dirty="0">
              <a:solidFill>
                <a:schemeClr val="bg1"/>
              </a:solidFill>
              <a:latin typeface="+mj-lt"/>
              <a:cs typeface="Arial"/>
            </a:endParaRPr>
          </a:p>
        </p:txBody>
      </p:sp>
    </p:spTree>
    <p:extLst>
      <p:ext uri="{BB962C8B-B14F-4D97-AF65-F5344CB8AC3E}">
        <p14:creationId xmlns:p14="http://schemas.microsoft.com/office/powerpoint/2010/main" val="26267116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7"/>
          <p:cNvGraphicFramePr>
            <a:graphicFrameLocks noGrp="1"/>
          </p:cNvGraphicFramePr>
          <p:nvPr>
            <p:extLst>
              <p:ext uri="{D42A27DB-BD31-4B8C-83A1-F6EECF244321}">
                <p14:modId xmlns:p14="http://schemas.microsoft.com/office/powerpoint/2010/main" val="1583354144"/>
              </p:ext>
            </p:extLst>
          </p:nvPr>
        </p:nvGraphicFramePr>
        <p:xfrm>
          <a:off x="1501400" y="364431"/>
          <a:ext cx="9350377" cy="6079471"/>
        </p:xfrm>
        <a:graphic>
          <a:graphicData uri="http://schemas.openxmlformats.org/drawingml/2006/table">
            <a:tbl>
              <a:tblPr firstRow="1" bandRow="1">
                <a:tableStyleId>{2D5ABB26-0587-4C30-8999-92F81FD0307C}</a:tableStyleId>
              </a:tblPr>
              <a:tblGrid>
                <a:gridCol w="9350377">
                  <a:extLst>
                    <a:ext uri="{9D8B030D-6E8A-4147-A177-3AD203B41FA5}">
                      <a16:colId xmlns:a16="http://schemas.microsoft.com/office/drawing/2014/main" val="20000"/>
                    </a:ext>
                  </a:extLst>
                </a:gridCol>
              </a:tblGrid>
              <a:tr h="2548661">
                <a:tc>
                  <a:txBody>
                    <a:bodyPr/>
                    <a:lstStyle/>
                    <a:p>
                      <a:pPr marR="194945" algn="just">
                        <a:lnSpc>
                          <a:spcPct val="100000"/>
                        </a:lnSpc>
                        <a:spcBef>
                          <a:spcPts val="30"/>
                        </a:spcBef>
                      </a:pPr>
                      <a:endParaRPr sz="3000" dirty="0">
                        <a:solidFill>
                          <a:schemeClr val="bg1"/>
                        </a:solidFill>
                        <a:latin typeface="+mj-lt"/>
                        <a:cs typeface="Times New Roman"/>
                      </a:endParaRPr>
                    </a:p>
                    <a:p>
                      <a:pPr marR="194945" algn="just">
                        <a:lnSpc>
                          <a:spcPct val="100000"/>
                        </a:lnSpc>
                      </a:pPr>
                      <a:r>
                        <a:rPr lang="en-US" sz="3000" spc="-5" dirty="0">
                          <a:solidFill>
                            <a:schemeClr val="bg1"/>
                          </a:solidFill>
                          <a:latin typeface="+mj-lt"/>
                          <a:cs typeface="Arial"/>
                        </a:rPr>
                        <a:t>*S</a:t>
                      </a:r>
                      <a:r>
                        <a:rPr sz="3000" spc="-5" dirty="0">
                          <a:solidFill>
                            <a:schemeClr val="bg1"/>
                          </a:solidFill>
                          <a:latin typeface="+mj-lt"/>
                          <a:cs typeface="Arial"/>
                        </a:rPr>
                        <a:t>chool</a:t>
                      </a:r>
                      <a:r>
                        <a:rPr sz="3000" spc="-10" dirty="0">
                          <a:solidFill>
                            <a:schemeClr val="bg1"/>
                          </a:solidFill>
                          <a:latin typeface="+mj-lt"/>
                          <a:cs typeface="Arial"/>
                        </a:rPr>
                        <a:t> </a:t>
                      </a:r>
                      <a:r>
                        <a:rPr sz="3000" dirty="0">
                          <a:solidFill>
                            <a:schemeClr val="bg1"/>
                          </a:solidFill>
                          <a:latin typeface="+mj-lt"/>
                          <a:cs typeface="Arial"/>
                        </a:rPr>
                        <a:t>calendar</a:t>
                      </a:r>
                    </a:p>
                    <a:p>
                      <a:pPr marR="194945" algn="just">
                        <a:lnSpc>
                          <a:spcPct val="100000"/>
                        </a:lnSpc>
                        <a:spcBef>
                          <a:spcPts val="25"/>
                        </a:spcBef>
                      </a:pPr>
                      <a:endParaRPr sz="3000" dirty="0">
                        <a:solidFill>
                          <a:schemeClr val="bg1"/>
                        </a:solidFill>
                        <a:latin typeface="+mj-lt"/>
                        <a:cs typeface="Times New Roman"/>
                      </a:endParaRPr>
                    </a:p>
                    <a:p>
                      <a:pPr marL="1456690" indent="-1013460" algn="just">
                        <a:lnSpc>
                          <a:spcPct val="100000"/>
                        </a:lnSpc>
                      </a:pPr>
                      <a:r>
                        <a:rPr sz="3000" spc="-5" dirty="0">
                          <a:solidFill>
                            <a:schemeClr val="bg1"/>
                          </a:solidFill>
                          <a:latin typeface="+mj-lt"/>
                          <a:cs typeface="Arial"/>
                        </a:rPr>
                        <a:t>-classes normally </a:t>
                      </a:r>
                      <a:r>
                        <a:rPr sz="3000" dirty="0">
                          <a:solidFill>
                            <a:schemeClr val="bg1"/>
                          </a:solidFill>
                          <a:latin typeface="+mj-lt"/>
                          <a:cs typeface="Arial"/>
                        </a:rPr>
                        <a:t>start </a:t>
                      </a:r>
                      <a:r>
                        <a:rPr sz="3000" spc="-5" dirty="0">
                          <a:solidFill>
                            <a:schemeClr val="bg1"/>
                          </a:solidFill>
                          <a:latin typeface="+mj-lt"/>
                          <a:cs typeface="Arial"/>
                        </a:rPr>
                        <a:t>in April and </a:t>
                      </a:r>
                      <a:r>
                        <a:rPr sz="3000" dirty="0">
                          <a:solidFill>
                            <a:schemeClr val="bg1"/>
                          </a:solidFill>
                          <a:latin typeface="+mj-lt"/>
                          <a:cs typeface="Arial"/>
                        </a:rPr>
                        <a:t>ends </a:t>
                      </a:r>
                      <a:r>
                        <a:rPr sz="3000" spc="-5" dirty="0">
                          <a:solidFill>
                            <a:schemeClr val="bg1"/>
                          </a:solidFill>
                          <a:latin typeface="+mj-lt"/>
                          <a:cs typeface="Arial"/>
                        </a:rPr>
                        <a:t>in March  </a:t>
                      </a:r>
                      <a:r>
                        <a:rPr lang="en-US" sz="3000" spc="-5" dirty="0">
                          <a:solidFill>
                            <a:schemeClr val="bg1"/>
                          </a:solidFill>
                          <a:latin typeface="+mj-lt"/>
                          <a:cs typeface="Arial"/>
                        </a:rPr>
                        <a:t>of </a:t>
                      </a:r>
                      <a:r>
                        <a:rPr sz="3000" spc="-5" dirty="0">
                          <a:solidFill>
                            <a:schemeClr val="bg1"/>
                          </a:solidFill>
                          <a:latin typeface="+mj-lt"/>
                          <a:cs typeface="Arial"/>
                        </a:rPr>
                        <a:t>the following</a:t>
                      </a:r>
                      <a:r>
                        <a:rPr sz="3000" spc="15" dirty="0">
                          <a:solidFill>
                            <a:schemeClr val="bg1"/>
                          </a:solidFill>
                          <a:latin typeface="+mj-lt"/>
                          <a:cs typeface="Arial"/>
                        </a:rPr>
                        <a:t> </a:t>
                      </a:r>
                      <a:r>
                        <a:rPr sz="3000" spc="-5" dirty="0">
                          <a:solidFill>
                            <a:schemeClr val="bg1"/>
                          </a:solidFill>
                          <a:latin typeface="+mj-lt"/>
                          <a:cs typeface="Arial"/>
                        </a:rPr>
                        <a:t>year</a:t>
                      </a:r>
                      <a:endParaRPr sz="3000" dirty="0">
                        <a:solidFill>
                          <a:schemeClr val="bg1"/>
                        </a:solidFill>
                        <a:latin typeface="+mj-lt"/>
                        <a:cs typeface="Arial"/>
                      </a:endParaRPr>
                    </a:p>
                    <a:p>
                      <a:pPr marL="900430" marR="194945" indent="-457200" algn="just">
                        <a:lnSpc>
                          <a:spcPct val="100000"/>
                        </a:lnSpc>
                        <a:buFont typeface="Arial" panose="020B0604020202020204" pitchFamily="34" charset="0"/>
                        <a:buChar char="•"/>
                      </a:pPr>
                      <a:r>
                        <a:rPr sz="3000" dirty="0">
                          <a:solidFill>
                            <a:schemeClr val="bg1"/>
                          </a:solidFill>
                          <a:latin typeface="+mj-lt"/>
                          <a:cs typeface="Arial"/>
                        </a:rPr>
                        <a:t>fieldtrips happen </a:t>
                      </a:r>
                      <a:r>
                        <a:rPr sz="3000" spc="-5" dirty="0">
                          <a:solidFill>
                            <a:schemeClr val="bg1"/>
                          </a:solidFill>
                          <a:latin typeface="+mj-lt"/>
                          <a:cs typeface="Arial"/>
                        </a:rPr>
                        <a:t>in May</a:t>
                      </a:r>
                      <a:r>
                        <a:rPr sz="3000" spc="25" dirty="0">
                          <a:solidFill>
                            <a:schemeClr val="bg1"/>
                          </a:solidFill>
                          <a:latin typeface="+mj-lt"/>
                          <a:cs typeface="Arial"/>
                        </a:rPr>
                        <a:t> </a:t>
                      </a:r>
                      <a:r>
                        <a:rPr sz="3000" spc="-5" dirty="0">
                          <a:solidFill>
                            <a:schemeClr val="bg1"/>
                          </a:solidFill>
                          <a:latin typeface="+mj-lt"/>
                          <a:cs typeface="Arial"/>
                        </a:rPr>
                        <a:t>(Spring)</a:t>
                      </a:r>
                      <a:endParaRPr sz="3000" dirty="0">
                        <a:solidFill>
                          <a:schemeClr val="bg1"/>
                        </a:solidFill>
                        <a:latin typeface="+mj-lt"/>
                        <a:cs typeface="Arial"/>
                      </a:endParaRPr>
                    </a:p>
                  </a:txBody>
                  <a:tcPr marL="0" marR="0" marT="3810" marB="0">
                    <a:lnL w="12700">
                      <a:solidFill>
                        <a:srgbClr val="C6C5BB"/>
                      </a:solidFill>
                      <a:prstDash val="solid"/>
                    </a:lnL>
                    <a:lnR w="12700">
                      <a:solidFill>
                        <a:srgbClr val="C6C5BB"/>
                      </a:solidFill>
                      <a:prstDash val="solid"/>
                    </a:lnR>
                    <a:lnT w="3175">
                      <a:solidFill>
                        <a:srgbClr val="C6C5BB"/>
                      </a:solidFill>
                      <a:prstDash val="solid"/>
                    </a:lnT>
                    <a:lnB w="3175">
                      <a:solidFill>
                        <a:srgbClr val="C6C5BB"/>
                      </a:solidFill>
                      <a:prstDash val="solid"/>
                    </a:lnB>
                  </a:tcPr>
                </a:tc>
                <a:extLst>
                  <a:ext uri="{0D108BD9-81ED-4DB2-BD59-A6C34878D82A}">
                    <a16:rowId xmlns:a16="http://schemas.microsoft.com/office/drawing/2014/main" val="10000"/>
                  </a:ext>
                </a:extLst>
              </a:tr>
              <a:tr h="2875261">
                <a:tc>
                  <a:txBody>
                    <a:bodyPr/>
                    <a:lstStyle/>
                    <a:p>
                      <a:pPr marL="900430" marR="194945" indent="-457200" algn="just">
                        <a:lnSpc>
                          <a:spcPts val="3110"/>
                        </a:lnSpc>
                        <a:buFont typeface="Arial" panose="020B0604020202020204" pitchFamily="34" charset="0"/>
                        <a:buChar char="•"/>
                      </a:pPr>
                      <a:r>
                        <a:rPr sz="3000" spc="-5" dirty="0">
                          <a:solidFill>
                            <a:schemeClr val="bg1"/>
                          </a:solidFill>
                          <a:latin typeface="+mj-lt"/>
                          <a:cs typeface="Arial"/>
                        </a:rPr>
                        <a:t>Annual Sports in September</a:t>
                      </a:r>
                      <a:r>
                        <a:rPr sz="3000" spc="60" dirty="0">
                          <a:solidFill>
                            <a:schemeClr val="bg1"/>
                          </a:solidFill>
                          <a:latin typeface="+mj-lt"/>
                          <a:cs typeface="Arial"/>
                        </a:rPr>
                        <a:t> </a:t>
                      </a:r>
                      <a:r>
                        <a:rPr sz="3000" spc="-5" dirty="0">
                          <a:solidFill>
                            <a:schemeClr val="bg1"/>
                          </a:solidFill>
                          <a:latin typeface="+mj-lt"/>
                          <a:cs typeface="Arial"/>
                        </a:rPr>
                        <a:t>(Autumn)</a:t>
                      </a:r>
                      <a:endParaRPr sz="3000" dirty="0">
                        <a:solidFill>
                          <a:schemeClr val="bg1"/>
                        </a:solidFill>
                        <a:latin typeface="+mj-lt"/>
                        <a:cs typeface="Arial"/>
                      </a:endParaRPr>
                    </a:p>
                    <a:p>
                      <a:pPr marL="900430" marR="194945" indent="-457200" algn="just">
                        <a:lnSpc>
                          <a:spcPct val="100000"/>
                        </a:lnSpc>
                        <a:buFont typeface="Arial" panose="020B0604020202020204" pitchFamily="34" charset="0"/>
                        <a:buChar char="•"/>
                      </a:pPr>
                      <a:r>
                        <a:rPr sz="3000" spc="-5" dirty="0">
                          <a:solidFill>
                            <a:schemeClr val="bg1"/>
                          </a:solidFill>
                          <a:latin typeface="+mj-lt"/>
                          <a:cs typeface="Arial"/>
                        </a:rPr>
                        <a:t>Three long</a:t>
                      </a:r>
                      <a:r>
                        <a:rPr sz="3000" spc="20" dirty="0">
                          <a:solidFill>
                            <a:schemeClr val="bg1"/>
                          </a:solidFill>
                          <a:latin typeface="+mj-lt"/>
                          <a:cs typeface="Arial"/>
                        </a:rPr>
                        <a:t> </a:t>
                      </a:r>
                      <a:r>
                        <a:rPr sz="3000" dirty="0">
                          <a:solidFill>
                            <a:schemeClr val="bg1"/>
                          </a:solidFill>
                          <a:latin typeface="+mj-lt"/>
                          <a:cs typeface="Arial"/>
                        </a:rPr>
                        <a:t>vacations</a:t>
                      </a:r>
                    </a:p>
                    <a:p>
                      <a:pPr marL="1357630" marR="194945" algn="just">
                        <a:lnSpc>
                          <a:spcPct val="100000"/>
                        </a:lnSpc>
                      </a:pPr>
                      <a:r>
                        <a:rPr sz="3000" spc="-5" dirty="0">
                          <a:solidFill>
                            <a:schemeClr val="bg1"/>
                          </a:solidFill>
                          <a:latin typeface="+mj-lt"/>
                          <a:cs typeface="Arial"/>
                        </a:rPr>
                        <a:t>*Summer break </a:t>
                      </a:r>
                      <a:r>
                        <a:rPr sz="3000" dirty="0">
                          <a:solidFill>
                            <a:schemeClr val="bg1"/>
                          </a:solidFill>
                          <a:latin typeface="+mj-lt"/>
                          <a:cs typeface="Arial"/>
                        </a:rPr>
                        <a:t>(late July-late</a:t>
                      </a:r>
                      <a:r>
                        <a:rPr sz="3000" spc="-110" dirty="0">
                          <a:solidFill>
                            <a:schemeClr val="bg1"/>
                          </a:solidFill>
                          <a:latin typeface="+mj-lt"/>
                          <a:cs typeface="Arial"/>
                        </a:rPr>
                        <a:t> </a:t>
                      </a:r>
                      <a:r>
                        <a:rPr sz="3000" spc="-5" dirty="0">
                          <a:solidFill>
                            <a:schemeClr val="bg1"/>
                          </a:solidFill>
                          <a:latin typeface="+mj-lt"/>
                          <a:cs typeface="Arial"/>
                        </a:rPr>
                        <a:t>August)</a:t>
                      </a:r>
                      <a:endParaRPr sz="3000" dirty="0">
                        <a:solidFill>
                          <a:schemeClr val="bg1"/>
                        </a:solidFill>
                        <a:latin typeface="+mj-lt"/>
                        <a:cs typeface="Arial"/>
                      </a:endParaRPr>
                    </a:p>
                    <a:p>
                      <a:pPr marL="1357630" marR="48260" algn="just">
                        <a:lnSpc>
                          <a:spcPct val="100000"/>
                        </a:lnSpc>
                      </a:pPr>
                      <a:r>
                        <a:rPr sz="3000" spc="-5" dirty="0">
                          <a:solidFill>
                            <a:schemeClr val="bg1"/>
                          </a:solidFill>
                          <a:latin typeface="+mj-lt"/>
                          <a:cs typeface="Arial"/>
                        </a:rPr>
                        <a:t>*Winter break </a:t>
                      </a:r>
                      <a:r>
                        <a:rPr sz="3000" dirty="0">
                          <a:solidFill>
                            <a:schemeClr val="bg1"/>
                          </a:solidFill>
                          <a:latin typeface="+mj-lt"/>
                          <a:cs typeface="Arial"/>
                        </a:rPr>
                        <a:t>(late December-early</a:t>
                      </a:r>
                      <a:r>
                        <a:rPr sz="3000" spc="55" dirty="0">
                          <a:solidFill>
                            <a:schemeClr val="bg1"/>
                          </a:solidFill>
                          <a:latin typeface="+mj-lt"/>
                          <a:cs typeface="Arial"/>
                        </a:rPr>
                        <a:t> </a:t>
                      </a:r>
                      <a:r>
                        <a:rPr sz="3000" spc="-5" dirty="0">
                          <a:solidFill>
                            <a:schemeClr val="bg1"/>
                          </a:solidFill>
                          <a:latin typeface="+mj-lt"/>
                          <a:cs typeface="Arial"/>
                        </a:rPr>
                        <a:t>Januar</a:t>
                      </a:r>
                      <a:r>
                        <a:rPr lang="en-US" sz="3000" spc="-5" dirty="0">
                          <a:solidFill>
                            <a:schemeClr val="bg1"/>
                          </a:solidFill>
                          <a:latin typeface="+mj-lt"/>
                          <a:cs typeface="Arial"/>
                        </a:rPr>
                        <a:t>y)</a:t>
                      </a:r>
                      <a:endParaRPr sz="3000" dirty="0">
                        <a:solidFill>
                          <a:schemeClr val="bg1"/>
                        </a:solidFill>
                        <a:latin typeface="+mj-lt"/>
                        <a:cs typeface="Arial"/>
                      </a:endParaRPr>
                    </a:p>
                    <a:p>
                      <a:pPr marL="1357630" marR="194945" algn="just">
                        <a:lnSpc>
                          <a:spcPct val="100000"/>
                        </a:lnSpc>
                      </a:pPr>
                      <a:r>
                        <a:rPr sz="3000" spc="-5" dirty="0">
                          <a:solidFill>
                            <a:schemeClr val="bg1"/>
                          </a:solidFill>
                          <a:latin typeface="+mj-lt"/>
                          <a:cs typeface="Arial"/>
                        </a:rPr>
                        <a:t>*Spring </a:t>
                      </a:r>
                      <a:r>
                        <a:rPr sz="3000" dirty="0">
                          <a:solidFill>
                            <a:schemeClr val="bg1"/>
                          </a:solidFill>
                          <a:latin typeface="+mj-lt"/>
                          <a:cs typeface="Arial"/>
                        </a:rPr>
                        <a:t>break </a:t>
                      </a:r>
                      <a:r>
                        <a:rPr sz="3000" spc="-5" dirty="0">
                          <a:solidFill>
                            <a:schemeClr val="bg1"/>
                          </a:solidFill>
                          <a:latin typeface="+mj-lt"/>
                          <a:cs typeface="Arial"/>
                        </a:rPr>
                        <a:t>(late </a:t>
                      </a:r>
                      <a:r>
                        <a:rPr sz="3000" dirty="0">
                          <a:solidFill>
                            <a:schemeClr val="bg1"/>
                          </a:solidFill>
                          <a:latin typeface="+mj-lt"/>
                          <a:cs typeface="Arial"/>
                        </a:rPr>
                        <a:t>Feb-early</a:t>
                      </a:r>
                      <a:r>
                        <a:rPr sz="3000" spc="-120" dirty="0">
                          <a:solidFill>
                            <a:schemeClr val="bg1"/>
                          </a:solidFill>
                          <a:latin typeface="+mj-lt"/>
                          <a:cs typeface="Arial"/>
                        </a:rPr>
                        <a:t> </a:t>
                      </a:r>
                      <a:r>
                        <a:rPr sz="3000" spc="-5" dirty="0">
                          <a:solidFill>
                            <a:schemeClr val="bg1"/>
                          </a:solidFill>
                          <a:latin typeface="+mj-lt"/>
                          <a:cs typeface="Arial"/>
                        </a:rPr>
                        <a:t>April)</a:t>
                      </a:r>
                      <a:endParaRPr sz="3000" dirty="0">
                        <a:solidFill>
                          <a:schemeClr val="bg1"/>
                        </a:solidFill>
                        <a:latin typeface="+mj-lt"/>
                        <a:cs typeface="Arial"/>
                      </a:endParaRPr>
                    </a:p>
                    <a:p>
                      <a:pPr marL="443230" marR="194945" algn="just">
                        <a:lnSpc>
                          <a:spcPct val="100000"/>
                        </a:lnSpc>
                      </a:pPr>
                      <a:r>
                        <a:rPr sz="3000" spc="-5" dirty="0">
                          <a:solidFill>
                            <a:schemeClr val="bg1"/>
                          </a:solidFill>
                          <a:latin typeface="+mj-lt"/>
                          <a:cs typeface="Arial"/>
                        </a:rPr>
                        <a:t>-Graduation in </a:t>
                      </a:r>
                      <a:r>
                        <a:rPr sz="3000" dirty="0">
                          <a:solidFill>
                            <a:schemeClr val="bg1"/>
                          </a:solidFill>
                          <a:latin typeface="+mj-lt"/>
                          <a:cs typeface="Arial"/>
                        </a:rPr>
                        <a:t>March-less</a:t>
                      </a:r>
                      <a:r>
                        <a:rPr sz="3000" spc="30" dirty="0">
                          <a:solidFill>
                            <a:schemeClr val="bg1"/>
                          </a:solidFill>
                          <a:latin typeface="+mj-lt"/>
                          <a:cs typeface="Arial"/>
                        </a:rPr>
                        <a:t> </a:t>
                      </a:r>
                      <a:r>
                        <a:rPr sz="3000" dirty="0">
                          <a:solidFill>
                            <a:schemeClr val="bg1"/>
                          </a:solidFill>
                          <a:latin typeface="+mj-lt"/>
                          <a:cs typeface="Arial"/>
                        </a:rPr>
                        <a:t>significant</a:t>
                      </a:r>
                    </a:p>
                  </a:txBody>
                  <a:tcPr marL="0" marR="0" marT="0" marB="0">
                    <a:lnL w="12700">
                      <a:solidFill>
                        <a:srgbClr val="C6C5BB"/>
                      </a:solidFill>
                      <a:prstDash val="solid"/>
                    </a:lnL>
                    <a:lnR w="12700">
                      <a:solidFill>
                        <a:srgbClr val="C6C5BB"/>
                      </a:solidFill>
                      <a:prstDash val="solid"/>
                    </a:lnR>
                    <a:lnT w="3175">
                      <a:solidFill>
                        <a:srgbClr val="C6C5BB"/>
                      </a:solidFill>
                      <a:prstDash val="solid"/>
                    </a:lnT>
                    <a:lnB w="19050">
                      <a:solidFill>
                        <a:srgbClr val="C6C5BB"/>
                      </a:solidFill>
                      <a:prstDash val="solid"/>
                    </a:lnB>
                  </a:tcPr>
                </a:tc>
                <a:extLst>
                  <a:ext uri="{0D108BD9-81ED-4DB2-BD59-A6C34878D82A}">
                    <a16:rowId xmlns:a16="http://schemas.microsoft.com/office/drawing/2014/main" val="10001"/>
                  </a:ext>
                </a:extLst>
              </a:tr>
              <a:tr h="424188">
                <a:tc>
                  <a:txBody>
                    <a:bodyPr/>
                    <a:lstStyle/>
                    <a:p>
                      <a:pPr marR="194945" algn="just">
                        <a:lnSpc>
                          <a:spcPct val="100000"/>
                        </a:lnSpc>
                      </a:pPr>
                      <a:endParaRPr sz="3000" dirty="0">
                        <a:solidFill>
                          <a:schemeClr val="bg1"/>
                        </a:solidFill>
                        <a:latin typeface="+mj-lt"/>
                        <a:cs typeface="Times New Roman"/>
                      </a:endParaRPr>
                    </a:p>
                  </a:txBody>
                  <a:tcPr marL="0" marR="0" marT="0" marB="0">
                    <a:lnL w="12700">
                      <a:solidFill>
                        <a:srgbClr val="C6C5BB"/>
                      </a:solidFill>
                      <a:prstDash val="solid"/>
                    </a:lnL>
                    <a:lnR w="12700">
                      <a:solidFill>
                        <a:srgbClr val="C6C5BB"/>
                      </a:solidFill>
                      <a:prstDash val="solid"/>
                    </a:lnR>
                    <a:lnT w="19050">
                      <a:solidFill>
                        <a:srgbClr val="C6C5BB"/>
                      </a:solidFill>
                      <a:prstDash val="solid"/>
                    </a:lnT>
                    <a:lnB w="12700">
                      <a:solidFill>
                        <a:srgbClr val="C6C5BB"/>
                      </a:solidFill>
                      <a:prstDash val="soli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53858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
          <p:cNvSpPr txBox="1">
            <a:spLocks/>
          </p:cNvSpPr>
          <p:nvPr/>
        </p:nvSpPr>
        <p:spPr>
          <a:xfrm>
            <a:off x="993444" y="574847"/>
            <a:ext cx="10409967" cy="705321"/>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a:lstStyle>
          <a:p>
            <a:pPr marL="12700" algn="ctr">
              <a:lnSpc>
                <a:spcPct val="100000"/>
              </a:lnSpc>
              <a:spcBef>
                <a:spcPts val="100"/>
              </a:spcBef>
            </a:pPr>
            <a:r>
              <a:rPr lang="en-US" sz="4500" b="1" spc="-5" dirty="0">
                <a:solidFill>
                  <a:srgbClr val="FF0000"/>
                </a:solidFill>
              </a:rPr>
              <a:t>Lower Secondary</a:t>
            </a:r>
            <a:r>
              <a:rPr lang="en-US" sz="4500" b="1" spc="20" dirty="0">
                <a:solidFill>
                  <a:srgbClr val="FF0000"/>
                </a:solidFill>
              </a:rPr>
              <a:t> </a:t>
            </a:r>
            <a:r>
              <a:rPr lang="en-US" sz="4500" b="1" spc="-5" dirty="0">
                <a:solidFill>
                  <a:srgbClr val="FF0000"/>
                </a:solidFill>
              </a:rPr>
              <a:t>Education</a:t>
            </a:r>
          </a:p>
        </p:txBody>
      </p:sp>
      <p:sp>
        <p:nvSpPr>
          <p:cNvPr id="3" name="object 6"/>
          <p:cNvSpPr txBox="1"/>
          <p:nvPr/>
        </p:nvSpPr>
        <p:spPr>
          <a:xfrm>
            <a:off x="847166" y="1559172"/>
            <a:ext cx="10556245" cy="4752583"/>
          </a:xfrm>
          <a:prstGeom prst="rect">
            <a:avLst/>
          </a:prstGeom>
        </p:spPr>
        <p:txBody>
          <a:bodyPr vert="horz" wrap="square" lIns="0" tIns="12700" rIns="0" bIns="0" rtlCol="0">
            <a:spAutoFit/>
          </a:bodyPr>
          <a:lstStyle/>
          <a:p>
            <a:pPr marL="12700" algn="just">
              <a:lnSpc>
                <a:spcPct val="100000"/>
              </a:lnSpc>
              <a:spcBef>
                <a:spcPts val="100"/>
              </a:spcBef>
            </a:pPr>
            <a:r>
              <a:rPr sz="2800" dirty="0">
                <a:solidFill>
                  <a:schemeClr val="bg1"/>
                </a:solidFill>
                <a:latin typeface="+mj-lt"/>
                <a:cs typeface="Arial"/>
              </a:rPr>
              <a:t>-</a:t>
            </a:r>
            <a:r>
              <a:rPr lang="en-US" sz="2800" dirty="0">
                <a:solidFill>
                  <a:schemeClr val="bg1"/>
                </a:solidFill>
                <a:latin typeface="+mj-lt"/>
                <a:cs typeface="Arial"/>
              </a:rPr>
              <a:t>P</a:t>
            </a:r>
            <a:r>
              <a:rPr sz="2800" dirty="0">
                <a:solidFill>
                  <a:schemeClr val="bg1"/>
                </a:solidFill>
                <a:latin typeface="+mj-lt"/>
                <a:cs typeface="Arial"/>
              </a:rPr>
              <a:t>art of the </a:t>
            </a:r>
            <a:r>
              <a:rPr sz="2800" spc="-5" dirty="0">
                <a:solidFill>
                  <a:schemeClr val="bg1"/>
                </a:solidFill>
                <a:latin typeface="+mj-lt"/>
                <a:cs typeface="Arial"/>
              </a:rPr>
              <a:t>compulsory stage in Japanese</a:t>
            </a:r>
            <a:r>
              <a:rPr sz="2800" spc="40" dirty="0">
                <a:solidFill>
                  <a:schemeClr val="bg1"/>
                </a:solidFill>
                <a:latin typeface="+mj-lt"/>
                <a:cs typeface="Arial"/>
              </a:rPr>
              <a:t> </a:t>
            </a:r>
            <a:r>
              <a:rPr sz="2800" spc="-5" dirty="0">
                <a:solidFill>
                  <a:schemeClr val="bg1"/>
                </a:solidFill>
                <a:latin typeface="+mj-lt"/>
                <a:cs typeface="Arial"/>
              </a:rPr>
              <a:t>Education</a:t>
            </a:r>
            <a:endParaRPr sz="2800" dirty="0">
              <a:solidFill>
                <a:schemeClr val="bg1"/>
              </a:solidFill>
              <a:latin typeface="+mj-lt"/>
              <a:cs typeface="Arial"/>
            </a:endParaRPr>
          </a:p>
          <a:p>
            <a:pPr marL="12700" algn="just">
              <a:lnSpc>
                <a:spcPct val="100000"/>
              </a:lnSpc>
            </a:pPr>
            <a:r>
              <a:rPr sz="2800" dirty="0">
                <a:solidFill>
                  <a:schemeClr val="bg1"/>
                </a:solidFill>
                <a:latin typeface="+mj-lt"/>
                <a:cs typeface="Arial"/>
              </a:rPr>
              <a:t>-</a:t>
            </a:r>
            <a:r>
              <a:rPr lang="en-US" sz="2800" dirty="0">
                <a:solidFill>
                  <a:schemeClr val="bg1"/>
                </a:solidFill>
                <a:latin typeface="+mj-lt"/>
                <a:cs typeface="Arial"/>
              </a:rPr>
              <a:t>S</a:t>
            </a:r>
            <a:r>
              <a:rPr sz="2800" dirty="0">
                <a:solidFill>
                  <a:schemeClr val="bg1"/>
                </a:solidFill>
                <a:latin typeface="+mj-lt"/>
                <a:cs typeface="Arial"/>
              </a:rPr>
              <a:t>tudents </a:t>
            </a:r>
            <a:r>
              <a:rPr sz="2800" spc="-5" dirty="0">
                <a:solidFill>
                  <a:schemeClr val="bg1"/>
                </a:solidFill>
                <a:latin typeface="+mj-lt"/>
                <a:cs typeface="Arial"/>
              </a:rPr>
              <a:t>aged</a:t>
            </a:r>
            <a:r>
              <a:rPr sz="2800" dirty="0">
                <a:solidFill>
                  <a:schemeClr val="bg1"/>
                </a:solidFill>
                <a:latin typeface="+mj-lt"/>
                <a:cs typeface="Arial"/>
              </a:rPr>
              <a:t> </a:t>
            </a:r>
            <a:r>
              <a:rPr sz="2800" spc="-5" dirty="0">
                <a:solidFill>
                  <a:schemeClr val="bg1"/>
                </a:solidFill>
                <a:latin typeface="+mj-lt"/>
                <a:cs typeface="Arial"/>
              </a:rPr>
              <a:t>12-15</a:t>
            </a:r>
            <a:endParaRPr sz="2800" dirty="0">
              <a:solidFill>
                <a:schemeClr val="bg1"/>
              </a:solidFill>
              <a:latin typeface="+mj-lt"/>
              <a:cs typeface="Arial"/>
            </a:endParaRPr>
          </a:p>
          <a:p>
            <a:pPr marL="12700" marR="170815" algn="just">
              <a:lnSpc>
                <a:spcPct val="100000"/>
              </a:lnSpc>
            </a:pPr>
            <a:r>
              <a:rPr sz="2800" spc="-5" dirty="0">
                <a:solidFill>
                  <a:schemeClr val="bg1"/>
                </a:solidFill>
                <a:latin typeface="+mj-lt"/>
                <a:cs typeface="Arial"/>
              </a:rPr>
              <a:t>-</a:t>
            </a:r>
            <a:r>
              <a:rPr lang="en-US" sz="2800" spc="-5" dirty="0">
                <a:solidFill>
                  <a:schemeClr val="bg1"/>
                </a:solidFill>
                <a:latin typeface="+mj-lt"/>
                <a:cs typeface="Arial"/>
              </a:rPr>
              <a:t>P</a:t>
            </a:r>
            <a:r>
              <a:rPr sz="2800" spc="-5" dirty="0">
                <a:solidFill>
                  <a:schemeClr val="bg1"/>
                </a:solidFill>
                <a:latin typeface="+mj-lt"/>
                <a:cs typeface="Arial"/>
              </a:rPr>
              <a:t>urpose </a:t>
            </a:r>
            <a:r>
              <a:rPr sz="2800" dirty="0">
                <a:solidFill>
                  <a:schemeClr val="bg1"/>
                </a:solidFill>
                <a:latin typeface="+mj-lt"/>
                <a:cs typeface="Arial"/>
              </a:rPr>
              <a:t>is to </a:t>
            </a:r>
            <a:r>
              <a:rPr sz="2800" spc="-5" dirty="0">
                <a:solidFill>
                  <a:schemeClr val="bg1"/>
                </a:solidFill>
                <a:latin typeface="+mj-lt"/>
                <a:cs typeface="Arial"/>
              </a:rPr>
              <a:t>provide general education corresponding </a:t>
            </a:r>
            <a:r>
              <a:rPr sz="2800" dirty="0">
                <a:solidFill>
                  <a:schemeClr val="bg1"/>
                </a:solidFill>
                <a:latin typeface="+mj-lt"/>
                <a:cs typeface="Arial"/>
              </a:rPr>
              <a:t>to  students’ </a:t>
            </a:r>
            <a:r>
              <a:rPr sz="2800" spc="-5" dirty="0">
                <a:solidFill>
                  <a:schemeClr val="bg1"/>
                </a:solidFill>
                <a:latin typeface="+mj-lt"/>
                <a:cs typeface="Arial"/>
              </a:rPr>
              <a:t>mental and physical </a:t>
            </a:r>
            <a:r>
              <a:rPr sz="2800" spc="-10" dirty="0">
                <a:solidFill>
                  <a:schemeClr val="bg1"/>
                </a:solidFill>
                <a:latin typeface="+mj-lt"/>
                <a:cs typeface="Arial"/>
              </a:rPr>
              <a:t>development </a:t>
            </a:r>
            <a:r>
              <a:rPr sz="2800" spc="-5" dirty="0">
                <a:solidFill>
                  <a:schemeClr val="bg1"/>
                </a:solidFill>
                <a:latin typeface="+mj-lt"/>
                <a:cs typeface="Arial"/>
              </a:rPr>
              <a:t>on </a:t>
            </a:r>
            <a:r>
              <a:rPr sz="2800" dirty="0">
                <a:solidFill>
                  <a:schemeClr val="bg1"/>
                </a:solidFill>
                <a:latin typeface="+mj-lt"/>
                <a:cs typeface="Arial"/>
              </a:rPr>
              <a:t>the </a:t>
            </a:r>
            <a:r>
              <a:rPr sz="2800" spc="-5" dirty="0">
                <a:solidFill>
                  <a:schemeClr val="bg1"/>
                </a:solidFill>
                <a:latin typeface="+mj-lt"/>
                <a:cs typeface="Arial"/>
              </a:rPr>
              <a:t>basis of  their primary</a:t>
            </a:r>
            <a:r>
              <a:rPr sz="2800" spc="5" dirty="0">
                <a:solidFill>
                  <a:schemeClr val="bg1"/>
                </a:solidFill>
                <a:latin typeface="+mj-lt"/>
                <a:cs typeface="Arial"/>
              </a:rPr>
              <a:t> </a:t>
            </a:r>
            <a:r>
              <a:rPr sz="2800" spc="-5" dirty="0">
                <a:solidFill>
                  <a:schemeClr val="bg1"/>
                </a:solidFill>
                <a:latin typeface="+mj-lt"/>
                <a:cs typeface="Arial"/>
              </a:rPr>
              <a:t>education</a:t>
            </a:r>
            <a:endParaRPr sz="2800" dirty="0">
              <a:solidFill>
                <a:schemeClr val="bg1"/>
              </a:solidFill>
              <a:latin typeface="+mj-lt"/>
              <a:cs typeface="Arial"/>
            </a:endParaRPr>
          </a:p>
          <a:p>
            <a:pPr marL="12700" algn="just">
              <a:lnSpc>
                <a:spcPct val="100000"/>
              </a:lnSpc>
            </a:pPr>
            <a:r>
              <a:rPr sz="2800" dirty="0">
                <a:solidFill>
                  <a:schemeClr val="bg1"/>
                </a:solidFill>
                <a:latin typeface="+mj-lt"/>
                <a:cs typeface="Arial"/>
              </a:rPr>
              <a:t>-</a:t>
            </a:r>
            <a:r>
              <a:rPr lang="en-US" sz="2800" dirty="0">
                <a:solidFill>
                  <a:schemeClr val="bg1"/>
                </a:solidFill>
                <a:latin typeface="+mj-lt"/>
                <a:cs typeface="Arial"/>
              </a:rPr>
              <a:t>T</a:t>
            </a:r>
            <a:r>
              <a:rPr sz="2800" dirty="0">
                <a:solidFill>
                  <a:schemeClr val="bg1"/>
                </a:solidFill>
                <a:latin typeface="+mj-lt"/>
                <a:cs typeface="Arial"/>
              </a:rPr>
              <a:t>eachers </a:t>
            </a:r>
            <a:r>
              <a:rPr sz="2800" spc="-5" dirty="0">
                <a:solidFill>
                  <a:schemeClr val="bg1"/>
                </a:solidFill>
                <a:latin typeface="+mj-lt"/>
                <a:cs typeface="Arial"/>
              </a:rPr>
              <a:t>assigned </a:t>
            </a:r>
            <a:r>
              <a:rPr sz="2800" dirty="0">
                <a:solidFill>
                  <a:schemeClr val="bg1"/>
                </a:solidFill>
                <a:latin typeface="+mj-lt"/>
                <a:cs typeface="Arial"/>
              </a:rPr>
              <a:t>to </a:t>
            </a:r>
            <a:r>
              <a:rPr sz="2800" spc="-5" dirty="0">
                <a:solidFill>
                  <a:schemeClr val="bg1"/>
                </a:solidFill>
                <a:latin typeface="+mj-lt"/>
                <a:cs typeface="Arial"/>
              </a:rPr>
              <a:t>one subject only(2/3 are</a:t>
            </a:r>
            <a:r>
              <a:rPr sz="2800" spc="55" dirty="0">
                <a:solidFill>
                  <a:schemeClr val="bg1"/>
                </a:solidFill>
                <a:latin typeface="+mj-lt"/>
                <a:cs typeface="Arial"/>
              </a:rPr>
              <a:t> </a:t>
            </a:r>
            <a:r>
              <a:rPr sz="2800" spc="-5" dirty="0">
                <a:solidFill>
                  <a:schemeClr val="bg1"/>
                </a:solidFill>
                <a:latin typeface="+mj-lt"/>
                <a:cs typeface="Arial"/>
              </a:rPr>
              <a:t>men)</a:t>
            </a:r>
            <a:endParaRPr sz="2800" dirty="0">
              <a:solidFill>
                <a:schemeClr val="bg1"/>
              </a:solidFill>
              <a:latin typeface="+mj-lt"/>
              <a:cs typeface="Arial"/>
            </a:endParaRPr>
          </a:p>
          <a:p>
            <a:pPr marL="12700" algn="just">
              <a:lnSpc>
                <a:spcPct val="100000"/>
              </a:lnSpc>
            </a:pPr>
            <a:r>
              <a:rPr sz="2800" spc="-5" dirty="0">
                <a:solidFill>
                  <a:schemeClr val="bg1"/>
                </a:solidFill>
                <a:latin typeface="+mj-lt"/>
                <a:cs typeface="Arial"/>
              </a:rPr>
              <a:t>-</a:t>
            </a:r>
            <a:r>
              <a:rPr lang="en-US" sz="2800" spc="-5" dirty="0">
                <a:solidFill>
                  <a:schemeClr val="bg1"/>
                </a:solidFill>
                <a:latin typeface="+mj-lt"/>
                <a:cs typeface="Arial"/>
              </a:rPr>
              <a:t>A</a:t>
            </a:r>
            <a:r>
              <a:rPr sz="2800" spc="-5" dirty="0">
                <a:solidFill>
                  <a:schemeClr val="bg1"/>
                </a:solidFill>
                <a:latin typeface="+mj-lt"/>
                <a:cs typeface="Arial"/>
              </a:rPr>
              <a:t>dditional subjects like English Language, </a:t>
            </a:r>
            <a:r>
              <a:rPr sz="2800" dirty="0">
                <a:solidFill>
                  <a:schemeClr val="bg1"/>
                </a:solidFill>
                <a:latin typeface="+mj-lt"/>
                <a:cs typeface="Arial"/>
              </a:rPr>
              <a:t>Moral</a:t>
            </a:r>
            <a:r>
              <a:rPr sz="2800" spc="160" dirty="0">
                <a:solidFill>
                  <a:schemeClr val="bg1"/>
                </a:solidFill>
                <a:latin typeface="+mj-lt"/>
                <a:cs typeface="Arial"/>
              </a:rPr>
              <a:t> </a:t>
            </a:r>
            <a:r>
              <a:rPr sz="2800" spc="-5" dirty="0">
                <a:solidFill>
                  <a:schemeClr val="bg1"/>
                </a:solidFill>
                <a:latin typeface="+mj-lt"/>
                <a:cs typeface="Arial"/>
              </a:rPr>
              <a:t>Education</a:t>
            </a:r>
            <a:endParaRPr sz="2800" dirty="0">
              <a:solidFill>
                <a:schemeClr val="bg1"/>
              </a:solidFill>
              <a:latin typeface="+mj-lt"/>
              <a:cs typeface="Arial"/>
            </a:endParaRPr>
          </a:p>
          <a:p>
            <a:pPr marL="95885" algn="just">
              <a:lnSpc>
                <a:spcPct val="100000"/>
              </a:lnSpc>
              <a:spcBef>
                <a:spcPts val="5"/>
              </a:spcBef>
            </a:pPr>
            <a:r>
              <a:rPr sz="2800" spc="-5" dirty="0">
                <a:solidFill>
                  <a:schemeClr val="bg1"/>
                </a:solidFill>
                <a:latin typeface="+mj-lt"/>
                <a:cs typeface="Arial"/>
              </a:rPr>
              <a:t>and Religion</a:t>
            </a:r>
            <a:r>
              <a:rPr sz="2800" spc="50" dirty="0">
                <a:solidFill>
                  <a:schemeClr val="bg1"/>
                </a:solidFill>
                <a:latin typeface="+mj-lt"/>
                <a:cs typeface="Arial"/>
              </a:rPr>
              <a:t> </a:t>
            </a:r>
            <a:r>
              <a:rPr sz="2800" dirty="0">
                <a:solidFill>
                  <a:schemeClr val="bg1"/>
                </a:solidFill>
                <a:latin typeface="+mj-lt"/>
                <a:cs typeface="Arial"/>
              </a:rPr>
              <a:t>(Private)</a:t>
            </a:r>
          </a:p>
          <a:p>
            <a:pPr marL="12700" algn="just">
              <a:lnSpc>
                <a:spcPct val="100000"/>
              </a:lnSpc>
            </a:pPr>
            <a:r>
              <a:rPr sz="2800" spc="-5" dirty="0">
                <a:solidFill>
                  <a:schemeClr val="bg1"/>
                </a:solidFill>
                <a:latin typeface="+mj-lt"/>
                <a:cs typeface="Arial"/>
              </a:rPr>
              <a:t>-</a:t>
            </a:r>
            <a:r>
              <a:rPr lang="en-US" sz="2800" spc="-5" dirty="0">
                <a:solidFill>
                  <a:schemeClr val="bg1"/>
                </a:solidFill>
                <a:latin typeface="+mj-lt"/>
                <a:cs typeface="Arial"/>
              </a:rPr>
              <a:t>N</a:t>
            </a:r>
            <a:r>
              <a:rPr sz="2800" spc="-5" dirty="0">
                <a:solidFill>
                  <a:schemeClr val="bg1"/>
                </a:solidFill>
                <a:latin typeface="+mj-lt"/>
                <a:cs typeface="Arial"/>
              </a:rPr>
              <a:t> breaks in between classes(classes 50 mins.</a:t>
            </a:r>
            <a:r>
              <a:rPr sz="2800" spc="120" dirty="0">
                <a:solidFill>
                  <a:schemeClr val="bg1"/>
                </a:solidFill>
                <a:latin typeface="+mj-lt"/>
                <a:cs typeface="Arial"/>
              </a:rPr>
              <a:t> </a:t>
            </a:r>
            <a:r>
              <a:rPr sz="2800" spc="-5" dirty="0">
                <a:solidFill>
                  <a:schemeClr val="bg1"/>
                </a:solidFill>
                <a:latin typeface="+mj-lt"/>
                <a:cs typeface="Arial"/>
              </a:rPr>
              <a:t>Long)</a:t>
            </a:r>
            <a:endParaRPr sz="2800" dirty="0">
              <a:solidFill>
                <a:schemeClr val="bg1"/>
              </a:solidFill>
              <a:latin typeface="+mj-lt"/>
              <a:cs typeface="Arial"/>
            </a:endParaRPr>
          </a:p>
          <a:p>
            <a:pPr marL="926465" marR="428625" indent="-914400" algn="just">
              <a:lnSpc>
                <a:spcPct val="100000"/>
              </a:lnSpc>
            </a:pPr>
            <a:r>
              <a:rPr sz="2800" spc="-5" dirty="0">
                <a:solidFill>
                  <a:schemeClr val="bg1"/>
                </a:solidFill>
                <a:latin typeface="+mj-lt"/>
                <a:cs typeface="Arial"/>
              </a:rPr>
              <a:t>-Graduates of lower secondary schools are entitled </a:t>
            </a:r>
            <a:r>
              <a:rPr sz="2800" dirty="0">
                <a:solidFill>
                  <a:schemeClr val="bg1"/>
                </a:solidFill>
                <a:latin typeface="+mj-lt"/>
                <a:cs typeface="Arial"/>
              </a:rPr>
              <a:t>to  </a:t>
            </a:r>
            <a:r>
              <a:rPr sz="2800" spc="-5" dirty="0">
                <a:solidFill>
                  <a:schemeClr val="bg1"/>
                </a:solidFill>
                <a:latin typeface="+mj-lt"/>
                <a:cs typeface="Arial"/>
              </a:rPr>
              <a:t>advance </a:t>
            </a:r>
            <a:r>
              <a:rPr sz="2800" dirty="0">
                <a:solidFill>
                  <a:schemeClr val="bg1"/>
                </a:solidFill>
                <a:latin typeface="+mj-lt"/>
                <a:cs typeface="Arial"/>
              </a:rPr>
              <a:t>to </a:t>
            </a:r>
            <a:r>
              <a:rPr sz="2800" spc="-5" dirty="0">
                <a:solidFill>
                  <a:schemeClr val="bg1"/>
                </a:solidFill>
                <a:latin typeface="+mj-lt"/>
                <a:cs typeface="Arial"/>
              </a:rPr>
              <a:t>schools </a:t>
            </a:r>
            <a:r>
              <a:rPr sz="2800" dirty="0">
                <a:solidFill>
                  <a:schemeClr val="bg1"/>
                </a:solidFill>
                <a:latin typeface="+mj-lt"/>
                <a:cs typeface="Arial"/>
              </a:rPr>
              <a:t>of </a:t>
            </a:r>
            <a:r>
              <a:rPr sz="2800" spc="-5" dirty="0">
                <a:solidFill>
                  <a:schemeClr val="bg1"/>
                </a:solidFill>
                <a:latin typeface="+mj-lt"/>
                <a:cs typeface="Arial"/>
              </a:rPr>
              <a:t>upper secondary education  colleges (with</a:t>
            </a:r>
            <a:r>
              <a:rPr sz="2800" spc="35" dirty="0">
                <a:solidFill>
                  <a:schemeClr val="bg1"/>
                </a:solidFill>
                <a:latin typeface="+mj-lt"/>
                <a:cs typeface="Arial"/>
              </a:rPr>
              <a:t> </a:t>
            </a:r>
            <a:r>
              <a:rPr sz="2800" dirty="0">
                <a:solidFill>
                  <a:schemeClr val="bg1"/>
                </a:solidFill>
                <a:latin typeface="+mj-lt"/>
                <a:cs typeface="Arial"/>
              </a:rPr>
              <a:t>certificate)</a:t>
            </a:r>
          </a:p>
        </p:txBody>
      </p:sp>
    </p:spTree>
    <p:extLst>
      <p:ext uri="{BB962C8B-B14F-4D97-AF65-F5344CB8AC3E}">
        <p14:creationId xmlns:p14="http://schemas.microsoft.com/office/powerpoint/2010/main" val="6682366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
          <p:cNvSpPr txBox="1">
            <a:spLocks/>
          </p:cNvSpPr>
          <p:nvPr/>
        </p:nvSpPr>
        <p:spPr>
          <a:xfrm>
            <a:off x="820271" y="294422"/>
            <a:ext cx="10676964" cy="705321"/>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a:lstStyle>
          <a:p>
            <a:pPr marL="12700" algn="ctr">
              <a:lnSpc>
                <a:spcPct val="100000"/>
              </a:lnSpc>
              <a:spcBef>
                <a:spcPts val="100"/>
              </a:spcBef>
            </a:pPr>
            <a:r>
              <a:rPr lang="en-US" sz="4500" b="1" spc="-5" dirty="0">
                <a:solidFill>
                  <a:srgbClr val="FF0000"/>
                </a:solidFill>
              </a:rPr>
              <a:t>Upper Secondary High</a:t>
            </a:r>
            <a:r>
              <a:rPr lang="en-US" sz="4500" b="1" spc="25" dirty="0">
                <a:solidFill>
                  <a:srgbClr val="FF0000"/>
                </a:solidFill>
              </a:rPr>
              <a:t> </a:t>
            </a:r>
            <a:r>
              <a:rPr lang="en-US" sz="4500" b="1" spc="-5" dirty="0">
                <a:solidFill>
                  <a:srgbClr val="FF0000"/>
                </a:solidFill>
              </a:rPr>
              <a:t>School</a:t>
            </a:r>
          </a:p>
        </p:txBody>
      </p:sp>
      <p:sp>
        <p:nvSpPr>
          <p:cNvPr id="3" name="object 6"/>
          <p:cNvSpPr txBox="1"/>
          <p:nvPr/>
        </p:nvSpPr>
        <p:spPr>
          <a:xfrm>
            <a:off x="820271" y="1174555"/>
            <a:ext cx="10676964" cy="5640006"/>
          </a:xfrm>
          <a:prstGeom prst="rect">
            <a:avLst/>
          </a:prstGeom>
        </p:spPr>
        <p:txBody>
          <a:bodyPr vert="horz" wrap="square" lIns="0" tIns="12700" rIns="0" bIns="0" rtlCol="0">
            <a:spAutoFit/>
          </a:bodyPr>
          <a:lstStyle/>
          <a:p>
            <a:pPr marL="1384300" indent="-457200" algn="just">
              <a:lnSpc>
                <a:spcPct val="100000"/>
              </a:lnSpc>
              <a:spcBef>
                <a:spcPts val="100"/>
              </a:spcBef>
              <a:buFont typeface="Arial" panose="020B0604020202020204" pitchFamily="34" charset="0"/>
              <a:buChar char="•"/>
            </a:pPr>
            <a:r>
              <a:rPr lang="en-US" sz="2800" dirty="0">
                <a:solidFill>
                  <a:schemeClr val="bg1"/>
                </a:solidFill>
                <a:latin typeface="+mj-lt"/>
                <a:cs typeface="Arial"/>
              </a:rPr>
              <a:t>N</a:t>
            </a:r>
            <a:r>
              <a:rPr sz="2800" dirty="0">
                <a:solidFill>
                  <a:schemeClr val="bg1"/>
                </a:solidFill>
                <a:latin typeface="+mj-lt"/>
                <a:cs typeface="Arial"/>
              </a:rPr>
              <a:t>ot</a:t>
            </a:r>
            <a:r>
              <a:rPr sz="2800" spc="-15" dirty="0">
                <a:solidFill>
                  <a:schemeClr val="bg1"/>
                </a:solidFill>
                <a:latin typeface="+mj-lt"/>
                <a:cs typeface="Arial"/>
              </a:rPr>
              <a:t> </a:t>
            </a:r>
            <a:r>
              <a:rPr sz="2800" spc="-5" dirty="0">
                <a:solidFill>
                  <a:schemeClr val="bg1"/>
                </a:solidFill>
                <a:latin typeface="+mj-lt"/>
                <a:cs typeface="Arial"/>
              </a:rPr>
              <a:t>compulsor</a:t>
            </a:r>
            <a:r>
              <a:rPr lang="en-US" sz="2800" spc="-5" dirty="0">
                <a:solidFill>
                  <a:schemeClr val="bg1"/>
                </a:solidFill>
                <a:latin typeface="+mj-lt"/>
                <a:cs typeface="Arial"/>
              </a:rPr>
              <a:t>y</a:t>
            </a:r>
          </a:p>
          <a:p>
            <a:pPr marL="1384300" indent="-457200" algn="just">
              <a:lnSpc>
                <a:spcPct val="100000"/>
              </a:lnSpc>
              <a:spcBef>
                <a:spcPts val="100"/>
              </a:spcBef>
              <a:buFont typeface="Arial" panose="020B0604020202020204" pitchFamily="34" charset="0"/>
              <a:buChar char="•"/>
            </a:pPr>
            <a:r>
              <a:rPr lang="en-US" sz="2800" dirty="0">
                <a:solidFill>
                  <a:schemeClr val="bg1"/>
                </a:solidFill>
                <a:latin typeface="+mj-lt"/>
                <a:cs typeface="Arial"/>
              </a:rPr>
              <a:t>Students </a:t>
            </a:r>
            <a:r>
              <a:rPr lang="en-US" sz="2800" spc="-5" dirty="0">
                <a:solidFill>
                  <a:schemeClr val="bg1"/>
                </a:solidFill>
                <a:latin typeface="+mj-lt"/>
                <a:cs typeface="Arial"/>
              </a:rPr>
              <a:t>aged</a:t>
            </a:r>
            <a:r>
              <a:rPr lang="en-US" sz="2800" dirty="0">
                <a:solidFill>
                  <a:schemeClr val="bg1"/>
                </a:solidFill>
                <a:latin typeface="+mj-lt"/>
                <a:cs typeface="Arial"/>
              </a:rPr>
              <a:t> </a:t>
            </a:r>
            <a:r>
              <a:rPr lang="en-US" sz="2800" spc="-5" dirty="0">
                <a:solidFill>
                  <a:schemeClr val="bg1"/>
                </a:solidFill>
                <a:latin typeface="+mj-lt"/>
                <a:cs typeface="Arial"/>
              </a:rPr>
              <a:t>15-18</a:t>
            </a:r>
            <a:endParaRPr lang="en-US" sz="2800" dirty="0">
              <a:solidFill>
                <a:schemeClr val="bg1"/>
              </a:solidFill>
              <a:latin typeface="+mj-lt"/>
              <a:cs typeface="Arial"/>
            </a:endParaRPr>
          </a:p>
          <a:p>
            <a:pPr marL="1384300" indent="-457200" algn="just">
              <a:lnSpc>
                <a:spcPct val="100000"/>
              </a:lnSpc>
              <a:spcBef>
                <a:spcPts val="100"/>
              </a:spcBef>
              <a:buFont typeface="Arial" panose="020B0604020202020204" pitchFamily="34" charset="0"/>
              <a:buChar char="•"/>
            </a:pPr>
            <a:r>
              <a:rPr lang="en-US" sz="2800" spc="-5" dirty="0">
                <a:solidFill>
                  <a:schemeClr val="bg1"/>
                </a:solidFill>
                <a:latin typeface="+mj-lt"/>
                <a:cs typeface="Arial"/>
              </a:rPr>
              <a:t>Purpose </a:t>
            </a:r>
            <a:r>
              <a:rPr lang="en-US" sz="2800" dirty="0">
                <a:solidFill>
                  <a:schemeClr val="bg1"/>
                </a:solidFill>
                <a:latin typeface="+mj-lt"/>
                <a:cs typeface="Arial"/>
              </a:rPr>
              <a:t>is to </a:t>
            </a:r>
            <a:r>
              <a:rPr lang="en-US" sz="2800" spc="-5" dirty="0">
                <a:solidFill>
                  <a:schemeClr val="bg1"/>
                </a:solidFill>
                <a:latin typeface="+mj-lt"/>
                <a:cs typeface="Arial"/>
              </a:rPr>
              <a:t>provide higher general education</a:t>
            </a:r>
            <a:r>
              <a:rPr lang="en-US" sz="2800" spc="110" dirty="0">
                <a:solidFill>
                  <a:schemeClr val="bg1"/>
                </a:solidFill>
                <a:latin typeface="+mj-lt"/>
                <a:cs typeface="Arial"/>
              </a:rPr>
              <a:t> </a:t>
            </a:r>
            <a:r>
              <a:rPr lang="en-US" sz="2800" spc="-5" dirty="0">
                <a:solidFill>
                  <a:schemeClr val="bg1"/>
                </a:solidFill>
                <a:latin typeface="+mj-lt"/>
                <a:cs typeface="Arial"/>
              </a:rPr>
              <a:t>and</a:t>
            </a:r>
            <a:endParaRPr lang="en-US" sz="2800" dirty="0">
              <a:solidFill>
                <a:schemeClr val="bg1"/>
              </a:solidFill>
              <a:latin typeface="+mj-lt"/>
              <a:cs typeface="Arial"/>
            </a:endParaRPr>
          </a:p>
          <a:p>
            <a:pPr marL="927100" marR="720090" indent="-915035" algn="just">
              <a:lnSpc>
                <a:spcPct val="100000"/>
              </a:lnSpc>
            </a:pPr>
            <a:r>
              <a:rPr lang="en-US" sz="2800" spc="-5" dirty="0">
                <a:solidFill>
                  <a:schemeClr val="bg1"/>
                </a:solidFill>
                <a:latin typeface="+mj-lt"/>
                <a:cs typeface="Arial"/>
              </a:rPr>
              <a:t>               </a:t>
            </a:r>
            <a:r>
              <a:rPr sz="2800" spc="-5" dirty="0">
                <a:solidFill>
                  <a:schemeClr val="bg1"/>
                </a:solidFill>
                <a:latin typeface="+mj-lt"/>
                <a:cs typeface="Arial"/>
              </a:rPr>
              <a:t>specialized education according </a:t>
            </a:r>
            <a:r>
              <a:rPr sz="2800" dirty="0">
                <a:solidFill>
                  <a:schemeClr val="bg1"/>
                </a:solidFill>
                <a:latin typeface="+mj-lt"/>
                <a:cs typeface="Arial"/>
              </a:rPr>
              <a:t>to </a:t>
            </a:r>
            <a:r>
              <a:rPr sz="2800" spc="-5" dirty="0">
                <a:solidFill>
                  <a:schemeClr val="bg1"/>
                </a:solidFill>
                <a:latin typeface="+mj-lt"/>
                <a:cs typeface="Arial"/>
              </a:rPr>
              <a:t>students’ mental and  </a:t>
            </a:r>
            <a:r>
              <a:rPr lang="en-US" sz="2800" spc="-5" dirty="0">
                <a:solidFill>
                  <a:schemeClr val="bg1"/>
                </a:solidFill>
                <a:latin typeface="+mj-lt"/>
                <a:cs typeface="Arial"/>
              </a:rPr>
              <a:t>       </a:t>
            </a:r>
            <a:r>
              <a:rPr sz="2800" spc="-5" dirty="0">
                <a:solidFill>
                  <a:schemeClr val="bg1"/>
                </a:solidFill>
                <a:latin typeface="+mj-lt"/>
                <a:cs typeface="Arial"/>
              </a:rPr>
              <a:t>physica</a:t>
            </a:r>
            <a:r>
              <a:rPr lang="en-US" sz="2800" spc="-5" dirty="0">
                <a:solidFill>
                  <a:schemeClr val="bg1"/>
                </a:solidFill>
                <a:latin typeface="+mj-lt"/>
                <a:cs typeface="Arial"/>
              </a:rPr>
              <a:t>l </a:t>
            </a:r>
            <a:r>
              <a:rPr sz="2800" spc="-5" dirty="0">
                <a:solidFill>
                  <a:schemeClr val="bg1"/>
                </a:solidFill>
                <a:latin typeface="+mj-lt"/>
                <a:cs typeface="Arial"/>
              </a:rPr>
              <a:t>development on </a:t>
            </a:r>
            <a:r>
              <a:rPr sz="2800" dirty="0">
                <a:solidFill>
                  <a:schemeClr val="bg1"/>
                </a:solidFill>
                <a:latin typeface="+mj-lt"/>
                <a:cs typeface="Arial"/>
              </a:rPr>
              <a:t>the </a:t>
            </a:r>
            <a:r>
              <a:rPr sz="2800" spc="-5" dirty="0">
                <a:solidFill>
                  <a:schemeClr val="bg1"/>
                </a:solidFill>
                <a:latin typeface="+mj-lt"/>
                <a:cs typeface="Arial"/>
              </a:rPr>
              <a:t>foundation </a:t>
            </a:r>
            <a:r>
              <a:rPr sz="2800" dirty="0">
                <a:solidFill>
                  <a:schemeClr val="bg1"/>
                </a:solidFill>
                <a:latin typeface="+mj-lt"/>
                <a:cs typeface="Arial"/>
              </a:rPr>
              <a:t>of the</a:t>
            </a:r>
            <a:r>
              <a:rPr sz="2800" spc="100" dirty="0">
                <a:solidFill>
                  <a:schemeClr val="bg1"/>
                </a:solidFill>
                <a:latin typeface="+mj-lt"/>
                <a:cs typeface="Arial"/>
              </a:rPr>
              <a:t> </a:t>
            </a:r>
            <a:r>
              <a:rPr sz="2800" spc="-5" dirty="0">
                <a:solidFill>
                  <a:schemeClr val="bg1"/>
                </a:solidFill>
                <a:latin typeface="+mj-lt"/>
                <a:cs typeface="Arial"/>
              </a:rPr>
              <a:t>lower</a:t>
            </a:r>
            <a:endParaRPr sz="2800" dirty="0">
              <a:solidFill>
                <a:schemeClr val="bg1"/>
              </a:solidFill>
              <a:latin typeface="+mj-lt"/>
              <a:cs typeface="Arial"/>
            </a:endParaRPr>
          </a:p>
          <a:p>
            <a:pPr marL="12700" algn="just">
              <a:lnSpc>
                <a:spcPct val="100000"/>
              </a:lnSpc>
            </a:pPr>
            <a:r>
              <a:rPr lang="en-US" sz="2800" spc="-5" dirty="0">
                <a:solidFill>
                  <a:schemeClr val="bg1"/>
                </a:solidFill>
                <a:latin typeface="+mj-lt"/>
                <a:cs typeface="Arial"/>
              </a:rPr>
              <a:t>    S</a:t>
            </a:r>
            <a:r>
              <a:rPr sz="2800" spc="-5" dirty="0">
                <a:solidFill>
                  <a:schemeClr val="bg1"/>
                </a:solidFill>
                <a:latin typeface="+mj-lt"/>
                <a:cs typeface="Arial"/>
              </a:rPr>
              <a:t>econdary</a:t>
            </a:r>
            <a:r>
              <a:rPr sz="2800" spc="10" dirty="0">
                <a:solidFill>
                  <a:schemeClr val="bg1"/>
                </a:solidFill>
                <a:latin typeface="+mj-lt"/>
                <a:cs typeface="Arial"/>
              </a:rPr>
              <a:t> </a:t>
            </a:r>
            <a:r>
              <a:rPr sz="2800" spc="-5" dirty="0">
                <a:solidFill>
                  <a:schemeClr val="bg1"/>
                </a:solidFill>
                <a:latin typeface="+mj-lt"/>
                <a:cs typeface="Arial"/>
              </a:rPr>
              <a:t>education.</a:t>
            </a:r>
            <a:endParaRPr sz="2800" dirty="0">
              <a:solidFill>
                <a:schemeClr val="bg1"/>
              </a:solidFill>
              <a:latin typeface="+mj-lt"/>
              <a:cs typeface="Arial"/>
            </a:endParaRPr>
          </a:p>
          <a:p>
            <a:pPr marL="12700" marR="259715" algn="just">
              <a:lnSpc>
                <a:spcPct val="100000"/>
              </a:lnSpc>
            </a:pPr>
            <a:r>
              <a:rPr lang="en-US" sz="2800" spc="-5" dirty="0">
                <a:solidFill>
                  <a:schemeClr val="bg1"/>
                </a:solidFill>
                <a:latin typeface="+mj-lt"/>
                <a:cs typeface="Arial"/>
              </a:rPr>
              <a:t>T</a:t>
            </a:r>
            <a:r>
              <a:rPr sz="2800" spc="-5" dirty="0">
                <a:solidFill>
                  <a:schemeClr val="bg1"/>
                </a:solidFill>
                <a:latin typeface="+mj-lt"/>
                <a:cs typeface="Arial"/>
              </a:rPr>
              <a:t>hree categories:</a:t>
            </a:r>
            <a:endParaRPr lang="en-US" sz="2800" spc="-5" dirty="0">
              <a:solidFill>
                <a:schemeClr val="bg1"/>
              </a:solidFill>
              <a:latin typeface="+mj-lt"/>
              <a:cs typeface="Arial"/>
            </a:endParaRPr>
          </a:p>
          <a:p>
            <a:pPr marL="12700" marR="259715" algn="just">
              <a:lnSpc>
                <a:spcPct val="100000"/>
              </a:lnSpc>
            </a:pPr>
            <a:r>
              <a:rPr sz="2800" spc="-5" dirty="0">
                <a:solidFill>
                  <a:schemeClr val="bg1"/>
                </a:solidFill>
                <a:latin typeface="+mj-lt"/>
                <a:cs typeface="Arial"/>
              </a:rPr>
              <a:t> (1) Academic (41-45)</a:t>
            </a:r>
            <a:endParaRPr lang="en-US" sz="2800" spc="-5" dirty="0">
              <a:solidFill>
                <a:schemeClr val="bg1"/>
              </a:solidFill>
              <a:latin typeface="+mj-lt"/>
              <a:cs typeface="Arial"/>
            </a:endParaRPr>
          </a:p>
          <a:p>
            <a:pPr marL="12700" marR="259715" algn="just">
              <a:lnSpc>
                <a:spcPct val="100000"/>
              </a:lnSpc>
            </a:pPr>
            <a:r>
              <a:rPr sz="2800" spc="-5" dirty="0">
                <a:solidFill>
                  <a:schemeClr val="bg1"/>
                </a:solidFill>
                <a:latin typeface="+mj-lt"/>
                <a:cs typeface="Arial"/>
              </a:rPr>
              <a:t> </a:t>
            </a:r>
            <a:r>
              <a:rPr sz="2800" dirty="0">
                <a:solidFill>
                  <a:schemeClr val="bg1"/>
                </a:solidFill>
                <a:latin typeface="+mj-lt"/>
                <a:cs typeface="Arial"/>
              </a:rPr>
              <a:t>(2) </a:t>
            </a:r>
            <a:r>
              <a:rPr sz="2800" spc="-5" dirty="0">
                <a:solidFill>
                  <a:schemeClr val="bg1"/>
                </a:solidFill>
                <a:latin typeface="+mj-lt"/>
                <a:cs typeface="Arial"/>
              </a:rPr>
              <a:t>specialized (26-30),  </a:t>
            </a:r>
            <a:r>
              <a:rPr sz="2800" spc="-10" dirty="0">
                <a:solidFill>
                  <a:schemeClr val="bg1"/>
                </a:solidFill>
                <a:latin typeface="+mj-lt"/>
                <a:cs typeface="Arial"/>
              </a:rPr>
              <a:t>and</a:t>
            </a:r>
            <a:endParaRPr lang="en-US" sz="2800" spc="-10" dirty="0">
              <a:solidFill>
                <a:schemeClr val="bg1"/>
              </a:solidFill>
              <a:latin typeface="+mj-lt"/>
              <a:cs typeface="Arial"/>
            </a:endParaRPr>
          </a:p>
          <a:p>
            <a:pPr marL="12700" marR="259715" algn="just">
              <a:lnSpc>
                <a:spcPct val="100000"/>
              </a:lnSpc>
            </a:pPr>
            <a:r>
              <a:rPr sz="2800" dirty="0">
                <a:solidFill>
                  <a:schemeClr val="bg1"/>
                </a:solidFill>
                <a:latin typeface="+mj-lt"/>
                <a:cs typeface="Arial"/>
              </a:rPr>
              <a:t>(3) </a:t>
            </a:r>
            <a:r>
              <a:rPr sz="2800" spc="-5" dirty="0">
                <a:solidFill>
                  <a:schemeClr val="bg1"/>
                </a:solidFill>
                <a:latin typeface="+mj-lt"/>
                <a:cs typeface="Arial"/>
              </a:rPr>
              <a:t>integrated (over 120)</a:t>
            </a:r>
            <a:endParaRPr sz="2800" dirty="0">
              <a:solidFill>
                <a:schemeClr val="bg1"/>
              </a:solidFill>
              <a:latin typeface="+mj-lt"/>
              <a:cs typeface="Arial"/>
            </a:endParaRPr>
          </a:p>
          <a:p>
            <a:pPr marL="355600" marR="5080" indent="-342900" algn="just">
              <a:lnSpc>
                <a:spcPct val="100000"/>
              </a:lnSpc>
              <a:buSzPct val="95833"/>
              <a:buAutoNum type="arabicParenBoth"/>
              <a:tabLst>
                <a:tab pos="386715" algn="l"/>
              </a:tabLst>
            </a:pPr>
            <a:r>
              <a:rPr sz="2800" spc="-5" dirty="0">
                <a:solidFill>
                  <a:schemeClr val="bg1"/>
                </a:solidFill>
                <a:latin typeface="+mj-lt"/>
                <a:cs typeface="Arial"/>
              </a:rPr>
              <a:t>Academic courses provide mainly general education suited </a:t>
            </a:r>
            <a:r>
              <a:rPr sz="2800" dirty="0">
                <a:solidFill>
                  <a:schemeClr val="bg1"/>
                </a:solidFill>
                <a:latin typeface="+mj-lt"/>
                <a:cs typeface="Arial"/>
              </a:rPr>
              <a:t>to  </a:t>
            </a:r>
            <a:r>
              <a:rPr sz="2800" spc="-5" dirty="0">
                <a:solidFill>
                  <a:schemeClr val="bg1"/>
                </a:solidFill>
                <a:latin typeface="+mj-lt"/>
                <a:cs typeface="Arial"/>
              </a:rPr>
              <a:t>the needs </a:t>
            </a:r>
            <a:r>
              <a:rPr sz="2800" dirty="0">
                <a:solidFill>
                  <a:schemeClr val="bg1"/>
                </a:solidFill>
                <a:latin typeface="+mj-lt"/>
                <a:cs typeface="Arial"/>
              </a:rPr>
              <a:t>of </a:t>
            </a:r>
            <a:r>
              <a:rPr sz="2800" spc="-5" dirty="0">
                <a:solidFill>
                  <a:schemeClr val="bg1"/>
                </a:solidFill>
                <a:latin typeface="+mj-lt"/>
                <a:cs typeface="Arial"/>
              </a:rPr>
              <a:t>both </a:t>
            </a:r>
            <a:r>
              <a:rPr sz="2800" dirty="0">
                <a:solidFill>
                  <a:schemeClr val="bg1"/>
                </a:solidFill>
                <a:latin typeface="+mj-lt"/>
                <a:cs typeface="Arial"/>
              </a:rPr>
              <a:t>those </a:t>
            </a:r>
            <a:r>
              <a:rPr sz="2800" spc="-5" dirty="0">
                <a:solidFill>
                  <a:schemeClr val="bg1"/>
                </a:solidFill>
                <a:latin typeface="+mj-lt"/>
                <a:cs typeface="Arial"/>
              </a:rPr>
              <a:t>who wish </a:t>
            </a:r>
            <a:r>
              <a:rPr sz="2800" dirty="0">
                <a:solidFill>
                  <a:schemeClr val="bg1"/>
                </a:solidFill>
                <a:latin typeface="+mj-lt"/>
                <a:cs typeface="Arial"/>
              </a:rPr>
              <a:t>to </a:t>
            </a:r>
            <a:r>
              <a:rPr sz="2800" spc="-5" dirty="0">
                <a:solidFill>
                  <a:schemeClr val="bg1"/>
                </a:solidFill>
                <a:latin typeface="+mj-lt"/>
                <a:cs typeface="Arial"/>
              </a:rPr>
              <a:t>advance </a:t>
            </a:r>
            <a:r>
              <a:rPr sz="2800" dirty="0">
                <a:solidFill>
                  <a:schemeClr val="bg1"/>
                </a:solidFill>
                <a:latin typeface="+mj-lt"/>
                <a:cs typeface="Arial"/>
              </a:rPr>
              <a:t>to </a:t>
            </a:r>
            <a:r>
              <a:rPr sz="2800" spc="-5" dirty="0">
                <a:solidFill>
                  <a:schemeClr val="bg1"/>
                </a:solidFill>
                <a:latin typeface="+mj-lt"/>
                <a:cs typeface="Arial"/>
              </a:rPr>
              <a:t>higher  education and those who are going </a:t>
            </a:r>
            <a:r>
              <a:rPr sz="2800" dirty="0">
                <a:solidFill>
                  <a:schemeClr val="bg1"/>
                </a:solidFill>
                <a:latin typeface="+mj-lt"/>
                <a:cs typeface="Arial"/>
              </a:rPr>
              <a:t>to </a:t>
            </a:r>
            <a:r>
              <a:rPr sz="2800" spc="-5" dirty="0">
                <a:solidFill>
                  <a:schemeClr val="bg1"/>
                </a:solidFill>
                <a:latin typeface="+mj-lt"/>
                <a:cs typeface="Arial"/>
              </a:rPr>
              <a:t>get a </a:t>
            </a:r>
            <a:r>
              <a:rPr sz="2800" dirty="0">
                <a:solidFill>
                  <a:schemeClr val="bg1"/>
                </a:solidFill>
                <a:latin typeface="+mj-lt"/>
                <a:cs typeface="Arial"/>
              </a:rPr>
              <a:t>job but </a:t>
            </a:r>
            <a:r>
              <a:rPr sz="2800" spc="-5" dirty="0">
                <a:solidFill>
                  <a:schemeClr val="bg1"/>
                </a:solidFill>
                <a:latin typeface="+mj-lt"/>
                <a:cs typeface="Arial"/>
              </a:rPr>
              <a:t>have  chosen no specific vocational</a:t>
            </a:r>
            <a:r>
              <a:rPr sz="2800" spc="45" dirty="0">
                <a:solidFill>
                  <a:schemeClr val="bg1"/>
                </a:solidFill>
                <a:latin typeface="+mj-lt"/>
                <a:cs typeface="Arial"/>
              </a:rPr>
              <a:t> </a:t>
            </a:r>
            <a:r>
              <a:rPr sz="2800" dirty="0">
                <a:solidFill>
                  <a:schemeClr val="bg1"/>
                </a:solidFill>
                <a:latin typeface="+mj-lt"/>
                <a:cs typeface="Arial"/>
              </a:rPr>
              <a:t>area.</a:t>
            </a:r>
          </a:p>
        </p:txBody>
      </p:sp>
    </p:spTree>
    <p:extLst>
      <p:ext uri="{BB962C8B-B14F-4D97-AF65-F5344CB8AC3E}">
        <p14:creationId xmlns:p14="http://schemas.microsoft.com/office/powerpoint/2010/main" val="37334160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6"/>
          <p:cNvSpPr txBox="1"/>
          <p:nvPr/>
        </p:nvSpPr>
        <p:spPr>
          <a:xfrm>
            <a:off x="1120170" y="363457"/>
            <a:ext cx="10094678" cy="6014467"/>
          </a:xfrm>
          <a:prstGeom prst="rect">
            <a:avLst/>
          </a:prstGeom>
        </p:spPr>
        <p:txBody>
          <a:bodyPr vert="horz" wrap="square" lIns="0" tIns="12700" rIns="0" bIns="0" rtlCol="0">
            <a:spAutoFit/>
          </a:bodyPr>
          <a:lstStyle/>
          <a:p>
            <a:pPr marL="12700" algn="just">
              <a:spcBef>
                <a:spcPts val="100"/>
              </a:spcBef>
            </a:pPr>
            <a:r>
              <a:rPr lang="en-US" sz="2600" spc="-5" dirty="0">
                <a:solidFill>
                  <a:schemeClr val="bg1"/>
                </a:solidFill>
                <a:latin typeface="+mj-lt"/>
                <a:cs typeface="Arial"/>
              </a:rPr>
              <a:t>(2) Specialized courses </a:t>
            </a:r>
            <a:r>
              <a:rPr lang="en-US" sz="2600" dirty="0">
                <a:solidFill>
                  <a:schemeClr val="bg1"/>
                </a:solidFill>
                <a:latin typeface="+mj-lt"/>
                <a:cs typeface="Arial"/>
              </a:rPr>
              <a:t>are </a:t>
            </a:r>
            <a:r>
              <a:rPr lang="en-US" sz="2600" spc="-5" dirty="0">
                <a:solidFill>
                  <a:schemeClr val="bg1"/>
                </a:solidFill>
                <a:latin typeface="+mj-lt"/>
                <a:cs typeface="Arial"/>
              </a:rPr>
              <a:t>mainly intended </a:t>
            </a:r>
            <a:r>
              <a:rPr lang="en-US" sz="2600" dirty="0">
                <a:solidFill>
                  <a:schemeClr val="bg1"/>
                </a:solidFill>
                <a:latin typeface="+mj-lt"/>
                <a:cs typeface="Arial"/>
              </a:rPr>
              <a:t>to</a:t>
            </a:r>
            <a:r>
              <a:rPr lang="en-US" sz="2600" spc="95" dirty="0">
                <a:solidFill>
                  <a:schemeClr val="bg1"/>
                </a:solidFill>
                <a:latin typeface="+mj-lt"/>
                <a:cs typeface="Arial"/>
              </a:rPr>
              <a:t> </a:t>
            </a:r>
            <a:r>
              <a:rPr lang="en-US" sz="2600" spc="-5" dirty="0">
                <a:solidFill>
                  <a:schemeClr val="bg1"/>
                </a:solidFill>
                <a:latin typeface="+mj-lt"/>
                <a:cs typeface="Arial"/>
              </a:rPr>
              <a:t>provide vocational or other specialized education </a:t>
            </a:r>
            <a:r>
              <a:rPr lang="en-US" sz="2600" dirty="0">
                <a:solidFill>
                  <a:schemeClr val="bg1"/>
                </a:solidFill>
                <a:latin typeface="+mj-lt"/>
                <a:cs typeface="Arial"/>
              </a:rPr>
              <a:t>for </a:t>
            </a:r>
            <a:r>
              <a:rPr lang="en-US" sz="2600" spc="-5" dirty="0">
                <a:solidFill>
                  <a:schemeClr val="bg1"/>
                </a:solidFill>
                <a:latin typeface="+mj-lt"/>
                <a:cs typeface="Arial"/>
              </a:rPr>
              <a:t>those students</a:t>
            </a:r>
            <a:r>
              <a:rPr lang="en-US" sz="2600" spc="180" dirty="0">
                <a:solidFill>
                  <a:schemeClr val="bg1"/>
                </a:solidFill>
                <a:latin typeface="+mj-lt"/>
                <a:cs typeface="Arial"/>
              </a:rPr>
              <a:t> </a:t>
            </a:r>
            <a:r>
              <a:rPr lang="en-US" sz="2600" spc="-5" dirty="0">
                <a:solidFill>
                  <a:schemeClr val="bg1"/>
                </a:solidFill>
                <a:latin typeface="+mj-lt"/>
                <a:cs typeface="Arial"/>
              </a:rPr>
              <a:t>who</a:t>
            </a:r>
            <a:r>
              <a:rPr lang="en-US" sz="2600" dirty="0">
                <a:solidFill>
                  <a:schemeClr val="bg1"/>
                </a:solidFill>
                <a:latin typeface="+mj-lt"/>
                <a:cs typeface="Arial"/>
              </a:rPr>
              <a:t> </a:t>
            </a:r>
            <a:r>
              <a:rPr lang="en-US" sz="2600" spc="-10" dirty="0">
                <a:solidFill>
                  <a:schemeClr val="bg1"/>
                </a:solidFill>
                <a:latin typeface="+mj-lt"/>
              </a:rPr>
              <a:t>Ex. </a:t>
            </a:r>
            <a:r>
              <a:rPr lang="en-US" sz="2600" spc="-5" dirty="0">
                <a:solidFill>
                  <a:schemeClr val="bg1"/>
                </a:solidFill>
                <a:latin typeface="+mj-lt"/>
              </a:rPr>
              <a:t>agriculture, </a:t>
            </a:r>
            <a:r>
              <a:rPr lang="en-US" sz="2600" spc="-25" dirty="0">
                <a:solidFill>
                  <a:schemeClr val="bg1"/>
                </a:solidFill>
                <a:latin typeface="+mj-lt"/>
              </a:rPr>
              <a:t>industry, </a:t>
            </a:r>
            <a:r>
              <a:rPr lang="en-US" sz="2600" dirty="0">
                <a:solidFill>
                  <a:schemeClr val="bg1"/>
                </a:solidFill>
                <a:latin typeface="+mj-lt"/>
              </a:rPr>
              <a:t>commerce, </a:t>
            </a:r>
            <a:r>
              <a:rPr lang="en-US" sz="2600" spc="-25" dirty="0">
                <a:solidFill>
                  <a:schemeClr val="bg1"/>
                </a:solidFill>
                <a:latin typeface="+mj-lt"/>
              </a:rPr>
              <a:t>fishery, </a:t>
            </a:r>
            <a:r>
              <a:rPr lang="en-US" sz="2600" spc="-5" dirty="0">
                <a:solidFill>
                  <a:schemeClr val="bg1"/>
                </a:solidFill>
                <a:latin typeface="+mj-lt"/>
              </a:rPr>
              <a:t>home economics,  nursing, </a:t>
            </a:r>
            <a:r>
              <a:rPr lang="en-US" sz="2600" dirty="0">
                <a:solidFill>
                  <a:schemeClr val="bg1"/>
                </a:solidFill>
                <a:latin typeface="+mj-lt"/>
              </a:rPr>
              <a:t>science-mathematics, physical education, music,</a:t>
            </a:r>
            <a:r>
              <a:rPr lang="en-US" sz="2600" spc="45" dirty="0">
                <a:solidFill>
                  <a:schemeClr val="bg1"/>
                </a:solidFill>
                <a:latin typeface="+mj-lt"/>
              </a:rPr>
              <a:t> </a:t>
            </a:r>
            <a:r>
              <a:rPr lang="en-US" sz="2600" dirty="0">
                <a:solidFill>
                  <a:schemeClr val="bg1"/>
                </a:solidFill>
                <a:latin typeface="+mj-lt"/>
              </a:rPr>
              <a:t>art, </a:t>
            </a:r>
            <a:r>
              <a:rPr sz="2600" spc="-5" dirty="0">
                <a:solidFill>
                  <a:schemeClr val="bg1"/>
                </a:solidFill>
                <a:latin typeface="+mj-lt"/>
                <a:cs typeface="Arial"/>
              </a:rPr>
              <a:t>English language and other</a:t>
            </a:r>
            <a:r>
              <a:rPr sz="2600" spc="55" dirty="0">
                <a:solidFill>
                  <a:schemeClr val="bg1"/>
                </a:solidFill>
                <a:latin typeface="+mj-lt"/>
                <a:cs typeface="Arial"/>
              </a:rPr>
              <a:t> </a:t>
            </a:r>
            <a:r>
              <a:rPr sz="2600" dirty="0">
                <a:solidFill>
                  <a:schemeClr val="bg1"/>
                </a:solidFill>
                <a:latin typeface="+mj-lt"/>
                <a:cs typeface="Arial"/>
              </a:rPr>
              <a:t>courses.</a:t>
            </a:r>
          </a:p>
          <a:p>
            <a:pPr algn="just">
              <a:lnSpc>
                <a:spcPct val="100000"/>
              </a:lnSpc>
              <a:spcBef>
                <a:spcPts val="5"/>
              </a:spcBef>
            </a:pPr>
            <a:endParaRPr sz="2600" dirty="0">
              <a:solidFill>
                <a:schemeClr val="bg1"/>
              </a:solidFill>
              <a:latin typeface="+mj-lt"/>
              <a:cs typeface="Arial"/>
            </a:endParaRPr>
          </a:p>
          <a:p>
            <a:pPr marL="12700" marR="5080" indent="83820" algn="just">
              <a:lnSpc>
                <a:spcPct val="100000"/>
              </a:lnSpc>
            </a:pPr>
            <a:r>
              <a:rPr sz="2600" spc="-5" dirty="0">
                <a:solidFill>
                  <a:schemeClr val="bg1"/>
                </a:solidFill>
                <a:latin typeface="+mj-lt"/>
                <a:cs typeface="Arial"/>
              </a:rPr>
              <a:t>(3) </a:t>
            </a:r>
            <a:r>
              <a:rPr sz="2600" dirty="0">
                <a:solidFill>
                  <a:schemeClr val="bg1"/>
                </a:solidFill>
                <a:latin typeface="+mj-lt"/>
                <a:cs typeface="Arial"/>
              </a:rPr>
              <a:t>Integrated </a:t>
            </a:r>
            <a:r>
              <a:rPr sz="2600" spc="-5" dirty="0">
                <a:solidFill>
                  <a:schemeClr val="bg1"/>
                </a:solidFill>
                <a:latin typeface="+mj-lt"/>
                <a:cs typeface="Arial"/>
              </a:rPr>
              <a:t>courses were introduced in 1994. These  courses </a:t>
            </a:r>
            <a:r>
              <a:rPr sz="2600" spc="-10" dirty="0">
                <a:solidFill>
                  <a:schemeClr val="bg1"/>
                </a:solidFill>
                <a:latin typeface="+mj-lt"/>
                <a:cs typeface="Arial"/>
              </a:rPr>
              <a:t>offer </a:t>
            </a:r>
            <a:r>
              <a:rPr sz="2600" dirty="0">
                <a:solidFill>
                  <a:schemeClr val="bg1"/>
                </a:solidFill>
                <a:latin typeface="+mj-lt"/>
                <a:cs typeface="Arial"/>
              </a:rPr>
              <a:t>a </a:t>
            </a:r>
            <a:r>
              <a:rPr sz="2600" spc="-5" dirty="0">
                <a:solidFill>
                  <a:schemeClr val="bg1"/>
                </a:solidFill>
                <a:latin typeface="+mj-lt"/>
                <a:cs typeface="Arial"/>
              </a:rPr>
              <a:t>wide variety </a:t>
            </a:r>
            <a:r>
              <a:rPr sz="2600" dirty="0">
                <a:solidFill>
                  <a:schemeClr val="bg1"/>
                </a:solidFill>
                <a:latin typeface="+mj-lt"/>
                <a:cs typeface="Arial"/>
              </a:rPr>
              <a:t>of </a:t>
            </a:r>
            <a:r>
              <a:rPr sz="2600" spc="-5" dirty="0">
                <a:solidFill>
                  <a:schemeClr val="bg1"/>
                </a:solidFill>
                <a:latin typeface="+mj-lt"/>
                <a:cs typeface="Arial"/>
              </a:rPr>
              <a:t>subject areas and subjects </a:t>
            </a:r>
            <a:r>
              <a:rPr sz="2600" dirty="0">
                <a:solidFill>
                  <a:schemeClr val="bg1"/>
                </a:solidFill>
                <a:latin typeface="+mj-lt"/>
                <a:cs typeface="Arial"/>
              </a:rPr>
              <a:t>from  </a:t>
            </a:r>
            <a:r>
              <a:rPr sz="2600" spc="-5" dirty="0">
                <a:solidFill>
                  <a:schemeClr val="bg1"/>
                </a:solidFill>
                <a:latin typeface="+mj-lt"/>
                <a:cs typeface="Arial"/>
              </a:rPr>
              <a:t>both the general and </a:t>
            </a:r>
            <a:r>
              <a:rPr sz="2600" dirty="0">
                <a:solidFill>
                  <a:schemeClr val="bg1"/>
                </a:solidFill>
                <a:latin typeface="+mj-lt"/>
                <a:cs typeface="Arial"/>
              </a:rPr>
              <a:t>the </a:t>
            </a:r>
            <a:r>
              <a:rPr sz="2600" spc="-5" dirty="0">
                <a:solidFill>
                  <a:schemeClr val="bg1"/>
                </a:solidFill>
                <a:latin typeface="+mj-lt"/>
                <a:cs typeface="Arial"/>
              </a:rPr>
              <a:t>specialized </a:t>
            </a:r>
            <a:r>
              <a:rPr sz="2600" dirty="0">
                <a:solidFill>
                  <a:schemeClr val="bg1"/>
                </a:solidFill>
                <a:latin typeface="+mj-lt"/>
                <a:cs typeface="Arial"/>
              </a:rPr>
              <a:t>courses, </a:t>
            </a:r>
            <a:r>
              <a:rPr sz="2600" spc="-10" dirty="0">
                <a:solidFill>
                  <a:schemeClr val="bg1"/>
                </a:solidFill>
                <a:latin typeface="+mj-lt"/>
                <a:cs typeface="Arial"/>
              </a:rPr>
              <a:t>in </a:t>
            </a:r>
            <a:r>
              <a:rPr sz="2600" spc="-5" dirty="0">
                <a:solidFill>
                  <a:schemeClr val="bg1"/>
                </a:solidFill>
                <a:latin typeface="+mj-lt"/>
                <a:cs typeface="Arial"/>
              </a:rPr>
              <a:t>order </a:t>
            </a:r>
            <a:r>
              <a:rPr sz="2600" dirty="0">
                <a:solidFill>
                  <a:schemeClr val="bg1"/>
                </a:solidFill>
                <a:latin typeface="+mj-lt"/>
                <a:cs typeface="Arial"/>
              </a:rPr>
              <a:t>to  </a:t>
            </a:r>
            <a:r>
              <a:rPr sz="2600" spc="-5" dirty="0">
                <a:solidFill>
                  <a:schemeClr val="bg1"/>
                </a:solidFill>
                <a:latin typeface="+mj-lt"/>
                <a:cs typeface="Arial"/>
              </a:rPr>
              <a:t>adequately </a:t>
            </a:r>
            <a:r>
              <a:rPr sz="2600" dirty="0">
                <a:solidFill>
                  <a:schemeClr val="bg1"/>
                </a:solidFill>
                <a:latin typeface="+mj-lt"/>
                <a:cs typeface="Arial"/>
              </a:rPr>
              <a:t>satisfy </a:t>
            </a:r>
            <a:r>
              <a:rPr sz="2600" spc="-5" dirty="0">
                <a:solidFill>
                  <a:schemeClr val="bg1"/>
                </a:solidFill>
                <a:latin typeface="+mj-lt"/>
                <a:cs typeface="Arial"/>
              </a:rPr>
              <a:t>students' diverse interests, abilities and  aptitudes, future career plans,</a:t>
            </a:r>
            <a:r>
              <a:rPr sz="2600" spc="15" dirty="0">
                <a:solidFill>
                  <a:schemeClr val="bg1"/>
                </a:solidFill>
                <a:latin typeface="+mj-lt"/>
                <a:cs typeface="Arial"/>
              </a:rPr>
              <a:t> </a:t>
            </a:r>
            <a:r>
              <a:rPr sz="2600" dirty="0">
                <a:solidFill>
                  <a:schemeClr val="bg1"/>
                </a:solidFill>
                <a:latin typeface="+mj-lt"/>
                <a:cs typeface="Arial"/>
              </a:rPr>
              <a:t>etc.</a:t>
            </a:r>
          </a:p>
          <a:p>
            <a:pPr marL="12700" marR="165100" indent="914400" algn="just">
              <a:lnSpc>
                <a:spcPct val="100000"/>
              </a:lnSpc>
            </a:pPr>
            <a:r>
              <a:rPr sz="2600" spc="-5" dirty="0">
                <a:solidFill>
                  <a:schemeClr val="bg1"/>
                </a:solidFill>
                <a:latin typeface="+mj-lt"/>
                <a:cs typeface="Arial"/>
              </a:rPr>
              <a:t>-encourages </a:t>
            </a:r>
            <a:r>
              <a:rPr sz="2600" dirty="0">
                <a:solidFill>
                  <a:schemeClr val="bg1"/>
                </a:solidFill>
                <a:latin typeface="+mj-lt"/>
                <a:cs typeface="Arial"/>
              </a:rPr>
              <a:t>self-motivated </a:t>
            </a:r>
            <a:r>
              <a:rPr sz="2600" spc="-5" dirty="0">
                <a:solidFill>
                  <a:schemeClr val="bg1"/>
                </a:solidFill>
                <a:latin typeface="+mj-lt"/>
                <a:cs typeface="Arial"/>
              </a:rPr>
              <a:t>learning and enables  students </a:t>
            </a:r>
            <a:r>
              <a:rPr sz="2600" dirty="0">
                <a:solidFill>
                  <a:schemeClr val="bg1"/>
                </a:solidFill>
                <a:latin typeface="+mj-lt"/>
                <a:cs typeface="Arial"/>
              </a:rPr>
              <a:t>to </a:t>
            </a:r>
            <a:r>
              <a:rPr sz="2600" spc="-5" dirty="0">
                <a:solidFill>
                  <a:schemeClr val="bg1"/>
                </a:solidFill>
                <a:latin typeface="+mj-lt"/>
                <a:cs typeface="Arial"/>
              </a:rPr>
              <a:t>experience </a:t>
            </a:r>
            <a:r>
              <a:rPr sz="2600" dirty="0">
                <a:solidFill>
                  <a:schemeClr val="bg1"/>
                </a:solidFill>
                <a:latin typeface="+mj-lt"/>
                <a:cs typeface="Arial"/>
              </a:rPr>
              <a:t>the </a:t>
            </a:r>
            <a:r>
              <a:rPr sz="2600" spc="-5" dirty="0">
                <a:solidFill>
                  <a:schemeClr val="bg1"/>
                </a:solidFill>
                <a:latin typeface="+mj-lt"/>
                <a:cs typeface="Arial"/>
              </a:rPr>
              <a:t>joy </a:t>
            </a:r>
            <a:r>
              <a:rPr sz="2600" dirty="0">
                <a:solidFill>
                  <a:schemeClr val="bg1"/>
                </a:solidFill>
                <a:latin typeface="+mj-lt"/>
                <a:cs typeface="Arial"/>
              </a:rPr>
              <a:t>of </a:t>
            </a:r>
            <a:r>
              <a:rPr sz="2600" spc="-5" dirty="0">
                <a:solidFill>
                  <a:schemeClr val="bg1"/>
                </a:solidFill>
                <a:latin typeface="+mj-lt"/>
                <a:cs typeface="Arial"/>
              </a:rPr>
              <a:t>learning and a sense </a:t>
            </a:r>
            <a:r>
              <a:rPr sz="2600" dirty="0">
                <a:solidFill>
                  <a:schemeClr val="bg1"/>
                </a:solidFill>
                <a:latin typeface="+mj-lt"/>
                <a:cs typeface="Arial"/>
              </a:rPr>
              <a:t>of  </a:t>
            </a:r>
            <a:r>
              <a:rPr sz="2600" spc="-5" dirty="0">
                <a:solidFill>
                  <a:schemeClr val="bg1"/>
                </a:solidFill>
                <a:latin typeface="+mj-lt"/>
                <a:cs typeface="Arial"/>
              </a:rPr>
              <a:t>achievement. Study under </a:t>
            </a:r>
            <a:r>
              <a:rPr sz="2600" dirty="0">
                <a:solidFill>
                  <a:schemeClr val="bg1"/>
                </a:solidFill>
                <a:latin typeface="+mj-lt"/>
                <a:cs typeface="Arial"/>
              </a:rPr>
              <a:t>the </a:t>
            </a:r>
            <a:r>
              <a:rPr sz="2600" spc="-5" dirty="0">
                <a:solidFill>
                  <a:schemeClr val="bg1"/>
                </a:solidFill>
                <a:latin typeface="+mj-lt"/>
                <a:cs typeface="Arial"/>
              </a:rPr>
              <a:t>integrated course is also seen  as a </a:t>
            </a:r>
            <a:r>
              <a:rPr sz="2600" spc="-10" dirty="0">
                <a:solidFill>
                  <a:schemeClr val="bg1"/>
                </a:solidFill>
                <a:latin typeface="+mj-lt"/>
                <a:cs typeface="Arial"/>
              </a:rPr>
              <a:t>way </a:t>
            </a:r>
            <a:r>
              <a:rPr sz="2600" dirty="0">
                <a:solidFill>
                  <a:schemeClr val="bg1"/>
                </a:solidFill>
                <a:latin typeface="+mj-lt"/>
                <a:cs typeface="Arial"/>
              </a:rPr>
              <a:t>of </a:t>
            </a:r>
            <a:r>
              <a:rPr sz="2600" spc="-5" dirty="0">
                <a:solidFill>
                  <a:schemeClr val="bg1"/>
                </a:solidFill>
                <a:latin typeface="+mj-lt"/>
                <a:cs typeface="Arial"/>
              </a:rPr>
              <a:t>helping </a:t>
            </a:r>
            <a:r>
              <a:rPr sz="2600" dirty="0">
                <a:solidFill>
                  <a:schemeClr val="bg1"/>
                </a:solidFill>
                <a:latin typeface="+mj-lt"/>
                <a:cs typeface="Arial"/>
              </a:rPr>
              <a:t>students to </a:t>
            </a:r>
            <a:r>
              <a:rPr sz="2600" spc="-5" dirty="0">
                <a:solidFill>
                  <a:schemeClr val="bg1"/>
                </a:solidFill>
                <a:latin typeface="+mj-lt"/>
                <a:cs typeface="Arial"/>
              </a:rPr>
              <a:t>develop their individuality and  gain </a:t>
            </a:r>
            <a:r>
              <a:rPr sz="2600" dirty="0">
                <a:solidFill>
                  <a:schemeClr val="bg1"/>
                </a:solidFill>
                <a:latin typeface="+mj-lt"/>
                <a:cs typeface="Arial"/>
              </a:rPr>
              <a:t>the </a:t>
            </a:r>
            <a:r>
              <a:rPr sz="2600" spc="-5" dirty="0">
                <a:solidFill>
                  <a:schemeClr val="bg1"/>
                </a:solidFill>
                <a:latin typeface="+mj-lt"/>
                <a:cs typeface="Arial"/>
              </a:rPr>
              <a:t>willingness and ability </a:t>
            </a:r>
            <a:r>
              <a:rPr sz="2600" dirty="0">
                <a:solidFill>
                  <a:schemeClr val="bg1"/>
                </a:solidFill>
                <a:latin typeface="+mj-lt"/>
                <a:cs typeface="Arial"/>
              </a:rPr>
              <a:t>to </a:t>
            </a:r>
            <a:r>
              <a:rPr sz="2600" spc="-5" dirty="0">
                <a:solidFill>
                  <a:schemeClr val="bg1"/>
                </a:solidFill>
                <a:latin typeface="+mj-lt"/>
                <a:cs typeface="Arial"/>
              </a:rPr>
              <a:t>approach </a:t>
            </a:r>
            <a:r>
              <a:rPr sz="2600" dirty="0">
                <a:solidFill>
                  <a:schemeClr val="bg1"/>
                </a:solidFill>
                <a:latin typeface="+mj-lt"/>
                <a:cs typeface="Arial"/>
              </a:rPr>
              <a:t>tasks </a:t>
            </a:r>
            <a:r>
              <a:rPr sz="2600" spc="-5" dirty="0">
                <a:solidFill>
                  <a:schemeClr val="bg1"/>
                </a:solidFill>
                <a:latin typeface="+mj-lt"/>
                <a:cs typeface="Arial"/>
              </a:rPr>
              <a:t>and issues  independently and actively and </a:t>
            </a:r>
            <a:r>
              <a:rPr sz="2600" dirty="0">
                <a:solidFill>
                  <a:schemeClr val="bg1"/>
                </a:solidFill>
                <a:latin typeface="+mj-lt"/>
                <a:cs typeface="Arial"/>
              </a:rPr>
              <a:t>of </a:t>
            </a:r>
            <a:r>
              <a:rPr sz="2600" spc="-5" dirty="0">
                <a:solidFill>
                  <a:schemeClr val="bg1"/>
                </a:solidFill>
                <a:latin typeface="+mj-lt"/>
                <a:cs typeface="Arial"/>
              </a:rPr>
              <a:t>fostering </a:t>
            </a:r>
            <a:r>
              <a:rPr sz="2600" dirty="0">
                <a:solidFill>
                  <a:schemeClr val="bg1"/>
                </a:solidFill>
                <a:latin typeface="+mj-lt"/>
                <a:cs typeface="Arial"/>
              </a:rPr>
              <a:t>the </a:t>
            </a:r>
            <a:r>
              <a:rPr sz="2600" spc="-5" dirty="0">
                <a:solidFill>
                  <a:schemeClr val="bg1"/>
                </a:solidFill>
                <a:latin typeface="+mj-lt"/>
                <a:cs typeface="Arial"/>
              </a:rPr>
              <a:t>motivation </a:t>
            </a:r>
            <a:r>
              <a:rPr sz="2600" dirty="0">
                <a:solidFill>
                  <a:schemeClr val="bg1"/>
                </a:solidFill>
                <a:latin typeface="+mj-lt"/>
                <a:cs typeface="Arial"/>
              </a:rPr>
              <a:t>to  </a:t>
            </a:r>
            <a:r>
              <a:rPr sz="2600" spc="-5" dirty="0">
                <a:solidFill>
                  <a:schemeClr val="bg1"/>
                </a:solidFill>
                <a:latin typeface="+mj-lt"/>
                <a:cs typeface="Arial"/>
              </a:rPr>
              <a:t>learn.</a:t>
            </a:r>
            <a:endParaRPr sz="2600" dirty="0">
              <a:solidFill>
                <a:schemeClr val="bg1"/>
              </a:solidFill>
              <a:latin typeface="+mj-lt"/>
              <a:cs typeface="Arial"/>
            </a:endParaRPr>
          </a:p>
        </p:txBody>
      </p:sp>
    </p:spTree>
    <p:extLst>
      <p:ext uri="{BB962C8B-B14F-4D97-AF65-F5344CB8AC3E}">
        <p14:creationId xmlns:p14="http://schemas.microsoft.com/office/powerpoint/2010/main" val="15960215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body" idx="1"/>
          </p:nvPr>
        </p:nvSpPr>
        <p:spPr>
          <a:xfrm>
            <a:off x="1411941" y="930911"/>
            <a:ext cx="9735671" cy="2962349"/>
          </a:xfrm>
          <a:prstGeom prst="rect">
            <a:avLst/>
          </a:prstGeom>
        </p:spPr>
        <p:txBody>
          <a:bodyPr vert="horz" wrap="square" lIns="0" tIns="12700" rIns="0" bIns="0" rtlCol="0">
            <a:spAutoFit/>
          </a:bodyPr>
          <a:lstStyle/>
          <a:p>
            <a:pPr marL="12700" algn="just">
              <a:lnSpc>
                <a:spcPct val="100000"/>
              </a:lnSpc>
              <a:spcBef>
                <a:spcPts val="100"/>
              </a:spcBef>
            </a:pPr>
            <a:r>
              <a:rPr sz="2500" spc="-5" dirty="0">
                <a:solidFill>
                  <a:schemeClr val="bg1"/>
                </a:solidFill>
                <a:effectLst/>
              </a:rPr>
              <a:t>Junior College-ages</a:t>
            </a:r>
            <a:r>
              <a:rPr sz="2500" spc="75" dirty="0">
                <a:solidFill>
                  <a:schemeClr val="bg1"/>
                </a:solidFill>
                <a:effectLst/>
              </a:rPr>
              <a:t> </a:t>
            </a:r>
            <a:r>
              <a:rPr sz="2500" spc="-5" dirty="0">
                <a:solidFill>
                  <a:schemeClr val="bg1"/>
                </a:solidFill>
                <a:effectLst/>
              </a:rPr>
              <a:t>18-22</a:t>
            </a:r>
          </a:p>
          <a:p>
            <a:pPr marL="1841500" algn="just">
              <a:lnSpc>
                <a:spcPct val="100000"/>
              </a:lnSpc>
            </a:pPr>
            <a:r>
              <a:rPr sz="2500" dirty="0">
                <a:solidFill>
                  <a:schemeClr val="bg1"/>
                </a:solidFill>
                <a:effectLst/>
              </a:rPr>
              <a:t>-must take </a:t>
            </a:r>
            <a:r>
              <a:rPr sz="2500" spc="-65" dirty="0">
                <a:solidFill>
                  <a:schemeClr val="bg1"/>
                </a:solidFill>
                <a:effectLst/>
              </a:rPr>
              <a:t>NAT </a:t>
            </a:r>
            <a:r>
              <a:rPr sz="2500" spc="-5" dirty="0">
                <a:solidFill>
                  <a:schemeClr val="bg1"/>
                </a:solidFill>
                <a:effectLst/>
              </a:rPr>
              <a:t>and </a:t>
            </a:r>
            <a:r>
              <a:rPr sz="2500" dirty="0">
                <a:solidFill>
                  <a:schemeClr val="bg1"/>
                </a:solidFill>
                <a:effectLst/>
              </a:rPr>
              <a:t>the </a:t>
            </a:r>
            <a:r>
              <a:rPr sz="2500" spc="-5" dirty="0">
                <a:solidFill>
                  <a:schemeClr val="bg1"/>
                </a:solidFill>
                <a:effectLst/>
              </a:rPr>
              <a:t>school exam</a:t>
            </a:r>
            <a:r>
              <a:rPr sz="2500" spc="5" dirty="0">
                <a:solidFill>
                  <a:schemeClr val="bg1"/>
                </a:solidFill>
                <a:effectLst/>
              </a:rPr>
              <a:t> </a:t>
            </a:r>
            <a:r>
              <a:rPr sz="2500" dirty="0">
                <a:solidFill>
                  <a:schemeClr val="bg1"/>
                </a:solidFill>
                <a:effectLst/>
              </a:rPr>
              <a:t>itself</a:t>
            </a:r>
          </a:p>
          <a:p>
            <a:pPr marL="12700" algn="just">
              <a:lnSpc>
                <a:spcPct val="100000"/>
              </a:lnSpc>
            </a:pPr>
            <a:r>
              <a:rPr sz="2500" spc="-5" dirty="0">
                <a:solidFill>
                  <a:schemeClr val="bg1"/>
                </a:solidFill>
                <a:effectLst/>
              </a:rPr>
              <a:t>(</a:t>
            </a:r>
            <a:r>
              <a:rPr lang="en-US" sz="2500" spc="-5" dirty="0">
                <a:solidFill>
                  <a:schemeClr val="bg1"/>
                </a:solidFill>
                <a:effectLst/>
              </a:rPr>
              <a:t>R</a:t>
            </a:r>
            <a:r>
              <a:rPr sz="2500" spc="-5" dirty="0">
                <a:solidFill>
                  <a:schemeClr val="bg1"/>
                </a:solidFill>
                <a:effectLst/>
              </a:rPr>
              <a:t>onin)</a:t>
            </a:r>
          </a:p>
          <a:p>
            <a:pPr marL="1841500" algn="just">
              <a:lnSpc>
                <a:spcPct val="100000"/>
              </a:lnSpc>
            </a:pPr>
            <a:r>
              <a:rPr sz="2500" spc="-5" dirty="0">
                <a:solidFill>
                  <a:schemeClr val="bg1"/>
                </a:solidFill>
                <a:effectLst/>
              </a:rPr>
              <a:t>-81% private</a:t>
            </a:r>
            <a:r>
              <a:rPr sz="2500" spc="15" dirty="0">
                <a:solidFill>
                  <a:schemeClr val="bg1"/>
                </a:solidFill>
                <a:effectLst/>
              </a:rPr>
              <a:t> </a:t>
            </a:r>
            <a:r>
              <a:rPr sz="2500" spc="-5" dirty="0">
                <a:solidFill>
                  <a:schemeClr val="bg1"/>
                </a:solidFill>
                <a:effectLst/>
              </a:rPr>
              <a:t>universities</a:t>
            </a:r>
          </a:p>
          <a:p>
            <a:pPr marL="1841500" algn="just">
              <a:lnSpc>
                <a:spcPct val="100000"/>
              </a:lnSpc>
            </a:pPr>
            <a:r>
              <a:rPr sz="2500" spc="-5" dirty="0">
                <a:solidFill>
                  <a:schemeClr val="bg1"/>
                </a:solidFill>
                <a:effectLst/>
              </a:rPr>
              <a:t>-women who wants </a:t>
            </a:r>
            <a:r>
              <a:rPr sz="2500" dirty="0">
                <a:solidFill>
                  <a:schemeClr val="bg1"/>
                </a:solidFill>
                <a:effectLst/>
              </a:rPr>
              <a:t>to </a:t>
            </a:r>
            <a:r>
              <a:rPr sz="2500" spc="-5" dirty="0">
                <a:solidFill>
                  <a:schemeClr val="bg1"/>
                </a:solidFill>
                <a:effectLst/>
              </a:rPr>
              <a:t>pursue</a:t>
            </a:r>
            <a:r>
              <a:rPr sz="2500" spc="60" dirty="0">
                <a:solidFill>
                  <a:schemeClr val="bg1"/>
                </a:solidFill>
                <a:effectLst/>
              </a:rPr>
              <a:t> </a:t>
            </a:r>
            <a:r>
              <a:rPr sz="2500" spc="-5" dirty="0">
                <a:solidFill>
                  <a:schemeClr val="bg1"/>
                </a:solidFill>
                <a:effectLst/>
              </a:rPr>
              <a:t>courses</a:t>
            </a:r>
          </a:p>
          <a:p>
            <a:pPr marL="12700" algn="just">
              <a:lnSpc>
                <a:spcPct val="100000"/>
              </a:lnSpc>
            </a:pPr>
            <a:r>
              <a:rPr lang="en-US" sz="2500" dirty="0">
                <a:solidFill>
                  <a:schemeClr val="bg1"/>
                </a:solidFill>
                <a:effectLst/>
              </a:rPr>
              <a:t>S</a:t>
            </a:r>
            <a:r>
              <a:rPr sz="2500" dirty="0">
                <a:solidFill>
                  <a:schemeClr val="bg1"/>
                </a:solidFill>
                <a:effectLst/>
              </a:rPr>
              <a:t>tress</a:t>
            </a:r>
            <a:r>
              <a:rPr sz="2500" spc="-15" dirty="0">
                <a:solidFill>
                  <a:schemeClr val="bg1"/>
                </a:solidFill>
                <a:effectLst/>
              </a:rPr>
              <a:t> </a:t>
            </a:r>
            <a:r>
              <a:rPr sz="2500" spc="-5" dirty="0">
                <a:solidFill>
                  <a:schemeClr val="bg1"/>
                </a:solidFill>
                <a:effectLst/>
              </a:rPr>
              <a:t>home</a:t>
            </a:r>
          </a:p>
        </p:txBody>
      </p:sp>
      <p:sp>
        <p:nvSpPr>
          <p:cNvPr id="8" name="object 8"/>
          <p:cNvSpPr txBox="1"/>
          <p:nvPr/>
        </p:nvSpPr>
        <p:spPr>
          <a:xfrm>
            <a:off x="3471171" y="3787166"/>
            <a:ext cx="5617210" cy="782265"/>
          </a:xfrm>
          <a:prstGeom prst="rect">
            <a:avLst/>
          </a:prstGeom>
        </p:spPr>
        <p:txBody>
          <a:bodyPr vert="horz" wrap="square" lIns="0" tIns="12700" rIns="0" bIns="0" rtlCol="0">
            <a:spAutoFit/>
          </a:bodyPr>
          <a:lstStyle/>
          <a:p>
            <a:pPr marL="12700" algn="just">
              <a:spcBef>
                <a:spcPts val="100"/>
              </a:spcBef>
            </a:pPr>
            <a:r>
              <a:rPr sz="2500" spc="-5" dirty="0">
                <a:solidFill>
                  <a:schemeClr val="bg1"/>
                </a:solidFill>
                <a:latin typeface="+mj-lt"/>
                <a:cs typeface="Arial"/>
              </a:rPr>
              <a:t>economics, nursing, teaching,</a:t>
            </a:r>
            <a:r>
              <a:rPr sz="2500" spc="75" dirty="0">
                <a:solidFill>
                  <a:schemeClr val="bg1"/>
                </a:solidFill>
                <a:latin typeface="+mj-lt"/>
                <a:cs typeface="Arial"/>
              </a:rPr>
              <a:t> </a:t>
            </a:r>
            <a:r>
              <a:rPr sz="2500" spc="-5" dirty="0">
                <a:solidFill>
                  <a:schemeClr val="bg1"/>
                </a:solidFill>
                <a:latin typeface="+mj-lt"/>
                <a:cs typeface="Arial"/>
              </a:rPr>
              <a:t>humanities</a:t>
            </a:r>
            <a:r>
              <a:rPr lang="en-US" sz="2500" dirty="0">
                <a:solidFill>
                  <a:schemeClr val="bg1"/>
                </a:solidFill>
                <a:latin typeface="+mj-lt"/>
                <a:cs typeface="Arial"/>
              </a:rPr>
              <a:t> a</a:t>
            </a:r>
            <a:r>
              <a:rPr lang="en-US" sz="2500" spc="-5" dirty="0">
                <a:solidFill>
                  <a:schemeClr val="bg1"/>
                </a:solidFill>
                <a:latin typeface="+mj-lt"/>
                <a:cs typeface="Arial"/>
              </a:rPr>
              <a:t>nd social </a:t>
            </a:r>
            <a:r>
              <a:rPr sz="2500" spc="-5" dirty="0">
                <a:solidFill>
                  <a:schemeClr val="bg1"/>
                </a:solidFill>
                <a:latin typeface="+mj-lt"/>
                <a:cs typeface="Arial"/>
              </a:rPr>
              <a:t>science</a:t>
            </a:r>
            <a:endParaRPr sz="2500" dirty="0">
              <a:solidFill>
                <a:schemeClr val="bg1"/>
              </a:solidFill>
              <a:latin typeface="+mj-lt"/>
              <a:cs typeface="Arial"/>
            </a:endParaRPr>
          </a:p>
        </p:txBody>
      </p:sp>
      <p:sp>
        <p:nvSpPr>
          <p:cNvPr id="9" name="object 9"/>
          <p:cNvSpPr txBox="1"/>
          <p:nvPr/>
        </p:nvSpPr>
        <p:spPr>
          <a:xfrm>
            <a:off x="1411941" y="4655606"/>
            <a:ext cx="9735671" cy="1936428"/>
          </a:xfrm>
          <a:prstGeom prst="rect">
            <a:avLst/>
          </a:prstGeom>
        </p:spPr>
        <p:txBody>
          <a:bodyPr vert="horz" wrap="square" lIns="0" tIns="12700" rIns="0" bIns="0" rtlCol="0">
            <a:spAutoFit/>
          </a:bodyPr>
          <a:lstStyle/>
          <a:p>
            <a:pPr marL="12700" algn="just">
              <a:spcBef>
                <a:spcPts val="100"/>
              </a:spcBef>
            </a:pPr>
            <a:r>
              <a:rPr sz="2500" spc="-5" dirty="0">
                <a:solidFill>
                  <a:schemeClr val="bg1"/>
                </a:solidFill>
                <a:latin typeface="+mj-lt"/>
                <a:cs typeface="Arial"/>
              </a:rPr>
              <a:t>Graduate School-ages</a:t>
            </a:r>
            <a:r>
              <a:rPr sz="2500" spc="25" dirty="0">
                <a:solidFill>
                  <a:schemeClr val="bg1"/>
                </a:solidFill>
                <a:latin typeface="+mj-lt"/>
                <a:cs typeface="Arial"/>
              </a:rPr>
              <a:t> </a:t>
            </a:r>
            <a:r>
              <a:rPr sz="2500" spc="-5" dirty="0">
                <a:solidFill>
                  <a:schemeClr val="bg1"/>
                </a:solidFill>
                <a:latin typeface="+mj-lt"/>
                <a:cs typeface="Arial"/>
              </a:rPr>
              <a:t>22-24</a:t>
            </a:r>
            <a:endParaRPr sz="2500" dirty="0">
              <a:solidFill>
                <a:schemeClr val="bg1"/>
              </a:solidFill>
              <a:latin typeface="+mj-lt"/>
              <a:cs typeface="Arial"/>
            </a:endParaRPr>
          </a:p>
          <a:p>
            <a:pPr marL="1841500" algn="just"/>
            <a:r>
              <a:rPr sz="2500" spc="-5" dirty="0">
                <a:solidFill>
                  <a:schemeClr val="bg1"/>
                </a:solidFill>
                <a:latin typeface="+mj-lt"/>
                <a:cs typeface="Arial"/>
              </a:rPr>
              <a:t>-only </a:t>
            </a:r>
            <a:r>
              <a:rPr sz="2500" dirty="0">
                <a:solidFill>
                  <a:schemeClr val="bg1"/>
                </a:solidFill>
                <a:latin typeface="+mj-lt"/>
                <a:cs typeface="Arial"/>
              </a:rPr>
              <a:t>7% </a:t>
            </a:r>
            <a:r>
              <a:rPr sz="2500" spc="-5" dirty="0">
                <a:solidFill>
                  <a:schemeClr val="bg1"/>
                </a:solidFill>
                <a:latin typeface="+mj-lt"/>
                <a:cs typeface="Arial"/>
              </a:rPr>
              <a:t>gets</a:t>
            </a:r>
            <a:r>
              <a:rPr sz="2500" spc="10" dirty="0">
                <a:solidFill>
                  <a:schemeClr val="bg1"/>
                </a:solidFill>
                <a:latin typeface="+mj-lt"/>
                <a:cs typeface="Arial"/>
              </a:rPr>
              <a:t> </a:t>
            </a:r>
            <a:r>
              <a:rPr sz="2500" dirty="0">
                <a:solidFill>
                  <a:schemeClr val="bg1"/>
                </a:solidFill>
                <a:latin typeface="+mj-lt"/>
                <a:cs typeface="Arial"/>
              </a:rPr>
              <a:t>Masters</a:t>
            </a:r>
          </a:p>
          <a:p>
            <a:pPr marL="12700" algn="just"/>
            <a:r>
              <a:rPr sz="2500" spc="-5" dirty="0">
                <a:solidFill>
                  <a:schemeClr val="bg1"/>
                </a:solidFill>
                <a:latin typeface="+mj-lt"/>
                <a:cs typeface="Arial"/>
              </a:rPr>
              <a:t>Doctorate Level-ages</a:t>
            </a:r>
            <a:r>
              <a:rPr sz="2500" spc="25" dirty="0">
                <a:solidFill>
                  <a:schemeClr val="bg1"/>
                </a:solidFill>
                <a:latin typeface="+mj-lt"/>
                <a:cs typeface="Arial"/>
              </a:rPr>
              <a:t> </a:t>
            </a:r>
            <a:r>
              <a:rPr sz="2500" spc="-5" dirty="0">
                <a:solidFill>
                  <a:schemeClr val="bg1"/>
                </a:solidFill>
                <a:latin typeface="+mj-lt"/>
                <a:cs typeface="Arial"/>
              </a:rPr>
              <a:t>24-28</a:t>
            </a:r>
            <a:endParaRPr sz="2500" dirty="0">
              <a:solidFill>
                <a:schemeClr val="bg1"/>
              </a:solidFill>
              <a:latin typeface="+mj-lt"/>
              <a:cs typeface="Arial"/>
            </a:endParaRPr>
          </a:p>
          <a:p>
            <a:pPr marL="927100" algn="just"/>
            <a:r>
              <a:rPr sz="2500" dirty="0">
                <a:solidFill>
                  <a:schemeClr val="bg1"/>
                </a:solidFill>
                <a:latin typeface="+mj-lt"/>
                <a:cs typeface="Arial"/>
              </a:rPr>
              <a:t>-students take </a:t>
            </a:r>
            <a:r>
              <a:rPr sz="2500" spc="-5" dirty="0">
                <a:solidFill>
                  <a:schemeClr val="bg1"/>
                </a:solidFill>
                <a:latin typeface="+mj-lt"/>
                <a:cs typeface="Arial"/>
              </a:rPr>
              <a:t>humanities and medical</a:t>
            </a:r>
            <a:r>
              <a:rPr sz="2500" spc="40" dirty="0">
                <a:solidFill>
                  <a:schemeClr val="bg1"/>
                </a:solidFill>
                <a:latin typeface="+mj-lt"/>
                <a:cs typeface="Arial"/>
              </a:rPr>
              <a:t> </a:t>
            </a:r>
            <a:r>
              <a:rPr sz="2500" spc="-5" dirty="0">
                <a:solidFill>
                  <a:schemeClr val="bg1"/>
                </a:solidFill>
                <a:latin typeface="+mj-lt"/>
                <a:cs typeface="Arial"/>
              </a:rPr>
              <a:t>programs</a:t>
            </a:r>
            <a:endParaRPr sz="2500" dirty="0">
              <a:solidFill>
                <a:schemeClr val="bg1"/>
              </a:solidFill>
              <a:latin typeface="+mj-lt"/>
              <a:cs typeface="Arial"/>
            </a:endParaRPr>
          </a:p>
          <a:p>
            <a:pPr marL="927100" algn="just"/>
            <a:r>
              <a:rPr sz="2500" spc="-5" dirty="0">
                <a:solidFill>
                  <a:schemeClr val="bg1"/>
                </a:solidFill>
                <a:latin typeface="+mj-lt"/>
                <a:cs typeface="Arial"/>
              </a:rPr>
              <a:t>-Medical, </a:t>
            </a:r>
            <a:r>
              <a:rPr sz="2500" spc="-30" dirty="0">
                <a:solidFill>
                  <a:schemeClr val="bg1"/>
                </a:solidFill>
                <a:latin typeface="+mj-lt"/>
                <a:cs typeface="Arial"/>
              </a:rPr>
              <a:t>Veterinary, </a:t>
            </a:r>
            <a:r>
              <a:rPr sz="2500" spc="-5" dirty="0">
                <a:solidFill>
                  <a:schemeClr val="bg1"/>
                </a:solidFill>
                <a:latin typeface="+mj-lt"/>
                <a:cs typeface="Arial"/>
              </a:rPr>
              <a:t>Dentistry </a:t>
            </a:r>
            <a:r>
              <a:rPr sz="2500" dirty="0">
                <a:solidFill>
                  <a:schemeClr val="bg1"/>
                </a:solidFill>
                <a:latin typeface="+mj-lt"/>
                <a:cs typeface="Arial"/>
              </a:rPr>
              <a:t>and</a:t>
            </a:r>
            <a:r>
              <a:rPr sz="2500" spc="95" dirty="0">
                <a:solidFill>
                  <a:schemeClr val="bg1"/>
                </a:solidFill>
                <a:latin typeface="+mj-lt"/>
                <a:cs typeface="Arial"/>
              </a:rPr>
              <a:t> </a:t>
            </a:r>
            <a:r>
              <a:rPr sz="2500" spc="-5" dirty="0">
                <a:solidFill>
                  <a:schemeClr val="bg1"/>
                </a:solidFill>
                <a:latin typeface="+mj-lt"/>
                <a:cs typeface="Arial"/>
              </a:rPr>
              <a:t>Pharmaceutical</a:t>
            </a:r>
            <a:endParaRPr sz="2500" dirty="0">
              <a:solidFill>
                <a:schemeClr val="bg1"/>
              </a:solidFill>
              <a:latin typeface="+mj-lt"/>
              <a:cs typeface="Arial"/>
            </a:endParaRPr>
          </a:p>
        </p:txBody>
      </p:sp>
      <p:sp>
        <p:nvSpPr>
          <p:cNvPr id="11" name="object 5"/>
          <p:cNvSpPr txBox="1">
            <a:spLocks/>
          </p:cNvSpPr>
          <p:nvPr/>
        </p:nvSpPr>
        <p:spPr>
          <a:xfrm>
            <a:off x="1411941" y="139415"/>
            <a:ext cx="9735671" cy="705321"/>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a:lstStyle>
          <a:p>
            <a:pPr marL="12700" algn="ctr">
              <a:lnSpc>
                <a:spcPct val="100000"/>
              </a:lnSpc>
              <a:spcBef>
                <a:spcPts val="100"/>
              </a:spcBef>
            </a:pPr>
            <a:r>
              <a:rPr lang="en-US" sz="4500" b="1" spc="-5" dirty="0">
                <a:solidFill>
                  <a:srgbClr val="FF0000"/>
                </a:solidFill>
              </a:rPr>
              <a:t>Higher</a:t>
            </a:r>
            <a:r>
              <a:rPr lang="en-US" sz="4500" b="1" spc="-25" dirty="0">
                <a:solidFill>
                  <a:srgbClr val="FF0000"/>
                </a:solidFill>
              </a:rPr>
              <a:t> </a:t>
            </a:r>
            <a:r>
              <a:rPr lang="en-US" sz="4500" b="1" spc="-5" dirty="0">
                <a:solidFill>
                  <a:srgbClr val="FF0000"/>
                </a:solidFill>
              </a:rPr>
              <a:t>Education</a:t>
            </a:r>
          </a:p>
        </p:txBody>
      </p:sp>
    </p:spTree>
    <p:extLst>
      <p:ext uri="{BB962C8B-B14F-4D97-AF65-F5344CB8AC3E}">
        <p14:creationId xmlns:p14="http://schemas.microsoft.com/office/powerpoint/2010/main" val="694700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79930" y="1411940"/>
            <a:ext cx="10582835" cy="3536575"/>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6000" b="1" dirty="0">
                <a:solidFill>
                  <a:schemeClr val="bg1"/>
                </a:solidFill>
                <a:latin typeface="Times New Roman" panose="02020603050405020304" pitchFamily="18" charset="0"/>
                <a:cs typeface="Times New Roman" panose="02020603050405020304" pitchFamily="18" charset="0"/>
              </a:rPr>
              <a:t>Education system of </a:t>
            </a:r>
          </a:p>
          <a:p>
            <a:pPr algn="ctr"/>
            <a:r>
              <a:rPr lang="en-US" sz="6000" b="1" dirty="0">
                <a:solidFill>
                  <a:schemeClr val="bg1"/>
                </a:solidFill>
                <a:latin typeface="Times New Roman" panose="02020603050405020304" pitchFamily="18" charset="0"/>
                <a:cs typeface="Times New Roman" panose="02020603050405020304" pitchFamily="18" charset="0"/>
              </a:rPr>
              <a:t>MALAYSIA</a:t>
            </a:r>
            <a:endParaRPr lang="en-US" sz="6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7166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xfrm>
            <a:off x="2590800" y="381000"/>
            <a:ext cx="7620000"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latin typeface="Times New Roman" panose="02020603050405020304" pitchFamily="18" charset="0"/>
                <a:cs typeface="Times New Roman" panose="02020603050405020304" pitchFamily="18" charset="0"/>
              </a:rPr>
              <a:t>SECONDARY EDUCATION</a:t>
            </a:r>
          </a:p>
        </p:txBody>
      </p:sp>
      <p:sp>
        <p:nvSpPr>
          <p:cNvPr id="19459" name="Rectangle 3"/>
          <p:cNvSpPr>
            <a:spLocks noGrp="1"/>
          </p:cNvSpPr>
          <p:nvPr>
            <p:ph idx="1"/>
          </p:nvPr>
        </p:nvSpPr>
        <p:spPr>
          <a:xfrm>
            <a:off x="2590800" y="1752600"/>
            <a:ext cx="7620000" cy="4114800"/>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r>
              <a:rPr lang="pl-PL" altLang="en-US" sz="3000" b="1" dirty="0">
                <a:solidFill>
                  <a:schemeClr val="bg1"/>
                </a:solidFill>
                <a:effectLst/>
                <a:latin typeface="Times New Roman" panose="02020603050405020304" pitchFamily="18" charset="0"/>
                <a:cs typeface="Times New Roman" panose="02020603050405020304" pitchFamily="18" charset="0"/>
              </a:rPr>
              <a:t>Junior high school</a:t>
            </a:r>
            <a:r>
              <a:rPr lang="pl-PL" altLang="en-US" sz="3000" dirty="0">
                <a:solidFill>
                  <a:schemeClr val="bg1"/>
                </a:solidFill>
                <a:effectLst/>
                <a:latin typeface="Times New Roman" panose="02020603050405020304" pitchFamily="18" charset="0"/>
                <a:cs typeface="Times New Roman" panose="02020603050405020304" pitchFamily="18" charset="0"/>
              </a:rPr>
              <a:t> </a:t>
            </a:r>
          </a:p>
          <a:p>
            <a:pPr lvl="1" algn="just"/>
            <a:r>
              <a:rPr lang="pl-PL" altLang="en-US" sz="3000" dirty="0">
                <a:solidFill>
                  <a:schemeClr val="bg1"/>
                </a:solidFill>
                <a:effectLst/>
                <a:latin typeface="Times New Roman" panose="02020603050405020304" pitchFamily="18" charset="0"/>
                <a:cs typeface="Times New Roman" panose="02020603050405020304" pitchFamily="18" charset="0"/>
              </a:rPr>
              <a:t>7th, 8th, 9th grade </a:t>
            </a:r>
          </a:p>
          <a:p>
            <a:pPr lvl="1" algn="just"/>
            <a:r>
              <a:rPr lang="pl-PL" altLang="en-US" sz="3000" dirty="0">
                <a:solidFill>
                  <a:schemeClr val="bg1"/>
                </a:solidFill>
                <a:effectLst/>
                <a:latin typeface="Times New Roman" panose="02020603050405020304" pitchFamily="18" charset="0"/>
                <a:cs typeface="Times New Roman" panose="02020603050405020304" pitchFamily="18" charset="0"/>
              </a:rPr>
              <a:t>students are given more independence, moving to different classrooms for different subjects, and being allowed to choose some of their class subjects (electives)</a:t>
            </a:r>
          </a:p>
        </p:txBody>
      </p:sp>
    </p:spTree>
    <p:extLst>
      <p:ext uri="{BB962C8B-B14F-4D97-AF65-F5344CB8AC3E}">
        <p14:creationId xmlns:p14="http://schemas.microsoft.com/office/powerpoint/2010/main" val="4207200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78679" y="708583"/>
            <a:ext cx="7846694" cy="704680"/>
          </a:xfrm>
          <a:prstGeom prst="rect">
            <a:avLst/>
          </a:prstGeom>
        </p:spPr>
        <p:txBody>
          <a:bodyPr vert="horz" wrap="square" lIns="0" tIns="12065" rIns="0" bIns="0" rtlCol="0" anchor="ctr">
            <a:spAutoFit/>
          </a:bodyPr>
          <a:lstStyle/>
          <a:p>
            <a:pPr marL="12700" algn="ctr">
              <a:lnSpc>
                <a:spcPct val="100000"/>
              </a:lnSpc>
              <a:spcBef>
                <a:spcPts val="95"/>
              </a:spcBef>
            </a:pPr>
            <a:r>
              <a:rPr sz="4500" b="1" spc="-90" dirty="0">
                <a:solidFill>
                  <a:srgbClr val="FF0000"/>
                </a:solidFill>
                <a:cs typeface="Verdana"/>
              </a:rPr>
              <a:t>About</a:t>
            </a:r>
            <a:r>
              <a:rPr sz="4500" b="1" spc="-680" dirty="0">
                <a:solidFill>
                  <a:srgbClr val="FF0000"/>
                </a:solidFill>
                <a:cs typeface="Verdana"/>
              </a:rPr>
              <a:t> </a:t>
            </a:r>
            <a:r>
              <a:rPr sz="4500" b="1" spc="-110" dirty="0">
                <a:solidFill>
                  <a:srgbClr val="FF0000"/>
                </a:solidFill>
                <a:cs typeface="Verdana"/>
              </a:rPr>
              <a:t>Malaysia</a:t>
            </a:r>
            <a:endParaRPr sz="4500" dirty="0">
              <a:solidFill>
                <a:srgbClr val="FF0000"/>
              </a:solidFill>
              <a:cs typeface="Verdana"/>
            </a:endParaRPr>
          </a:p>
        </p:txBody>
      </p:sp>
      <p:sp>
        <p:nvSpPr>
          <p:cNvPr id="3" name="object 3"/>
          <p:cNvSpPr txBox="1"/>
          <p:nvPr/>
        </p:nvSpPr>
        <p:spPr>
          <a:xfrm>
            <a:off x="2278678" y="1860460"/>
            <a:ext cx="7846695" cy="2975815"/>
          </a:xfrm>
          <a:prstGeom prst="rect">
            <a:avLst/>
          </a:prstGeom>
        </p:spPr>
        <p:txBody>
          <a:bodyPr vert="horz" wrap="square" lIns="0" tIns="66675" rIns="0" bIns="0" rtlCol="0">
            <a:spAutoFit/>
          </a:bodyPr>
          <a:lstStyle/>
          <a:p>
            <a:pPr marL="12700" marR="5080" indent="502920" algn="just">
              <a:lnSpc>
                <a:spcPct val="90000"/>
              </a:lnSpc>
              <a:spcBef>
                <a:spcPts val="525"/>
              </a:spcBef>
            </a:pPr>
            <a:r>
              <a:rPr sz="3000" spc="-45" dirty="0">
                <a:solidFill>
                  <a:schemeClr val="bg1"/>
                </a:solidFill>
                <a:latin typeface="+mj-lt"/>
                <a:cs typeface="Trebuchet MS"/>
              </a:rPr>
              <a:t>Malaysia</a:t>
            </a:r>
            <a:r>
              <a:rPr sz="3000" spc="-360" dirty="0">
                <a:solidFill>
                  <a:schemeClr val="bg1"/>
                </a:solidFill>
                <a:latin typeface="+mj-lt"/>
                <a:cs typeface="Trebuchet MS"/>
              </a:rPr>
              <a:t> </a:t>
            </a:r>
            <a:r>
              <a:rPr sz="3000" spc="-100" dirty="0">
                <a:solidFill>
                  <a:schemeClr val="bg1"/>
                </a:solidFill>
                <a:latin typeface="+mj-lt"/>
                <a:cs typeface="Trebuchet MS"/>
              </a:rPr>
              <a:t>is</a:t>
            </a:r>
            <a:r>
              <a:rPr sz="3000" spc="-335" dirty="0">
                <a:solidFill>
                  <a:schemeClr val="bg1"/>
                </a:solidFill>
                <a:latin typeface="+mj-lt"/>
                <a:cs typeface="Trebuchet MS"/>
              </a:rPr>
              <a:t> </a:t>
            </a:r>
            <a:r>
              <a:rPr lang="en-US" sz="3000" spc="-135" dirty="0">
                <a:solidFill>
                  <a:schemeClr val="bg1"/>
                </a:solidFill>
                <a:latin typeface="+mj-lt"/>
                <a:cs typeface="Trebuchet MS"/>
              </a:rPr>
              <a:t>wealthy</a:t>
            </a:r>
            <a:r>
              <a:rPr sz="3000" spc="-360" dirty="0">
                <a:solidFill>
                  <a:schemeClr val="bg1"/>
                </a:solidFill>
                <a:latin typeface="+mj-lt"/>
                <a:cs typeface="Trebuchet MS"/>
              </a:rPr>
              <a:t> </a:t>
            </a:r>
            <a:r>
              <a:rPr sz="3000" spc="-120" dirty="0">
                <a:solidFill>
                  <a:schemeClr val="bg1"/>
                </a:solidFill>
                <a:latin typeface="+mj-lt"/>
                <a:cs typeface="Trebuchet MS"/>
              </a:rPr>
              <a:t>with</a:t>
            </a:r>
            <a:r>
              <a:rPr sz="3000" spc="-335" dirty="0">
                <a:solidFill>
                  <a:schemeClr val="bg1"/>
                </a:solidFill>
                <a:latin typeface="+mj-lt"/>
                <a:cs typeface="Trebuchet MS"/>
              </a:rPr>
              <a:t> </a:t>
            </a:r>
            <a:r>
              <a:rPr sz="3000" spc="-135" dirty="0">
                <a:solidFill>
                  <a:schemeClr val="bg1"/>
                </a:solidFill>
                <a:latin typeface="+mj-lt"/>
                <a:cs typeface="Trebuchet MS"/>
              </a:rPr>
              <a:t>natural  </a:t>
            </a:r>
            <a:r>
              <a:rPr sz="3000" spc="-165" dirty="0">
                <a:solidFill>
                  <a:schemeClr val="bg1"/>
                </a:solidFill>
                <a:latin typeface="+mj-lt"/>
                <a:cs typeface="Trebuchet MS"/>
              </a:rPr>
              <a:t>resources </a:t>
            </a:r>
            <a:r>
              <a:rPr sz="3000" spc="-150" dirty="0">
                <a:solidFill>
                  <a:schemeClr val="bg1"/>
                </a:solidFill>
                <a:latin typeface="+mj-lt"/>
                <a:cs typeface="Trebuchet MS"/>
              </a:rPr>
              <a:t>in </a:t>
            </a:r>
            <a:r>
              <a:rPr sz="3000" spc="-130" dirty="0">
                <a:solidFill>
                  <a:schemeClr val="bg1"/>
                </a:solidFill>
                <a:latin typeface="+mj-lt"/>
                <a:cs typeface="Trebuchet MS"/>
              </a:rPr>
              <a:t>areas </a:t>
            </a:r>
            <a:r>
              <a:rPr sz="3000" spc="-135" dirty="0">
                <a:solidFill>
                  <a:schemeClr val="bg1"/>
                </a:solidFill>
                <a:latin typeface="+mj-lt"/>
                <a:cs typeface="Trebuchet MS"/>
              </a:rPr>
              <a:t>such </a:t>
            </a:r>
            <a:r>
              <a:rPr sz="3000" spc="-50" dirty="0">
                <a:solidFill>
                  <a:schemeClr val="bg1"/>
                </a:solidFill>
                <a:latin typeface="+mj-lt"/>
                <a:cs typeface="Trebuchet MS"/>
              </a:rPr>
              <a:t>as </a:t>
            </a:r>
            <a:r>
              <a:rPr sz="3000" spc="-150" dirty="0">
                <a:solidFill>
                  <a:schemeClr val="bg1"/>
                </a:solidFill>
                <a:latin typeface="+mj-lt"/>
                <a:cs typeface="Trebuchet MS"/>
              </a:rPr>
              <a:t>agriculture,  </a:t>
            </a:r>
            <a:r>
              <a:rPr sz="3000" spc="-140" dirty="0">
                <a:solidFill>
                  <a:schemeClr val="bg1"/>
                </a:solidFill>
                <a:latin typeface="+mj-lt"/>
                <a:cs typeface="Trebuchet MS"/>
              </a:rPr>
              <a:t>forestry </a:t>
            </a:r>
            <a:r>
              <a:rPr sz="3000" spc="-90" dirty="0">
                <a:solidFill>
                  <a:schemeClr val="bg1"/>
                </a:solidFill>
                <a:latin typeface="+mj-lt"/>
                <a:cs typeface="Trebuchet MS"/>
              </a:rPr>
              <a:t>and </a:t>
            </a:r>
            <a:r>
              <a:rPr sz="3000" spc="-150" dirty="0">
                <a:solidFill>
                  <a:schemeClr val="bg1"/>
                </a:solidFill>
                <a:latin typeface="+mj-lt"/>
                <a:cs typeface="Trebuchet MS"/>
              </a:rPr>
              <a:t>minerals. </a:t>
            </a:r>
            <a:r>
              <a:rPr sz="3000" spc="-65" dirty="0">
                <a:solidFill>
                  <a:schemeClr val="bg1"/>
                </a:solidFill>
                <a:latin typeface="+mj-lt"/>
                <a:cs typeface="Trebuchet MS"/>
              </a:rPr>
              <a:t>In </a:t>
            </a:r>
            <a:r>
              <a:rPr sz="3000" spc="-125" dirty="0">
                <a:solidFill>
                  <a:schemeClr val="bg1"/>
                </a:solidFill>
                <a:latin typeface="+mj-lt"/>
                <a:cs typeface="Trebuchet MS"/>
              </a:rPr>
              <a:t>terms </a:t>
            </a:r>
            <a:r>
              <a:rPr sz="3000" spc="-95" dirty="0">
                <a:solidFill>
                  <a:schemeClr val="bg1"/>
                </a:solidFill>
                <a:latin typeface="+mj-lt"/>
                <a:cs typeface="Trebuchet MS"/>
              </a:rPr>
              <a:t>of  </a:t>
            </a:r>
            <a:r>
              <a:rPr sz="3000" spc="-150" dirty="0">
                <a:solidFill>
                  <a:schemeClr val="bg1"/>
                </a:solidFill>
                <a:latin typeface="+mj-lt"/>
                <a:cs typeface="Trebuchet MS"/>
              </a:rPr>
              <a:t>agriculture, </a:t>
            </a:r>
            <a:r>
              <a:rPr sz="3000" spc="-45" dirty="0">
                <a:solidFill>
                  <a:schemeClr val="bg1"/>
                </a:solidFill>
                <a:latin typeface="+mj-lt"/>
                <a:cs typeface="Trebuchet MS"/>
              </a:rPr>
              <a:t>Malaysia </a:t>
            </a:r>
            <a:r>
              <a:rPr sz="3000" spc="-100" dirty="0">
                <a:solidFill>
                  <a:schemeClr val="bg1"/>
                </a:solidFill>
                <a:latin typeface="+mj-lt"/>
                <a:cs typeface="Trebuchet MS"/>
              </a:rPr>
              <a:t>is </a:t>
            </a:r>
            <a:r>
              <a:rPr sz="3000" spc="-130" dirty="0">
                <a:solidFill>
                  <a:schemeClr val="bg1"/>
                </a:solidFill>
                <a:latin typeface="+mj-lt"/>
                <a:cs typeface="Trebuchet MS"/>
              </a:rPr>
              <a:t>one </a:t>
            </a:r>
            <a:r>
              <a:rPr sz="3000" spc="-95" dirty="0">
                <a:solidFill>
                  <a:schemeClr val="bg1"/>
                </a:solidFill>
                <a:latin typeface="+mj-lt"/>
                <a:cs typeface="Trebuchet MS"/>
              </a:rPr>
              <a:t>of </a:t>
            </a:r>
            <a:r>
              <a:rPr sz="3000" spc="-135" dirty="0">
                <a:solidFill>
                  <a:schemeClr val="bg1"/>
                </a:solidFill>
                <a:latin typeface="+mj-lt"/>
                <a:cs typeface="Trebuchet MS"/>
              </a:rPr>
              <a:t>the </a:t>
            </a:r>
            <a:r>
              <a:rPr sz="3000" spc="-80" dirty="0">
                <a:solidFill>
                  <a:schemeClr val="bg1"/>
                </a:solidFill>
                <a:latin typeface="+mj-lt"/>
                <a:cs typeface="Trebuchet MS"/>
              </a:rPr>
              <a:t>top  </a:t>
            </a:r>
            <a:r>
              <a:rPr sz="3000" spc="-145" dirty="0">
                <a:solidFill>
                  <a:schemeClr val="bg1"/>
                </a:solidFill>
                <a:latin typeface="+mj-lt"/>
                <a:cs typeface="Trebuchet MS"/>
              </a:rPr>
              <a:t>exporters</a:t>
            </a:r>
            <a:r>
              <a:rPr sz="3000" spc="-365" dirty="0">
                <a:solidFill>
                  <a:schemeClr val="bg1"/>
                </a:solidFill>
                <a:latin typeface="+mj-lt"/>
                <a:cs typeface="Trebuchet MS"/>
              </a:rPr>
              <a:t> </a:t>
            </a:r>
            <a:r>
              <a:rPr sz="3000" spc="-95" dirty="0">
                <a:solidFill>
                  <a:schemeClr val="bg1"/>
                </a:solidFill>
                <a:latin typeface="+mj-lt"/>
                <a:cs typeface="Trebuchet MS"/>
              </a:rPr>
              <a:t>of</a:t>
            </a:r>
            <a:r>
              <a:rPr sz="3000" spc="-340" dirty="0">
                <a:solidFill>
                  <a:schemeClr val="bg1"/>
                </a:solidFill>
                <a:latin typeface="+mj-lt"/>
                <a:cs typeface="Trebuchet MS"/>
              </a:rPr>
              <a:t> </a:t>
            </a:r>
            <a:r>
              <a:rPr sz="3000" spc="-130" dirty="0">
                <a:solidFill>
                  <a:schemeClr val="bg1"/>
                </a:solidFill>
                <a:latin typeface="+mj-lt"/>
                <a:cs typeface="Trebuchet MS"/>
              </a:rPr>
              <a:t>natural</a:t>
            </a:r>
            <a:r>
              <a:rPr sz="3000" spc="-370" dirty="0">
                <a:solidFill>
                  <a:schemeClr val="bg1"/>
                </a:solidFill>
                <a:latin typeface="+mj-lt"/>
                <a:cs typeface="Trebuchet MS"/>
              </a:rPr>
              <a:t> </a:t>
            </a:r>
            <a:r>
              <a:rPr sz="3000" u="heavy" spc="-180" dirty="0">
                <a:solidFill>
                  <a:schemeClr val="bg1"/>
                </a:solidFill>
                <a:uFill>
                  <a:solidFill>
                    <a:srgbClr val="EB8703"/>
                  </a:solidFill>
                </a:uFill>
                <a:latin typeface="+mj-lt"/>
                <a:cs typeface="Trebuchet MS"/>
                <a:hlinkClick r:id="rId2"/>
              </a:rPr>
              <a:t>rubber</a:t>
            </a:r>
            <a:r>
              <a:rPr sz="3000" spc="-345" dirty="0">
                <a:solidFill>
                  <a:schemeClr val="bg1"/>
                </a:solidFill>
                <a:latin typeface="+mj-lt"/>
                <a:cs typeface="Trebuchet MS"/>
                <a:hlinkClick r:id="rId2"/>
              </a:rPr>
              <a:t> </a:t>
            </a:r>
            <a:r>
              <a:rPr sz="3000" spc="-90" dirty="0">
                <a:solidFill>
                  <a:schemeClr val="bg1"/>
                </a:solidFill>
                <a:latin typeface="+mj-lt"/>
                <a:cs typeface="Trebuchet MS"/>
              </a:rPr>
              <a:t>and</a:t>
            </a:r>
            <a:r>
              <a:rPr sz="3000" spc="-350" dirty="0">
                <a:solidFill>
                  <a:schemeClr val="bg1"/>
                </a:solidFill>
                <a:latin typeface="+mj-lt"/>
                <a:cs typeface="Trebuchet MS"/>
              </a:rPr>
              <a:t> </a:t>
            </a:r>
            <a:r>
              <a:rPr sz="3000" u="heavy" spc="-85" dirty="0">
                <a:solidFill>
                  <a:schemeClr val="bg1"/>
                </a:solidFill>
                <a:uFill>
                  <a:solidFill>
                    <a:srgbClr val="EB8703"/>
                  </a:solidFill>
                </a:uFill>
                <a:latin typeface="+mj-lt"/>
                <a:cs typeface="Trebuchet MS"/>
                <a:hlinkClick r:id="rId3"/>
              </a:rPr>
              <a:t>palm</a:t>
            </a:r>
            <a:r>
              <a:rPr sz="3000" u="heavy" spc="-350" dirty="0">
                <a:solidFill>
                  <a:schemeClr val="bg1"/>
                </a:solidFill>
                <a:uFill>
                  <a:solidFill>
                    <a:srgbClr val="EB8703"/>
                  </a:solidFill>
                </a:uFill>
                <a:latin typeface="+mj-lt"/>
                <a:cs typeface="Trebuchet MS"/>
                <a:hlinkClick r:id="rId3"/>
              </a:rPr>
              <a:t> </a:t>
            </a:r>
            <a:r>
              <a:rPr sz="3000" u="heavy" spc="-135" dirty="0">
                <a:solidFill>
                  <a:schemeClr val="bg1"/>
                </a:solidFill>
                <a:uFill>
                  <a:solidFill>
                    <a:srgbClr val="EB8703"/>
                  </a:solidFill>
                </a:uFill>
                <a:latin typeface="+mj-lt"/>
                <a:cs typeface="Trebuchet MS"/>
                <a:hlinkClick r:id="rId3"/>
              </a:rPr>
              <a:t>oil</a:t>
            </a:r>
            <a:r>
              <a:rPr sz="3000" spc="-135" dirty="0">
                <a:solidFill>
                  <a:schemeClr val="bg1"/>
                </a:solidFill>
                <a:latin typeface="+mj-lt"/>
                <a:cs typeface="Trebuchet MS"/>
              </a:rPr>
              <a:t>,  </a:t>
            </a:r>
            <a:r>
              <a:rPr sz="3000" spc="-160" dirty="0">
                <a:solidFill>
                  <a:schemeClr val="bg1"/>
                </a:solidFill>
                <a:latin typeface="+mj-lt"/>
                <a:cs typeface="Trebuchet MS"/>
              </a:rPr>
              <a:t>which</a:t>
            </a:r>
            <a:r>
              <a:rPr sz="3000" spc="-355" dirty="0">
                <a:solidFill>
                  <a:schemeClr val="bg1"/>
                </a:solidFill>
                <a:latin typeface="+mj-lt"/>
                <a:cs typeface="Trebuchet MS"/>
              </a:rPr>
              <a:t> </a:t>
            </a:r>
            <a:r>
              <a:rPr sz="3000" spc="-105" dirty="0">
                <a:solidFill>
                  <a:schemeClr val="bg1"/>
                </a:solidFill>
                <a:latin typeface="+mj-lt"/>
                <a:cs typeface="Trebuchet MS"/>
              </a:rPr>
              <a:t>together</a:t>
            </a:r>
            <a:r>
              <a:rPr sz="3000" spc="-345" dirty="0">
                <a:solidFill>
                  <a:schemeClr val="bg1"/>
                </a:solidFill>
                <a:latin typeface="+mj-lt"/>
                <a:cs typeface="Trebuchet MS"/>
              </a:rPr>
              <a:t> </a:t>
            </a:r>
            <a:r>
              <a:rPr sz="3000" spc="-120" dirty="0">
                <a:solidFill>
                  <a:schemeClr val="bg1"/>
                </a:solidFill>
                <a:latin typeface="+mj-lt"/>
                <a:cs typeface="Trebuchet MS"/>
              </a:rPr>
              <a:t>with</a:t>
            </a:r>
            <a:r>
              <a:rPr sz="3000" spc="-330" dirty="0">
                <a:solidFill>
                  <a:schemeClr val="bg1"/>
                </a:solidFill>
                <a:latin typeface="+mj-lt"/>
                <a:cs typeface="Trebuchet MS"/>
              </a:rPr>
              <a:t> </a:t>
            </a:r>
            <a:r>
              <a:rPr sz="3000" spc="-85" dirty="0">
                <a:solidFill>
                  <a:schemeClr val="bg1"/>
                </a:solidFill>
                <a:latin typeface="+mj-lt"/>
                <a:cs typeface="Trebuchet MS"/>
              </a:rPr>
              <a:t>sawn</a:t>
            </a:r>
            <a:r>
              <a:rPr sz="3000" spc="-335" dirty="0">
                <a:solidFill>
                  <a:schemeClr val="bg1"/>
                </a:solidFill>
                <a:latin typeface="+mj-lt"/>
                <a:cs typeface="Trebuchet MS"/>
              </a:rPr>
              <a:t> </a:t>
            </a:r>
            <a:r>
              <a:rPr sz="3000" spc="-15" dirty="0">
                <a:solidFill>
                  <a:schemeClr val="bg1"/>
                </a:solidFill>
                <a:latin typeface="+mj-lt"/>
                <a:cs typeface="Trebuchet MS"/>
              </a:rPr>
              <a:t>logs</a:t>
            </a:r>
            <a:r>
              <a:rPr sz="3000" spc="-340" dirty="0">
                <a:solidFill>
                  <a:schemeClr val="bg1"/>
                </a:solidFill>
                <a:latin typeface="+mj-lt"/>
                <a:cs typeface="Trebuchet MS"/>
              </a:rPr>
              <a:t> </a:t>
            </a:r>
            <a:r>
              <a:rPr sz="3000" spc="-95" dirty="0">
                <a:solidFill>
                  <a:schemeClr val="bg1"/>
                </a:solidFill>
                <a:latin typeface="+mj-lt"/>
                <a:cs typeface="Trebuchet MS"/>
              </a:rPr>
              <a:t>and</a:t>
            </a:r>
            <a:r>
              <a:rPr sz="3000" spc="-345" dirty="0">
                <a:solidFill>
                  <a:schemeClr val="bg1"/>
                </a:solidFill>
                <a:latin typeface="+mj-lt"/>
                <a:cs typeface="Trebuchet MS"/>
              </a:rPr>
              <a:t> </a:t>
            </a:r>
            <a:r>
              <a:rPr sz="3000" spc="-85" dirty="0">
                <a:solidFill>
                  <a:schemeClr val="bg1"/>
                </a:solidFill>
                <a:latin typeface="+mj-lt"/>
                <a:cs typeface="Trebuchet MS"/>
              </a:rPr>
              <a:t>sawn  </a:t>
            </a:r>
            <a:r>
              <a:rPr sz="3000" spc="-170" dirty="0">
                <a:solidFill>
                  <a:schemeClr val="bg1"/>
                </a:solidFill>
                <a:latin typeface="+mj-lt"/>
                <a:cs typeface="Trebuchet MS"/>
              </a:rPr>
              <a:t>timber, </a:t>
            </a:r>
            <a:r>
              <a:rPr sz="3000" u="heavy" spc="-135" dirty="0">
                <a:solidFill>
                  <a:schemeClr val="bg1"/>
                </a:solidFill>
                <a:uFill>
                  <a:solidFill>
                    <a:srgbClr val="EB8703"/>
                  </a:solidFill>
                </a:uFill>
                <a:latin typeface="+mj-lt"/>
                <a:cs typeface="Trebuchet MS"/>
                <a:hlinkClick r:id="rId4"/>
              </a:rPr>
              <a:t>cocoa</a:t>
            </a:r>
            <a:r>
              <a:rPr sz="3000" spc="-135" dirty="0">
                <a:solidFill>
                  <a:schemeClr val="bg1"/>
                </a:solidFill>
                <a:latin typeface="+mj-lt"/>
                <a:cs typeface="Trebuchet MS"/>
              </a:rPr>
              <a:t>,</a:t>
            </a:r>
            <a:r>
              <a:rPr sz="3000" spc="-200" dirty="0">
                <a:solidFill>
                  <a:schemeClr val="bg1"/>
                </a:solidFill>
                <a:latin typeface="+mj-lt"/>
                <a:cs typeface="Trebuchet MS"/>
              </a:rPr>
              <a:t> </a:t>
            </a:r>
            <a:r>
              <a:rPr sz="3000" u="heavy" spc="-145" dirty="0">
                <a:solidFill>
                  <a:schemeClr val="bg1"/>
                </a:solidFill>
                <a:uFill>
                  <a:solidFill>
                    <a:srgbClr val="EB8703"/>
                  </a:solidFill>
                </a:uFill>
                <a:latin typeface="+mj-lt"/>
                <a:cs typeface="Trebuchet MS"/>
                <a:hlinkClick r:id="rId5"/>
              </a:rPr>
              <a:t>pineapple</a:t>
            </a:r>
            <a:r>
              <a:rPr sz="3000" spc="-145" dirty="0">
                <a:solidFill>
                  <a:schemeClr val="bg1"/>
                </a:solidFill>
                <a:latin typeface="+mj-lt"/>
                <a:cs typeface="Trebuchet MS"/>
                <a:hlinkClick r:id="rId5"/>
              </a:rPr>
              <a:t> </a:t>
            </a:r>
            <a:r>
              <a:rPr sz="3000" spc="-90" dirty="0">
                <a:solidFill>
                  <a:schemeClr val="bg1"/>
                </a:solidFill>
                <a:latin typeface="+mj-lt"/>
                <a:cs typeface="Trebuchet MS"/>
              </a:rPr>
              <a:t>and  </a:t>
            </a:r>
            <a:r>
              <a:rPr sz="3000" u="heavy" spc="-120" dirty="0">
                <a:solidFill>
                  <a:schemeClr val="bg1"/>
                </a:solidFill>
                <a:uFill>
                  <a:solidFill>
                    <a:srgbClr val="EB8703"/>
                  </a:solidFill>
                </a:uFill>
                <a:latin typeface="+mj-lt"/>
                <a:cs typeface="Trebuchet MS"/>
                <a:hlinkClick r:id="rId6"/>
              </a:rPr>
              <a:t>tobacco</a:t>
            </a:r>
            <a:r>
              <a:rPr sz="3000" spc="-120" dirty="0">
                <a:solidFill>
                  <a:schemeClr val="bg1"/>
                </a:solidFill>
                <a:latin typeface="+mj-lt"/>
                <a:cs typeface="Trebuchet MS"/>
                <a:hlinkClick r:id="rId6"/>
              </a:rPr>
              <a:t> </a:t>
            </a:r>
            <a:r>
              <a:rPr sz="3000" spc="-100" dirty="0">
                <a:solidFill>
                  <a:schemeClr val="bg1"/>
                </a:solidFill>
                <a:latin typeface="+mj-lt"/>
                <a:cs typeface="Trebuchet MS"/>
              </a:rPr>
              <a:t>dominate </a:t>
            </a:r>
            <a:r>
              <a:rPr sz="3000" spc="-135" dirty="0">
                <a:solidFill>
                  <a:schemeClr val="bg1"/>
                </a:solidFill>
                <a:latin typeface="+mj-lt"/>
                <a:cs typeface="Trebuchet MS"/>
              </a:rPr>
              <a:t>the </a:t>
            </a:r>
            <a:r>
              <a:rPr sz="3000" spc="-70" dirty="0">
                <a:solidFill>
                  <a:schemeClr val="bg1"/>
                </a:solidFill>
                <a:latin typeface="+mj-lt"/>
                <a:cs typeface="Trebuchet MS"/>
              </a:rPr>
              <a:t>growth </a:t>
            </a:r>
            <a:r>
              <a:rPr sz="3000" spc="-95" dirty="0">
                <a:solidFill>
                  <a:schemeClr val="bg1"/>
                </a:solidFill>
                <a:latin typeface="+mj-lt"/>
                <a:cs typeface="Trebuchet MS"/>
              </a:rPr>
              <a:t>of </a:t>
            </a:r>
            <a:r>
              <a:rPr sz="3000" spc="-135" dirty="0">
                <a:solidFill>
                  <a:schemeClr val="bg1"/>
                </a:solidFill>
                <a:latin typeface="+mj-lt"/>
                <a:cs typeface="Trebuchet MS"/>
              </a:rPr>
              <a:t>the  </a:t>
            </a:r>
            <a:r>
              <a:rPr sz="3000" spc="-190" dirty="0">
                <a:solidFill>
                  <a:schemeClr val="bg1"/>
                </a:solidFill>
                <a:latin typeface="+mj-lt"/>
                <a:cs typeface="Trebuchet MS"/>
              </a:rPr>
              <a:t>sector.</a:t>
            </a:r>
            <a:r>
              <a:rPr sz="3000" spc="-360" dirty="0">
                <a:solidFill>
                  <a:schemeClr val="bg1"/>
                </a:solidFill>
                <a:latin typeface="+mj-lt"/>
                <a:cs typeface="Trebuchet MS"/>
              </a:rPr>
              <a:t> </a:t>
            </a:r>
            <a:r>
              <a:rPr sz="3000" u="heavy" spc="-50" dirty="0">
                <a:solidFill>
                  <a:schemeClr val="bg1"/>
                </a:solidFill>
                <a:uFill>
                  <a:solidFill>
                    <a:srgbClr val="EB8703"/>
                  </a:solidFill>
                </a:uFill>
                <a:latin typeface="+mj-lt"/>
                <a:cs typeface="Trebuchet MS"/>
                <a:hlinkClick r:id="rId3"/>
              </a:rPr>
              <a:t>Palm</a:t>
            </a:r>
            <a:r>
              <a:rPr sz="3000" u="heavy" spc="-330" dirty="0">
                <a:solidFill>
                  <a:schemeClr val="bg1"/>
                </a:solidFill>
                <a:uFill>
                  <a:solidFill>
                    <a:srgbClr val="EB8703"/>
                  </a:solidFill>
                </a:uFill>
                <a:latin typeface="+mj-lt"/>
                <a:cs typeface="Trebuchet MS"/>
                <a:hlinkClick r:id="rId3"/>
              </a:rPr>
              <a:t> </a:t>
            </a:r>
            <a:r>
              <a:rPr sz="3000" u="heavy" spc="-120" dirty="0">
                <a:solidFill>
                  <a:schemeClr val="bg1"/>
                </a:solidFill>
                <a:uFill>
                  <a:solidFill>
                    <a:srgbClr val="EB8703"/>
                  </a:solidFill>
                </a:uFill>
                <a:latin typeface="+mj-lt"/>
                <a:cs typeface="Trebuchet MS"/>
                <a:hlinkClick r:id="rId3"/>
              </a:rPr>
              <a:t>oil</a:t>
            </a:r>
            <a:r>
              <a:rPr sz="3000" spc="-345" dirty="0">
                <a:solidFill>
                  <a:schemeClr val="bg1"/>
                </a:solidFill>
                <a:latin typeface="+mj-lt"/>
                <a:cs typeface="Trebuchet MS"/>
                <a:hlinkClick r:id="rId3"/>
              </a:rPr>
              <a:t> </a:t>
            </a:r>
            <a:r>
              <a:rPr sz="3000" spc="-100" dirty="0">
                <a:solidFill>
                  <a:schemeClr val="bg1"/>
                </a:solidFill>
                <a:latin typeface="+mj-lt"/>
                <a:cs typeface="Trebuchet MS"/>
              </a:rPr>
              <a:t>is</a:t>
            </a:r>
            <a:r>
              <a:rPr sz="3000" spc="-320" dirty="0">
                <a:solidFill>
                  <a:schemeClr val="bg1"/>
                </a:solidFill>
                <a:latin typeface="+mj-lt"/>
                <a:cs typeface="Trebuchet MS"/>
              </a:rPr>
              <a:t> </a:t>
            </a:r>
            <a:r>
              <a:rPr sz="3000" spc="-70" dirty="0">
                <a:solidFill>
                  <a:schemeClr val="bg1"/>
                </a:solidFill>
                <a:latin typeface="+mj-lt"/>
                <a:cs typeface="Trebuchet MS"/>
              </a:rPr>
              <a:t>also</a:t>
            </a:r>
            <a:r>
              <a:rPr sz="3000" spc="-335" dirty="0">
                <a:solidFill>
                  <a:schemeClr val="bg1"/>
                </a:solidFill>
                <a:latin typeface="+mj-lt"/>
                <a:cs typeface="Trebuchet MS"/>
              </a:rPr>
              <a:t> </a:t>
            </a:r>
            <a:r>
              <a:rPr sz="3000" spc="-65" dirty="0">
                <a:solidFill>
                  <a:schemeClr val="bg1"/>
                </a:solidFill>
                <a:latin typeface="+mj-lt"/>
                <a:cs typeface="Trebuchet MS"/>
              </a:rPr>
              <a:t>a</a:t>
            </a:r>
            <a:r>
              <a:rPr sz="3000" spc="-345" dirty="0">
                <a:solidFill>
                  <a:schemeClr val="bg1"/>
                </a:solidFill>
                <a:latin typeface="+mj-lt"/>
                <a:cs typeface="Trebuchet MS"/>
              </a:rPr>
              <a:t> </a:t>
            </a:r>
            <a:r>
              <a:rPr sz="3000" spc="-150" dirty="0">
                <a:solidFill>
                  <a:schemeClr val="bg1"/>
                </a:solidFill>
                <a:latin typeface="+mj-lt"/>
                <a:cs typeface="Trebuchet MS"/>
              </a:rPr>
              <a:t>major</a:t>
            </a:r>
            <a:r>
              <a:rPr sz="3000" spc="-335" dirty="0">
                <a:solidFill>
                  <a:schemeClr val="bg1"/>
                </a:solidFill>
                <a:latin typeface="+mj-lt"/>
                <a:cs typeface="Trebuchet MS"/>
              </a:rPr>
              <a:t> </a:t>
            </a:r>
            <a:r>
              <a:rPr sz="3000" spc="-125" dirty="0">
                <a:solidFill>
                  <a:schemeClr val="bg1"/>
                </a:solidFill>
                <a:latin typeface="+mj-lt"/>
                <a:cs typeface="Trebuchet MS"/>
              </a:rPr>
              <a:t>generator  </a:t>
            </a:r>
            <a:r>
              <a:rPr sz="3000" spc="-95" dirty="0">
                <a:solidFill>
                  <a:schemeClr val="bg1"/>
                </a:solidFill>
                <a:latin typeface="+mj-lt"/>
                <a:cs typeface="Trebuchet MS"/>
              </a:rPr>
              <a:t>of </a:t>
            </a:r>
            <a:r>
              <a:rPr sz="3000" spc="-120" dirty="0">
                <a:solidFill>
                  <a:schemeClr val="bg1"/>
                </a:solidFill>
                <a:latin typeface="+mj-lt"/>
                <a:cs typeface="Trebuchet MS"/>
              </a:rPr>
              <a:t>foreign</a:t>
            </a:r>
            <a:r>
              <a:rPr sz="3000" spc="-600" dirty="0">
                <a:solidFill>
                  <a:schemeClr val="bg1"/>
                </a:solidFill>
                <a:latin typeface="+mj-lt"/>
                <a:cs typeface="Trebuchet MS"/>
              </a:rPr>
              <a:t> </a:t>
            </a:r>
            <a:r>
              <a:rPr lang="en-US" sz="3000" spc="-600" dirty="0">
                <a:solidFill>
                  <a:schemeClr val="bg1"/>
                </a:solidFill>
                <a:latin typeface="+mj-lt"/>
                <a:cs typeface="Trebuchet MS"/>
              </a:rPr>
              <a:t>    </a:t>
            </a:r>
            <a:r>
              <a:rPr sz="3000" spc="-135" dirty="0">
                <a:solidFill>
                  <a:schemeClr val="bg1"/>
                </a:solidFill>
                <a:latin typeface="+mj-lt"/>
                <a:cs typeface="Trebuchet MS"/>
              </a:rPr>
              <a:t>exchange.</a:t>
            </a:r>
            <a:endParaRPr sz="3000" dirty="0">
              <a:solidFill>
                <a:schemeClr val="bg1"/>
              </a:solidFill>
              <a:latin typeface="+mj-lt"/>
              <a:cs typeface="Trebuchet MS"/>
            </a:endParaRPr>
          </a:p>
        </p:txBody>
      </p:sp>
    </p:spTree>
    <p:extLst>
      <p:ext uri="{BB962C8B-B14F-4D97-AF65-F5344CB8AC3E}">
        <p14:creationId xmlns:p14="http://schemas.microsoft.com/office/powerpoint/2010/main" val="15439822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64062" y="1294982"/>
            <a:ext cx="8556625" cy="3705502"/>
          </a:xfrm>
          <a:prstGeom prst="rect">
            <a:avLst/>
          </a:prstGeom>
        </p:spPr>
        <p:txBody>
          <a:bodyPr vert="horz" wrap="square" lIns="0" tIns="12065" rIns="0" bIns="0" rtlCol="0">
            <a:spAutoFit/>
          </a:bodyPr>
          <a:lstStyle/>
          <a:p>
            <a:pPr marL="355600" marR="5080" indent="-342900" algn="just">
              <a:spcBef>
                <a:spcPts val="95"/>
              </a:spcBef>
              <a:buClr>
                <a:schemeClr val="bg1"/>
              </a:buClr>
              <a:buSzPct val="94594"/>
              <a:buFont typeface="Wingdings"/>
              <a:buChar char=""/>
              <a:tabLst>
                <a:tab pos="355600" algn="l"/>
              </a:tabLst>
            </a:pPr>
            <a:r>
              <a:rPr sz="3000" u="heavy" spc="-165" dirty="0">
                <a:solidFill>
                  <a:schemeClr val="bg1"/>
                </a:solidFill>
                <a:uFill>
                  <a:solidFill>
                    <a:srgbClr val="EB8703"/>
                  </a:solidFill>
                </a:uFill>
                <a:latin typeface="+mj-lt"/>
                <a:cs typeface="Trebuchet MS"/>
                <a:hlinkClick r:id="rId2"/>
              </a:rPr>
              <a:t>Tin</a:t>
            </a:r>
            <a:r>
              <a:rPr sz="3000" spc="-165" dirty="0">
                <a:solidFill>
                  <a:schemeClr val="bg1"/>
                </a:solidFill>
                <a:latin typeface="+mj-lt"/>
                <a:cs typeface="Trebuchet MS"/>
                <a:hlinkClick r:id="rId2"/>
              </a:rPr>
              <a:t> </a:t>
            </a:r>
            <a:r>
              <a:rPr sz="3000" spc="-100" dirty="0">
                <a:solidFill>
                  <a:schemeClr val="bg1"/>
                </a:solidFill>
                <a:latin typeface="+mj-lt"/>
                <a:cs typeface="Trebuchet MS"/>
              </a:rPr>
              <a:t>and</a:t>
            </a:r>
            <a:r>
              <a:rPr sz="3000" spc="-100" dirty="0">
                <a:solidFill>
                  <a:schemeClr val="bg1"/>
                </a:solidFill>
                <a:latin typeface="+mj-lt"/>
                <a:cs typeface="Trebuchet MS"/>
                <a:hlinkClick r:id="rId3"/>
              </a:rPr>
              <a:t> </a:t>
            </a:r>
            <a:r>
              <a:rPr sz="3000" u="heavy" spc="-150" dirty="0">
                <a:solidFill>
                  <a:schemeClr val="bg1"/>
                </a:solidFill>
                <a:uFill>
                  <a:solidFill>
                    <a:srgbClr val="EB8703"/>
                  </a:solidFill>
                </a:uFill>
                <a:latin typeface="+mj-lt"/>
                <a:cs typeface="Trebuchet MS"/>
                <a:hlinkClick r:id="rId3"/>
              </a:rPr>
              <a:t>petroleum</a:t>
            </a:r>
            <a:r>
              <a:rPr sz="3000" spc="-150" dirty="0">
                <a:solidFill>
                  <a:schemeClr val="bg1"/>
                </a:solidFill>
                <a:latin typeface="+mj-lt"/>
                <a:cs typeface="Trebuchet MS"/>
                <a:hlinkClick r:id="rId3"/>
              </a:rPr>
              <a:t> </a:t>
            </a:r>
            <a:r>
              <a:rPr sz="3000" spc="-200" dirty="0">
                <a:solidFill>
                  <a:schemeClr val="bg1"/>
                </a:solidFill>
                <a:latin typeface="+mj-lt"/>
                <a:cs typeface="Trebuchet MS"/>
              </a:rPr>
              <a:t>are </a:t>
            </a:r>
            <a:r>
              <a:rPr sz="3000" spc="-145" dirty="0">
                <a:solidFill>
                  <a:schemeClr val="bg1"/>
                </a:solidFill>
                <a:latin typeface="+mj-lt"/>
                <a:cs typeface="Trebuchet MS"/>
              </a:rPr>
              <a:t>the </a:t>
            </a:r>
            <a:r>
              <a:rPr sz="3000" spc="-85" dirty="0">
                <a:solidFill>
                  <a:schemeClr val="bg1"/>
                </a:solidFill>
                <a:latin typeface="+mj-lt"/>
                <a:cs typeface="Trebuchet MS"/>
              </a:rPr>
              <a:t>two </a:t>
            </a:r>
            <a:r>
              <a:rPr sz="3000" spc="-110" dirty="0">
                <a:solidFill>
                  <a:schemeClr val="bg1"/>
                </a:solidFill>
                <a:latin typeface="+mj-lt"/>
                <a:cs typeface="Trebuchet MS"/>
              </a:rPr>
              <a:t>main  </a:t>
            </a:r>
            <a:r>
              <a:rPr sz="3000" spc="-165" dirty="0">
                <a:solidFill>
                  <a:schemeClr val="bg1"/>
                </a:solidFill>
                <a:latin typeface="+mj-lt"/>
                <a:cs typeface="Trebuchet MS"/>
              </a:rPr>
              <a:t>mineral </a:t>
            </a:r>
            <a:r>
              <a:rPr sz="3000" spc="-175" dirty="0">
                <a:solidFill>
                  <a:schemeClr val="bg1"/>
                </a:solidFill>
                <a:latin typeface="+mj-lt"/>
                <a:cs typeface="Trebuchet MS"/>
              </a:rPr>
              <a:t>resources </a:t>
            </a:r>
            <a:r>
              <a:rPr sz="3000" spc="-85" dirty="0">
                <a:solidFill>
                  <a:schemeClr val="bg1"/>
                </a:solidFill>
                <a:latin typeface="+mj-lt"/>
                <a:cs typeface="Trebuchet MS"/>
              </a:rPr>
              <a:t>that </a:t>
            </a:r>
            <a:r>
              <a:rPr sz="3000" spc="-200" dirty="0">
                <a:solidFill>
                  <a:schemeClr val="bg1"/>
                </a:solidFill>
                <a:latin typeface="+mj-lt"/>
                <a:cs typeface="Trebuchet MS"/>
              </a:rPr>
              <a:t>are </a:t>
            </a:r>
            <a:r>
              <a:rPr sz="3000" spc="-105" dirty="0">
                <a:solidFill>
                  <a:schemeClr val="bg1"/>
                </a:solidFill>
                <a:latin typeface="+mj-lt"/>
                <a:cs typeface="Trebuchet MS"/>
              </a:rPr>
              <a:t>of </a:t>
            </a:r>
            <a:r>
              <a:rPr sz="3000" spc="-170" dirty="0">
                <a:solidFill>
                  <a:schemeClr val="bg1"/>
                </a:solidFill>
                <a:latin typeface="+mj-lt"/>
                <a:cs typeface="Trebuchet MS"/>
              </a:rPr>
              <a:t>major  </a:t>
            </a:r>
            <a:r>
              <a:rPr sz="3000" spc="-140" dirty="0">
                <a:solidFill>
                  <a:schemeClr val="bg1"/>
                </a:solidFill>
                <a:latin typeface="+mj-lt"/>
                <a:cs typeface="Trebuchet MS"/>
              </a:rPr>
              <a:t>significance </a:t>
            </a:r>
            <a:r>
              <a:rPr sz="3000" spc="-160" dirty="0">
                <a:solidFill>
                  <a:schemeClr val="bg1"/>
                </a:solidFill>
                <a:latin typeface="+mj-lt"/>
                <a:cs typeface="Trebuchet MS"/>
              </a:rPr>
              <a:t>in </a:t>
            </a:r>
            <a:r>
              <a:rPr sz="3000" spc="-145" dirty="0">
                <a:solidFill>
                  <a:schemeClr val="bg1"/>
                </a:solidFill>
                <a:latin typeface="+mj-lt"/>
                <a:cs typeface="Trebuchet MS"/>
              </a:rPr>
              <a:t>the </a:t>
            </a:r>
            <a:r>
              <a:rPr sz="3000" spc="-60" dirty="0">
                <a:solidFill>
                  <a:schemeClr val="bg1"/>
                </a:solidFill>
                <a:latin typeface="+mj-lt"/>
                <a:cs typeface="Trebuchet MS"/>
              </a:rPr>
              <a:t>Malaysian </a:t>
            </a:r>
            <a:r>
              <a:rPr sz="3000" spc="-165" dirty="0">
                <a:solidFill>
                  <a:schemeClr val="bg1"/>
                </a:solidFill>
                <a:latin typeface="+mj-lt"/>
                <a:cs typeface="Trebuchet MS"/>
              </a:rPr>
              <a:t>economy.  </a:t>
            </a:r>
            <a:r>
              <a:rPr sz="3000" spc="-50" dirty="0">
                <a:solidFill>
                  <a:schemeClr val="bg1"/>
                </a:solidFill>
                <a:latin typeface="+mj-lt"/>
                <a:cs typeface="Trebuchet MS"/>
              </a:rPr>
              <a:t>Malaysia </a:t>
            </a:r>
            <a:r>
              <a:rPr sz="3000" spc="-80" dirty="0">
                <a:solidFill>
                  <a:schemeClr val="bg1"/>
                </a:solidFill>
                <a:latin typeface="+mj-lt"/>
                <a:cs typeface="Trebuchet MS"/>
              </a:rPr>
              <a:t>was </a:t>
            </a:r>
            <a:r>
              <a:rPr sz="3000" spc="-170" dirty="0">
                <a:solidFill>
                  <a:schemeClr val="bg1"/>
                </a:solidFill>
                <a:latin typeface="+mj-lt"/>
                <a:cs typeface="Trebuchet MS"/>
              </a:rPr>
              <a:t>once </a:t>
            </a:r>
            <a:r>
              <a:rPr sz="3000" spc="-145" dirty="0">
                <a:solidFill>
                  <a:schemeClr val="bg1"/>
                </a:solidFill>
                <a:latin typeface="+mj-lt"/>
                <a:cs typeface="Trebuchet MS"/>
              </a:rPr>
              <a:t>the </a:t>
            </a:r>
            <a:r>
              <a:rPr sz="3000" spc="-114" dirty="0">
                <a:solidFill>
                  <a:schemeClr val="bg1"/>
                </a:solidFill>
                <a:latin typeface="+mj-lt"/>
                <a:cs typeface="Trebuchet MS"/>
              </a:rPr>
              <a:t>world's </a:t>
            </a:r>
            <a:r>
              <a:rPr sz="3000" spc="-100" dirty="0">
                <a:solidFill>
                  <a:schemeClr val="bg1"/>
                </a:solidFill>
                <a:latin typeface="+mj-lt"/>
                <a:cs typeface="Trebuchet MS"/>
              </a:rPr>
              <a:t>largest  </a:t>
            </a:r>
            <a:r>
              <a:rPr sz="3000" spc="-190" dirty="0">
                <a:solidFill>
                  <a:schemeClr val="bg1"/>
                </a:solidFill>
                <a:latin typeface="+mj-lt"/>
                <a:cs typeface="Trebuchet MS"/>
              </a:rPr>
              <a:t>producer </a:t>
            </a:r>
            <a:r>
              <a:rPr sz="3000" spc="-105" dirty="0">
                <a:solidFill>
                  <a:schemeClr val="bg1"/>
                </a:solidFill>
                <a:latin typeface="+mj-lt"/>
                <a:cs typeface="Trebuchet MS"/>
              </a:rPr>
              <a:t>of </a:t>
            </a:r>
            <a:r>
              <a:rPr sz="3000" spc="-135" dirty="0">
                <a:solidFill>
                  <a:schemeClr val="bg1"/>
                </a:solidFill>
                <a:latin typeface="+mj-lt"/>
                <a:cs typeface="Trebuchet MS"/>
              </a:rPr>
              <a:t>tin </a:t>
            </a:r>
            <a:r>
              <a:rPr sz="3000" spc="-145" dirty="0">
                <a:solidFill>
                  <a:schemeClr val="bg1"/>
                </a:solidFill>
                <a:latin typeface="+mj-lt"/>
                <a:cs typeface="Trebuchet MS"/>
              </a:rPr>
              <a:t>until the </a:t>
            </a:r>
            <a:r>
              <a:rPr sz="3000" spc="-140" dirty="0">
                <a:solidFill>
                  <a:schemeClr val="bg1"/>
                </a:solidFill>
                <a:latin typeface="+mj-lt"/>
                <a:cs typeface="Trebuchet MS"/>
              </a:rPr>
              <a:t>collapse </a:t>
            </a:r>
            <a:r>
              <a:rPr sz="3000" spc="-105" dirty="0">
                <a:solidFill>
                  <a:schemeClr val="bg1"/>
                </a:solidFill>
                <a:latin typeface="+mj-lt"/>
                <a:cs typeface="Trebuchet MS"/>
              </a:rPr>
              <a:t>of </a:t>
            </a:r>
            <a:r>
              <a:rPr sz="3000" spc="-150" dirty="0">
                <a:solidFill>
                  <a:schemeClr val="bg1"/>
                </a:solidFill>
                <a:latin typeface="+mj-lt"/>
                <a:cs typeface="Trebuchet MS"/>
              </a:rPr>
              <a:t>the  </a:t>
            </a:r>
            <a:r>
              <a:rPr sz="3000" spc="-135" dirty="0">
                <a:solidFill>
                  <a:schemeClr val="bg1"/>
                </a:solidFill>
                <a:latin typeface="+mj-lt"/>
                <a:cs typeface="Trebuchet MS"/>
              </a:rPr>
              <a:t>tin</a:t>
            </a:r>
            <a:r>
              <a:rPr sz="3000" spc="-365" dirty="0">
                <a:solidFill>
                  <a:schemeClr val="bg1"/>
                </a:solidFill>
                <a:latin typeface="+mj-lt"/>
                <a:cs typeface="Trebuchet MS"/>
              </a:rPr>
              <a:t> </a:t>
            </a:r>
            <a:r>
              <a:rPr sz="3000" spc="-150" dirty="0">
                <a:solidFill>
                  <a:schemeClr val="bg1"/>
                </a:solidFill>
                <a:latin typeface="+mj-lt"/>
                <a:cs typeface="Trebuchet MS"/>
              </a:rPr>
              <a:t>market</a:t>
            </a:r>
            <a:r>
              <a:rPr sz="3000" spc="-360" dirty="0">
                <a:solidFill>
                  <a:schemeClr val="bg1"/>
                </a:solidFill>
                <a:latin typeface="+mj-lt"/>
                <a:cs typeface="Trebuchet MS"/>
              </a:rPr>
              <a:t> </a:t>
            </a:r>
            <a:r>
              <a:rPr sz="3000" spc="-160" dirty="0">
                <a:solidFill>
                  <a:schemeClr val="bg1"/>
                </a:solidFill>
                <a:latin typeface="+mj-lt"/>
                <a:cs typeface="Trebuchet MS"/>
              </a:rPr>
              <a:t>in</a:t>
            </a:r>
            <a:r>
              <a:rPr sz="3000" spc="-355" dirty="0">
                <a:solidFill>
                  <a:schemeClr val="bg1"/>
                </a:solidFill>
                <a:latin typeface="+mj-lt"/>
                <a:cs typeface="Trebuchet MS"/>
              </a:rPr>
              <a:t> </a:t>
            </a:r>
            <a:r>
              <a:rPr sz="3000" spc="-140" dirty="0">
                <a:solidFill>
                  <a:schemeClr val="bg1"/>
                </a:solidFill>
                <a:latin typeface="+mj-lt"/>
                <a:cs typeface="Trebuchet MS"/>
              </a:rPr>
              <a:t>the</a:t>
            </a:r>
            <a:r>
              <a:rPr sz="3000" spc="-360" dirty="0">
                <a:solidFill>
                  <a:schemeClr val="bg1"/>
                </a:solidFill>
                <a:latin typeface="+mj-lt"/>
                <a:cs typeface="Trebuchet MS"/>
              </a:rPr>
              <a:t> </a:t>
            </a:r>
            <a:r>
              <a:rPr sz="3000" spc="-165" dirty="0">
                <a:solidFill>
                  <a:schemeClr val="bg1"/>
                </a:solidFill>
                <a:latin typeface="+mj-lt"/>
                <a:cs typeface="Trebuchet MS"/>
              </a:rPr>
              <a:t>early</a:t>
            </a:r>
            <a:r>
              <a:rPr sz="3000" spc="-360" dirty="0">
                <a:solidFill>
                  <a:schemeClr val="bg1"/>
                </a:solidFill>
                <a:latin typeface="+mj-lt"/>
                <a:cs typeface="Trebuchet MS"/>
              </a:rPr>
              <a:t> </a:t>
            </a:r>
            <a:r>
              <a:rPr sz="3000" spc="-195" dirty="0">
                <a:solidFill>
                  <a:schemeClr val="bg1"/>
                </a:solidFill>
                <a:latin typeface="+mj-lt"/>
                <a:cs typeface="Trebuchet MS"/>
              </a:rPr>
              <a:t>1980s.</a:t>
            </a:r>
            <a:r>
              <a:rPr sz="3000" spc="-360" dirty="0">
                <a:solidFill>
                  <a:schemeClr val="bg1"/>
                </a:solidFill>
                <a:latin typeface="+mj-lt"/>
                <a:cs typeface="Trebuchet MS"/>
              </a:rPr>
              <a:t> </a:t>
            </a:r>
            <a:r>
              <a:rPr sz="3000" spc="-75" dirty="0">
                <a:solidFill>
                  <a:schemeClr val="bg1"/>
                </a:solidFill>
                <a:latin typeface="+mj-lt"/>
                <a:cs typeface="Trebuchet MS"/>
              </a:rPr>
              <a:t>In</a:t>
            </a:r>
            <a:r>
              <a:rPr sz="3000" spc="-355" dirty="0">
                <a:solidFill>
                  <a:schemeClr val="bg1"/>
                </a:solidFill>
                <a:latin typeface="+mj-lt"/>
                <a:cs typeface="Trebuchet MS"/>
              </a:rPr>
              <a:t> </a:t>
            </a:r>
            <a:r>
              <a:rPr sz="3000" spc="-145" dirty="0">
                <a:solidFill>
                  <a:schemeClr val="bg1"/>
                </a:solidFill>
                <a:latin typeface="+mj-lt"/>
                <a:cs typeface="Trebuchet MS"/>
              </a:rPr>
              <a:t>the</a:t>
            </a:r>
            <a:r>
              <a:rPr sz="3000" spc="-350" dirty="0">
                <a:solidFill>
                  <a:schemeClr val="bg1"/>
                </a:solidFill>
                <a:latin typeface="+mj-lt"/>
                <a:cs typeface="Trebuchet MS"/>
              </a:rPr>
              <a:t> </a:t>
            </a:r>
            <a:r>
              <a:rPr sz="3000" spc="-170" dirty="0">
                <a:solidFill>
                  <a:schemeClr val="bg1"/>
                </a:solidFill>
                <a:latin typeface="+mj-lt"/>
                <a:cs typeface="Trebuchet MS"/>
              </a:rPr>
              <a:t>19th  </a:t>
            </a:r>
            <a:r>
              <a:rPr sz="3000" spc="-100" dirty="0">
                <a:solidFill>
                  <a:schemeClr val="bg1"/>
                </a:solidFill>
                <a:latin typeface="+mj-lt"/>
                <a:cs typeface="Trebuchet MS"/>
              </a:rPr>
              <a:t>and </a:t>
            </a:r>
            <a:r>
              <a:rPr sz="3000" spc="-215" dirty="0">
                <a:solidFill>
                  <a:schemeClr val="bg1"/>
                </a:solidFill>
                <a:latin typeface="+mj-lt"/>
                <a:cs typeface="Trebuchet MS"/>
              </a:rPr>
              <a:t>20th </a:t>
            </a:r>
            <a:r>
              <a:rPr sz="3000" spc="-180" dirty="0">
                <a:solidFill>
                  <a:schemeClr val="bg1"/>
                </a:solidFill>
                <a:latin typeface="+mj-lt"/>
                <a:cs typeface="Trebuchet MS"/>
              </a:rPr>
              <a:t>centuries, </a:t>
            </a:r>
            <a:r>
              <a:rPr sz="3000" spc="-135" dirty="0">
                <a:solidFill>
                  <a:schemeClr val="bg1"/>
                </a:solidFill>
                <a:latin typeface="+mj-lt"/>
                <a:cs typeface="Trebuchet MS"/>
              </a:rPr>
              <a:t>tin </a:t>
            </a:r>
            <a:r>
              <a:rPr sz="3000" spc="-125" dirty="0">
                <a:solidFill>
                  <a:schemeClr val="bg1"/>
                </a:solidFill>
                <a:latin typeface="+mj-lt"/>
                <a:cs typeface="Trebuchet MS"/>
              </a:rPr>
              <a:t>played </a:t>
            </a:r>
            <a:r>
              <a:rPr sz="3000" spc="-70" dirty="0">
                <a:solidFill>
                  <a:schemeClr val="bg1"/>
                </a:solidFill>
                <a:latin typeface="+mj-lt"/>
                <a:cs typeface="Trebuchet MS"/>
              </a:rPr>
              <a:t>a  </a:t>
            </a:r>
            <a:r>
              <a:rPr sz="3000" spc="-130" dirty="0">
                <a:solidFill>
                  <a:schemeClr val="bg1"/>
                </a:solidFill>
                <a:latin typeface="+mj-lt"/>
                <a:cs typeface="Trebuchet MS"/>
              </a:rPr>
              <a:t>predominant </a:t>
            </a:r>
            <a:r>
              <a:rPr sz="3000" spc="-185" dirty="0">
                <a:solidFill>
                  <a:schemeClr val="bg1"/>
                </a:solidFill>
                <a:latin typeface="+mj-lt"/>
                <a:cs typeface="Trebuchet MS"/>
              </a:rPr>
              <a:t>role </a:t>
            </a:r>
            <a:r>
              <a:rPr sz="3000" spc="-160" dirty="0">
                <a:solidFill>
                  <a:schemeClr val="bg1"/>
                </a:solidFill>
                <a:latin typeface="+mj-lt"/>
                <a:cs typeface="Trebuchet MS"/>
              </a:rPr>
              <a:t>in </a:t>
            </a:r>
            <a:r>
              <a:rPr sz="3000" spc="-145" dirty="0">
                <a:solidFill>
                  <a:schemeClr val="bg1"/>
                </a:solidFill>
                <a:latin typeface="+mj-lt"/>
                <a:cs typeface="Trebuchet MS"/>
              </a:rPr>
              <a:t>the </a:t>
            </a:r>
            <a:r>
              <a:rPr sz="3000" spc="-55" dirty="0">
                <a:solidFill>
                  <a:schemeClr val="bg1"/>
                </a:solidFill>
                <a:latin typeface="+mj-lt"/>
                <a:cs typeface="Trebuchet MS"/>
              </a:rPr>
              <a:t>Malaysian  </a:t>
            </a:r>
            <a:r>
              <a:rPr sz="3000" spc="-165" dirty="0">
                <a:solidFill>
                  <a:schemeClr val="bg1"/>
                </a:solidFill>
                <a:latin typeface="+mj-lt"/>
                <a:cs typeface="Trebuchet MS"/>
              </a:rPr>
              <a:t>economy. </a:t>
            </a:r>
            <a:r>
              <a:rPr sz="3000" spc="-40" dirty="0">
                <a:solidFill>
                  <a:schemeClr val="bg1"/>
                </a:solidFill>
                <a:latin typeface="+mj-lt"/>
                <a:cs typeface="Trebuchet MS"/>
              </a:rPr>
              <a:t>It </a:t>
            </a:r>
            <a:r>
              <a:rPr sz="3000" spc="-80" dirty="0">
                <a:solidFill>
                  <a:schemeClr val="bg1"/>
                </a:solidFill>
                <a:latin typeface="+mj-lt"/>
                <a:cs typeface="Trebuchet MS"/>
              </a:rPr>
              <a:t>was </a:t>
            </a:r>
            <a:r>
              <a:rPr sz="3000" spc="-105" dirty="0">
                <a:solidFill>
                  <a:schemeClr val="bg1"/>
                </a:solidFill>
                <a:latin typeface="+mj-lt"/>
                <a:cs typeface="Trebuchet MS"/>
              </a:rPr>
              <a:t>only </a:t>
            </a:r>
            <a:r>
              <a:rPr sz="3000" spc="-160" dirty="0">
                <a:solidFill>
                  <a:schemeClr val="bg1"/>
                </a:solidFill>
                <a:latin typeface="+mj-lt"/>
                <a:cs typeface="Trebuchet MS"/>
              </a:rPr>
              <a:t>in </a:t>
            </a:r>
            <a:r>
              <a:rPr sz="3000" spc="-310" dirty="0">
                <a:solidFill>
                  <a:schemeClr val="bg1"/>
                </a:solidFill>
                <a:latin typeface="+mj-lt"/>
                <a:cs typeface="Trebuchet MS"/>
              </a:rPr>
              <a:t>1972 </a:t>
            </a:r>
            <a:r>
              <a:rPr sz="3000" spc="-90" dirty="0">
                <a:solidFill>
                  <a:schemeClr val="bg1"/>
                </a:solidFill>
                <a:latin typeface="+mj-lt"/>
                <a:cs typeface="Trebuchet MS"/>
              </a:rPr>
              <a:t>that  </a:t>
            </a:r>
            <a:r>
              <a:rPr sz="3000" spc="-150" dirty="0">
                <a:solidFill>
                  <a:schemeClr val="bg1"/>
                </a:solidFill>
                <a:latin typeface="+mj-lt"/>
                <a:cs typeface="Trebuchet MS"/>
              </a:rPr>
              <a:t>petroleum </a:t>
            </a:r>
            <a:r>
              <a:rPr sz="3000" spc="-100" dirty="0">
                <a:solidFill>
                  <a:schemeClr val="bg1"/>
                </a:solidFill>
                <a:latin typeface="+mj-lt"/>
                <a:cs typeface="Trebuchet MS"/>
              </a:rPr>
              <a:t>and</a:t>
            </a:r>
            <a:r>
              <a:rPr sz="3000" spc="-100" dirty="0">
                <a:solidFill>
                  <a:schemeClr val="bg1"/>
                </a:solidFill>
                <a:latin typeface="+mj-lt"/>
                <a:cs typeface="Trebuchet MS"/>
                <a:hlinkClick r:id="rId4"/>
              </a:rPr>
              <a:t> </a:t>
            </a:r>
            <a:r>
              <a:rPr sz="3000" u="heavy" spc="-140" dirty="0">
                <a:solidFill>
                  <a:schemeClr val="bg1"/>
                </a:solidFill>
                <a:uFill>
                  <a:solidFill>
                    <a:srgbClr val="EB8703"/>
                  </a:solidFill>
                </a:uFill>
                <a:latin typeface="+mj-lt"/>
                <a:cs typeface="Trebuchet MS"/>
                <a:hlinkClick r:id="rId4"/>
              </a:rPr>
              <a:t>natural </a:t>
            </a:r>
            <a:r>
              <a:rPr sz="3000" u="heavy" spc="25" dirty="0">
                <a:solidFill>
                  <a:schemeClr val="bg1"/>
                </a:solidFill>
                <a:uFill>
                  <a:solidFill>
                    <a:srgbClr val="EB8703"/>
                  </a:solidFill>
                </a:uFill>
                <a:latin typeface="+mj-lt"/>
                <a:cs typeface="Trebuchet MS"/>
                <a:hlinkClick r:id="rId4"/>
              </a:rPr>
              <a:t>gas</a:t>
            </a:r>
            <a:r>
              <a:rPr sz="3000" spc="25" dirty="0">
                <a:solidFill>
                  <a:schemeClr val="bg1"/>
                </a:solidFill>
                <a:latin typeface="+mj-lt"/>
                <a:cs typeface="Trebuchet MS"/>
                <a:hlinkClick r:id="rId4"/>
              </a:rPr>
              <a:t> </a:t>
            </a:r>
            <a:r>
              <a:rPr sz="3000" spc="-75" dirty="0">
                <a:solidFill>
                  <a:schemeClr val="bg1"/>
                </a:solidFill>
                <a:latin typeface="+mj-lt"/>
                <a:cs typeface="Trebuchet MS"/>
              </a:rPr>
              <a:t>took </a:t>
            </a:r>
            <a:r>
              <a:rPr sz="3000" spc="-175" dirty="0">
                <a:solidFill>
                  <a:schemeClr val="bg1"/>
                </a:solidFill>
                <a:latin typeface="+mj-lt"/>
                <a:cs typeface="Trebuchet MS"/>
              </a:rPr>
              <a:t>over  </a:t>
            </a:r>
            <a:r>
              <a:rPr sz="3000" spc="-135" dirty="0">
                <a:solidFill>
                  <a:schemeClr val="bg1"/>
                </a:solidFill>
                <a:latin typeface="+mj-lt"/>
                <a:cs typeface="Trebuchet MS"/>
              </a:rPr>
              <a:t>from tin </a:t>
            </a:r>
            <a:r>
              <a:rPr sz="3000" spc="-50" dirty="0">
                <a:solidFill>
                  <a:schemeClr val="bg1"/>
                </a:solidFill>
                <a:latin typeface="+mj-lt"/>
                <a:cs typeface="Trebuchet MS"/>
              </a:rPr>
              <a:t>as </a:t>
            </a:r>
            <a:r>
              <a:rPr sz="3000" spc="-145" dirty="0">
                <a:solidFill>
                  <a:schemeClr val="bg1"/>
                </a:solidFill>
                <a:latin typeface="+mj-lt"/>
                <a:cs typeface="Trebuchet MS"/>
              </a:rPr>
              <a:t>the </a:t>
            </a:r>
            <a:r>
              <a:rPr sz="3000" spc="-85" dirty="0">
                <a:solidFill>
                  <a:schemeClr val="bg1"/>
                </a:solidFill>
                <a:latin typeface="+mj-lt"/>
                <a:cs typeface="Trebuchet MS"/>
              </a:rPr>
              <a:t>main</a:t>
            </a:r>
            <a:r>
              <a:rPr lang="en-US" sz="3000" spc="-85" dirty="0">
                <a:solidFill>
                  <a:schemeClr val="bg1"/>
                </a:solidFill>
                <a:latin typeface="+mj-lt"/>
                <a:cs typeface="Trebuchet MS"/>
              </a:rPr>
              <a:t> </a:t>
            </a:r>
            <a:r>
              <a:rPr sz="3000" spc="-85" dirty="0">
                <a:solidFill>
                  <a:schemeClr val="bg1"/>
                </a:solidFill>
                <a:latin typeface="+mj-lt"/>
                <a:cs typeface="Trebuchet MS"/>
              </a:rPr>
              <a:t>stay </a:t>
            </a:r>
            <a:r>
              <a:rPr sz="3000" spc="-105" dirty="0">
                <a:solidFill>
                  <a:schemeClr val="bg1"/>
                </a:solidFill>
                <a:latin typeface="+mj-lt"/>
                <a:cs typeface="Trebuchet MS"/>
              </a:rPr>
              <a:t>of </a:t>
            </a:r>
            <a:r>
              <a:rPr sz="3000" spc="-145" dirty="0">
                <a:solidFill>
                  <a:schemeClr val="bg1"/>
                </a:solidFill>
                <a:latin typeface="+mj-lt"/>
                <a:cs typeface="Trebuchet MS"/>
              </a:rPr>
              <a:t>the </a:t>
            </a:r>
            <a:r>
              <a:rPr sz="3000" spc="-165" dirty="0">
                <a:solidFill>
                  <a:schemeClr val="bg1"/>
                </a:solidFill>
                <a:latin typeface="+mj-lt"/>
                <a:cs typeface="Trebuchet MS"/>
              </a:rPr>
              <a:t>mineral  </a:t>
            </a:r>
            <a:r>
              <a:rPr sz="3000" spc="-145" dirty="0">
                <a:solidFill>
                  <a:schemeClr val="bg1"/>
                </a:solidFill>
                <a:latin typeface="+mj-lt"/>
                <a:cs typeface="Trebuchet MS"/>
              </a:rPr>
              <a:t>extraction</a:t>
            </a:r>
            <a:r>
              <a:rPr sz="3000" spc="-395" dirty="0">
                <a:solidFill>
                  <a:schemeClr val="bg1"/>
                </a:solidFill>
                <a:latin typeface="+mj-lt"/>
                <a:cs typeface="Trebuchet MS"/>
              </a:rPr>
              <a:t> </a:t>
            </a:r>
            <a:r>
              <a:rPr sz="3000" spc="-200" dirty="0">
                <a:solidFill>
                  <a:schemeClr val="bg1"/>
                </a:solidFill>
                <a:latin typeface="+mj-lt"/>
                <a:cs typeface="Trebuchet MS"/>
              </a:rPr>
              <a:t>sector.</a:t>
            </a:r>
            <a:endParaRPr sz="3000" dirty="0">
              <a:solidFill>
                <a:schemeClr val="bg1"/>
              </a:solidFill>
              <a:latin typeface="+mj-lt"/>
              <a:cs typeface="Trebuchet MS"/>
            </a:endParaRPr>
          </a:p>
        </p:txBody>
      </p:sp>
    </p:spTree>
    <p:extLst>
      <p:ext uri="{BB962C8B-B14F-4D97-AF65-F5344CB8AC3E}">
        <p14:creationId xmlns:p14="http://schemas.microsoft.com/office/powerpoint/2010/main" val="18959601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05038" y="642983"/>
            <a:ext cx="7348219" cy="704680"/>
          </a:xfrm>
          <a:prstGeom prst="rect">
            <a:avLst/>
          </a:prstGeom>
        </p:spPr>
        <p:txBody>
          <a:bodyPr vert="horz" wrap="square" lIns="0" tIns="12065" rIns="0" bIns="0" rtlCol="0" anchor="ctr">
            <a:spAutoFit/>
          </a:bodyPr>
          <a:lstStyle/>
          <a:p>
            <a:pPr marL="12700" algn="ctr">
              <a:lnSpc>
                <a:spcPct val="100000"/>
              </a:lnSpc>
              <a:spcBef>
                <a:spcPts val="95"/>
              </a:spcBef>
            </a:pPr>
            <a:r>
              <a:rPr sz="4500" b="1" spc="120" dirty="0">
                <a:solidFill>
                  <a:srgbClr val="FF0000"/>
                </a:solidFill>
                <a:cs typeface="Trebuchet MS"/>
              </a:rPr>
              <a:t>E</a:t>
            </a:r>
            <a:r>
              <a:rPr sz="4500" b="1" spc="-250" dirty="0">
                <a:solidFill>
                  <a:srgbClr val="FF0000"/>
                </a:solidFill>
                <a:cs typeface="Trebuchet MS"/>
              </a:rPr>
              <a:t>D</a:t>
            </a:r>
            <a:r>
              <a:rPr sz="4500" b="1" spc="-375" dirty="0">
                <a:solidFill>
                  <a:srgbClr val="FF0000"/>
                </a:solidFill>
                <a:cs typeface="Trebuchet MS"/>
              </a:rPr>
              <a:t>U</a:t>
            </a:r>
            <a:r>
              <a:rPr sz="4500" b="1" spc="-225" dirty="0">
                <a:solidFill>
                  <a:srgbClr val="FF0000"/>
                </a:solidFill>
                <a:cs typeface="Trebuchet MS"/>
              </a:rPr>
              <a:t>C</a:t>
            </a:r>
            <a:r>
              <a:rPr sz="4500" b="1" spc="390" dirty="0">
                <a:solidFill>
                  <a:srgbClr val="FF0000"/>
                </a:solidFill>
                <a:cs typeface="Trebuchet MS"/>
              </a:rPr>
              <a:t>A</a:t>
            </a:r>
            <a:r>
              <a:rPr sz="4500" b="1" spc="-245" dirty="0">
                <a:solidFill>
                  <a:srgbClr val="FF0000"/>
                </a:solidFill>
                <a:cs typeface="Trebuchet MS"/>
              </a:rPr>
              <a:t>T</a:t>
            </a:r>
            <a:r>
              <a:rPr sz="4500" b="1" spc="10" dirty="0">
                <a:solidFill>
                  <a:srgbClr val="FF0000"/>
                </a:solidFill>
                <a:cs typeface="Trebuchet MS"/>
              </a:rPr>
              <a:t>I</a:t>
            </a:r>
            <a:r>
              <a:rPr sz="4500" b="1" spc="-420" dirty="0">
                <a:solidFill>
                  <a:srgbClr val="FF0000"/>
                </a:solidFill>
                <a:cs typeface="Trebuchet MS"/>
              </a:rPr>
              <a:t>O</a:t>
            </a:r>
            <a:r>
              <a:rPr sz="4500" b="1" spc="-270" dirty="0">
                <a:solidFill>
                  <a:srgbClr val="FF0000"/>
                </a:solidFill>
                <a:cs typeface="Trebuchet MS"/>
              </a:rPr>
              <a:t>N</a:t>
            </a:r>
            <a:endParaRPr sz="4500" dirty="0">
              <a:solidFill>
                <a:srgbClr val="FF0000"/>
              </a:solidFill>
              <a:cs typeface="Trebuchet MS"/>
            </a:endParaRPr>
          </a:p>
        </p:txBody>
      </p:sp>
      <p:sp>
        <p:nvSpPr>
          <p:cNvPr id="3" name="object 3"/>
          <p:cNvSpPr txBox="1"/>
          <p:nvPr/>
        </p:nvSpPr>
        <p:spPr>
          <a:xfrm>
            <a:off x="2505037" y="1760145"/>
            <a:ext cx="7348220" cy="2795637"/>
          </a:xfrm>
          <a:prstGeom prst="rect">
            <a:avLst/>
          </a:prstGeom>
        </p:spPr>
        <p:txBody>
          <a:bodyPr vert="horz" wrap="square" lIns="0" tIns="12700" rIns="0" bIns="0" rtlCol="0">
            <a:spAutoFit/>
          </a:bodyPr>
          <a:lstStyle/>
          <a:p>
            <a:pPr marL="12700" algn="just">
              <a:spcBef>
                <a:spcPts val="100"/>
              </a:spcBef>
            </a:pPr>
            <a:r>
              <a:rPr sz="3000" b="1" spc="-120" dirty="0">
                <a:solidFill>
                  <a:schemeClr val="bg1"/>
                </a:solidFill>
                <a:latin typeface="+mj-lt"/>
                <a:cs typeface="Trebuchet MS"/>
              </a:rPr>
              <a:t>Pre-School</a:t>
            </a:r>
            <a:endParaRPr sz="3000" dirty="0">
              <a:solidFill>
                <a:schemeClr val="bg1"/>
              </a:solidFill>
              <a:latin typeface="+mj-lt"/>
              <a:cs typeface="Trebuchet MS"/>
            </a:endParaRPr>
          </a:p>
          <a:p>
            <a:pPr marL="354965" marR="5080" indent="-342900" algn="just">
              <a:spcBef>
                <a:spcPts val="3650"/>
              </a:spcBef>
              <a:buSzPct val="94444"/>
              <a:buFont typeface="Wingdings"/>
              <a:buChar char=""/>
              <a:tabLst>
                <a:tab pos="355600" algn="l"/>
              </a:tabLst>
            </a:pPr>
            <a:r>
              <a:rPr sz="3000" b="1" spc="-150" dirty="0">
                <a:solidFill>
                  <a:schemeClr val="bg1"/>
                </a:solidFill>
                <a:latin typeface="+mj-lt"/>
                <a:cs typeface="Trebuchet MS"/>
              </a:rPr>
              <a:t>Attendance </a:t>
            </a:r>
            <a:r>
              <a:rPr sz="3000" b="1" spc="-195" dirty="0">
                <a:solidFill>
                  <a:schemeClr val="bg1"/>
                </a:solidFill>
                <a:latin typeface="+mj-lt"/>
                <a:cs typeface="Trebuchet MS"/>
              </a:rPr>
              <a:t>in </a:t>
            </a:r>
            <a:r>
              <a:rPr sz="3000" b="1" spc="-85" dirty="0">
                <a:solidFill>
                  <a:schemeClr val="bg1"/>
                </a:solidFill>
                <a:latin typeface="+mj-lt"/>
                <a:cs typeface="Trebuchet MS"/>
              </a:rPr>
              <a:t>a </a:t>
            </a:r>
            <a:r>
              <a:rPr sz="3000" b="1" spc="-180" dirty="0">
                <a:solidFill>
                  <a:schemeClr val="bg1"/>
                </a:solidFill>
                <a:latin typeface="+mj-lt"/>
                <a:cs typeface="Trebuchet MS"/>
              </a:rPr>
              <a:t>pre-school  </a:t>
            </a:r>
            <a:r>
              <a:rPr sz="3000" b="1" spc="-125" dirty="0">
                <a:solidFill>
                  <a:schemeClr val="bg1"/>
                </a:solidFill>
                <a:latin typeface="+mj-lt"/>
                <a:cs typeface="Trebuchet MS"/>
              </a:rPr>
              <a:t>programme </a:t>
            </a:r>
            <a:r>
              <a:rPr sz="3000" b="1" spc="-130" dirty="0">
                <a:solidFill>
                  <a:schemeClr val="bg1"/>
                </a:solidFill>
                <a:latin typeface="+mj-lt"/>
                <a:cs typeface="Trebuchet MS"/>
              </a:rPr>
              <a:t>is </a:t>
            </a:r>
            <a:r>
              <a:rPr sz="3000" b="1" spc="-100" dirty="0">
                <a:solidFill>
                  <a:schemeClr val="bg1"/>
                </a:solidFill>
                <a:latin typeface="+mj-lt"/>
                <a:cs typeface="Trebuchet MS"/>
              </a:rPr>
              <a:t>not </a:t>
            </a:r>
            <a:r>
              <a:rPr sz="3000" b="1" spc="-190" dirty="0">
                <a:solidFill>
                  <a:schemeClr val="bg1"/>
                </a:solidFill>
                <a:latin typeface="+mj-lt"/>
                <a:cs typeface="Trebuchet MS"/>
              </a:rPr>
              <a:t>universal  </a:t>
            </a:r>
            <a:r>
              <a:rPr sz="3000" b="1" spc="-114" dirty="0">
                <a:solidFill>
                  <a:schemeClr val="bg1"/>
                </a:solidFill>
                <a:latin typeface="+mj-lt"/>
                <a:cs typeface="Trebuchet MS"/>
              </a:rPr>
              <a:t>and </a:t>
            </a:r>
            <a:r>
              <a:rPr sz="3000" b="1" spc="-160" dirty="0">
                <a:solidFill>
                  <a:schemeClr val="bg1"/>
                </a:solidFill>
                <a:latin typeface="+mj-lt"/>
                <a:cs typeface="Trebuchet MS"/>
              </a:rPr>
              <a:t>generally </a:t>
            </a:r>
            <a:r>
              <a:rPr sz="3000" b="1" spc="-125" dirty="0">
                <a:solidFill>
                  <a:schemeClr val="bg1"/>
                </a:solidFill>
                <a:latin typeface="+mj-lt"/>
                <a:cs typeface="Trebuchet MS"/>
              </a:rPr>
              <a:t>only </a:t>
            </a:r>
            <a:r>
              <a:rPr lang="en-US" sz="3000" b="1" spc="-180" dirty="0">
                <a:solidFill>
                  <a:schemeClr val="bg1"/>
                </a:solidFill>
                <a:latin typeface="+mj-lt"/>
                <a:cs typeface="Trebuchet MS"/>
              </a:rPr>
              <a:t>rich</a:t>
            </a:r>
            <a:r>
              <a:rPr sz="3000" b="1" spc="-180" dirty="0">
                <a:solidFill>
                  <a:schemeClr val="bg1"/>
                </a:solidFill>
                <a:latin typeface="+mj-lt"/>
                <a:cs typeface="Trebuchet MS"/>
              </a:rPr>
              <a:t>  </a:t>
            </a:r>
            <a:r>
              <a:rPr sz="3000" b="1" spc="-165" dirty="0">
                <a:solidFill>
                  <a:schemeClr val="bg1"/>
                </a:solidFill>
                <a:latin typeface="+mj-lt"/>
                <a:cs typeface="Trebuchet MS"/>
              </a:rPr>
              <a:t>families </a:t>
            </a:r>
            <a:r>
              <a:rPr sz="3000" b="1" spc="-190" dirty="0">
                <a:solidFill>
                  <a:schemeClr val="bg1"/>
                </a:solidFill>
                <a:latin typeface="+mj-lt"/>
                <a:cs typeface="Trebuchet MS"/>
              </a:rPr>
              <a:t>can </a:t>
            </a:r>
            <a:r>
              <a:rPr sz="3000" b="1" spc="-165" dirty="0">
                <a:solidFill>
                  <a:schemeClr val="bg1"/>
                </a:solidFill>
                <a:latin typeface="+mj-lt"/>
                <a:cs typeface="Trebuchet MS"/>
              </a:rPr>
              <a:t>afford </a:t>
            </a:r>
            <a:r>
              <a:rPr sz="3000" b="1" spc="-70" dirty="0">
                <a:solidFill>
                  <a:schemeClr val="bg1"/>
                </a:solidFill>
                <a:latin typeface="+mj-lt"/>
                <a:cs typeface="Trebuchet MS"/>
              </a:rPr>
              <a:t>to </a:t>
            </a:r>
            <a:r>
              <a:rPr sz="3000" b="1" spc="-145" dirty="0">
                <a:solidFill>
                  <a:schemeClr val="bg1"/>
                </a:solidFill>
                <a:latin typeface="+mj-lt"/>
                <a:cs typeface="Trebuchet MS"/>
              </a:rPr>
              <a:t>send  </a:t>
            </a:r>
            <a:r>
              <a:rPr sz="3000" b="1" spc="-225" dirty="0">
                <a:solidFill>
                  <a:schemeClr val="bg1"/>
                </a:solidFill>
                <a:latin typeface="+mj-lt"/>
                <a:cs typeface="Trebuchet MS"/>
              </a:rPr>
              <a:t>their</a:t>
            </a:r>
            <a:r>
              <a:rPr sz="3000" b="1" spc="-445" dirty="0">
                <a:solidFill>
                  <a:schemeClr val="bg1"/>
                </a:solidFill>
                <a:latin typeface="+mj-lt"/>
                <a:cs typeface="Trebuchet MS"/>
              </a:rPr>
              <a:t> </a:t>
            </a:r>
            <a:r>
              <a:rPr sz="3000" b="1" spc="-225" dirty="0">
                <a:solidFill>
                  <a:schemeClr val="bg1"/>
                </a:solidFill>
                <a:latin typeface="+mj-lt"/>
                <a:cs typeface="Trebuchet MS"/>
              </a:rPr>
              <a:t>children</a:t>
            </a:r>
            <a:r>
              <a:rPr sz="3000" b="1" spc="-445" dirty="0">
                <a:solidFill>
                  <a:schemeClr val="bg1"/>
                </a:solidFill>
                <a:latin typeface="+mj-lt"/>
                <a:cs typeface="Trebuchet MS"/>
              </a:rPr>
              <a:t> </a:t>
            </a:r>
            <a:r>
              <a:rPr sz="3000" b="1" spc="-70" dirty="0">
                <a:solidFill>
                  <a:schemeClr val="bg1"/>
                </a:solidFill>
                <a:latin typeface="+mj-lt"/>
                <a:cs typeface="Trebuchet MS"/>
              </a:rPr>
              <a:t>to</a:t>
            </a:r>
            <a:r>
              <a:rPr sz="3000" b="1" spc="-450" dirty="0">
                <a:solidFill>
                  <a:schemeClr val="bg1"/>
                </a:solidFill>
                <a:latin typeface="+mj-lt"/>
                <a:cs typeface="Trebuchet MS"/>
              </a:rPr>
              <a:t> </a:t>
            </a:r>
            <a:r>
              <a:rPr sz="3000" b="1" spc="-195" dirty="0">
                <a:solidFill>
                  <a:schemeClr val="bg1"/>
                </a:solidFill>
                <a:latin typeface="+mj-lt"/>
                <a:cs typeface="Trebuchet MS"/>
              </a:rPr>
              <a:t>private,</a:t>
            </a:r>
            <a:r>
              <a:rPr sz="3000" b="1" spc="-450" dirty="0">
                <a:solidFill>
                  <a:schemeClr val="bg1"/>
                </a:solidFill>
                <a:latin typeface="+mj-lt"/>
                <a:cs typeface="Trebuchet MS"/>
              </a:rPr>
              <a:t> </a:t>
            </a:r>
            <a:r>
              <a:rPr sz="3000" b="1" spc="-185" dirty="0">
                <a:solidFill>
                  <a:schemeClr val="bg1"/>
                </a:solidFill>
                <a:latin typeface="+mj-lt"/>
                <a:cs typeface="Trebuchet MS"/>
              </a:rPr>
              <a:t>for-  </a:t>
            </a:r>
            <a:r>
              <a:rPr sz="3000" b="1" spc="-175" dirty="0">
                <a:solidFill>
                  <a:schemeClr val="bg1"/>
                </a:solidFill>
                <a:latin typeface="+mj-lt"/>
                <a:cs typeface="Trebuchet MS"/>
              </a:rPr>
              <a:t>profit</a:t>
            </a:r>
            <a:r>
              <a:rPr sz="3000" b="1" spc="-455" dirty="0">
                <a:solidFill>
                  <a:schemeClr val="bg1"/>
                </a:solidFill>
                <a:latin typeface="+mj-lt"/>
                <a:cs typeface="Trebuchet MS"/>
              </a:rPr>
              <a:t> </a:t>
            </a:r>
            <a:r>
              <a:rPr sz="3000" b="1" spc="-180" dirty="0">
                <a:solidFill>
                  <a:schemeClr val="bg1"/>
                </a:solidFill>
                <a:latin typeface="+mj-lt"/>
                <a:cs typeface="Trebuchet MS"/>
              </a:rPr>
              <a:t>pre-schools.</a:t>
            </a:r>
            <a:endParaRPr sz="3000" dirty="0">
              <a:solidFill>
                <a:schemeClr val="bg1"/>
              </a:solidFill>
              <a:latin typeface="+mj-lt"/>
              <a:cs typeface="Trebuchet MS"/>
            </a:endParaRPr>
          </a:p>
        </p:txBody>
      </p:sp>
    </p:spTree>
    <p:extLst>
      <p:ext uri="{BB962C8B-B14F-4D97-AF65-F5344CB8AC3E}">
        <p14:creationId xmlns:p14="http://schemas.microsoft.com/office/powerpoint/2010/main" val="20768188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40263" y="554949"/>
            <a:ext cx="8432165" cy="704680"/>
          </a:xfrm>
          <a:prstGeom prst="rect">
            <a:avLst/>
          </a:prstGeom>
        </p:spPr>
        <p:txBody>
          <a:bodyPr vert="horz" wrap="square" lIns="0" tIns="12065" rIns="0" bIns="0" rtlCol="0" anchor="ctr">
            <a:spAutoFit/>
          </a:bodyPr>
          <a:lstStyle/>
          <a:p>
            <a:pPr marL="12700" algn="ctr">
              <a:lnSpc>
                <a:spcPct val="100000"/>
              </a:lnSpc>
              <a:spcBef>
                <a:spcPts val="95"/>
              </a:spcBef>
            </a:pPr>
            <a:r>
              <a:rPr sz="4500" b="1" spc="-55" dirty="0">
                <a:solidFill>
                  <a:srgbClr val="FF0000"/>
                </a:solidFill>
              </a:rPr>
              <a:t>Primary</a:t>
            </a:r>
            <a:r>
              <a:rPr sz="4500" b="1" spc="-285" dirty="0">
                <a:solidFill>
                  <a:srgbClr val="FF0000"/>
                </a:solidFill>
              </a:rPr>
              <a:t> </a:t>
            </a:r>
            <a:r>
              <a:rPr sz="4500" b="1" spc="-120" dirty="0">
                <a:solidFill>
                  <a:srgbClr val="FF0000"/>
                </a:solidFill>
              </a:rPr>
              <a:t>Education</a:t>
            </a:r>
            <a:endParaRPr sz="4500" b="1" dirty="0">
              <a:solidFill>
                <a:srgbClr val="FF0000"/>
              </a:solidFill>
            </a:endParaRPr>
          </a:p>
        </p:txBody>
      </p:sp>
      <p:sp>
        <p:nvSpPr>
          <p:cNvPr id="3" name="object 3"/>
          <p:cNvSpPr txBox="1"/>
          <p:nvPr/>
        </p:nvSpPr>
        <p:spPr>
          <a:xfrm>
            <a:off x="1940263" y="1866019"/>
            <a:ext cx="8432165" cy="1948610"/>
          </a:xfrm>
          <a:prstGeom prst="rect">
            <a:avLst/>
          </a:prstGeom>
        </p:spPr>
        <p:txBody>
          <a:bodyPr vert="horz" wrap="square" lIns="0" tIns="12065" rIns="0" bIns="0" rtlCol="0">
            <a:spAutoFit/>
          </a:bodyPr>
          <a:lstStyle/>
          <a:p>
            <a:pPr marL="355600" marR="123825" indent="-342900" algn="just">
              <a:spcBef>
                <a:spcPts val="95"/>
              </a:spcBef>
              <a:buClr>
                <a:schemeClr val="bg1"/>
              </a:buClr>
              <a:buSzPct val="94117"/>
              <a:buFont typeface="Wingdings"/>
              <a:buChar char=""/>
              <a:tabLst>
                <a:tab pos="354965" algn="l"/>
                <a:tab pos="355600" algn="l"/>
              </a:tabLst>
            </a:pPr>
            <a:r>
              <a:rPr sz="3000" spc="-195" dirty="0">
                <a:solidFill>
                  <a:schemeClr val="bg1"/>
                </a:solidFill>
                <a:latin typeface="+mj-lt"/>
                <a:cs typeface="Trebuchet MS"/>
              </a:rPr>
              <a:t>There</a:t>
            </a:r>
            <a:r>
              <a:rPr sz="3000" spc="-330" dirty="0">
                <a:solidFill>
                  <a:schemeClr val="bg1"/>
                </a:solidFill>
                <a:latin typeface="+mj-lt"/>
                <a:cs typeface="Trebuchet MS"/>
              </a:rPr>
              <a:t> </a:t>
            </a:r>
            <a:r>
              <a:rPr sz="3000" spc="-185" dirty="0">
                <a:solidFill>
                  <a:schemeClr val="bg1"/>
                </a:solidFill>
                <a:latin typeface="+mj-lt"/>
                <a:cs typeface="Trebuchet MS"/>
              </a:rPr>
              <a:t>are</a:t>
            </a:r>
            <a:r>
              <a:rPr sz="3000" spc="-325" dirty="0">
                <a:solidFill>
                  <a:schemeClr val="bg1"/>
                </a:solidFill>
                <a:latin typeface="+mj-lt"/>
                <a:cs typeface="Trebuchet MS"/>
              </a:rPr>
              <a:t> </a:t>
            </a:r>
            <a:r>
              <a:rPr sz="3000" spc="-85" dirty="0">
                <a:solidFill>
                  <a:schemeClr val="bg1"/>
                </a:solidFill>
                <a:latin typeface="+mj-lt"/>
                <a:cs typeface="Trebuchet MS"/>
              </a:rPr>
              <a:t>two</a:t>
            </a:r>
            <a:r>
              <a:rPr sz="3000" spc="-320" dirty="0">
                <a:solidFill>
                  <a:schemeClr val="bg1"/>
                </a:solidFill>
                <a:latin typeface="+mj-lt"/>
                <a:cs typeface="Trebuchet MS"/>
              </a:rPr>
              <a:t> </a:t>
            </a:r>
            <a:r>
              <a:rPr sz="3000" spc="-105" dirty="0">
                <a:solidFill>
                  <a:schemeClr val="bg1"/>
                </a:solidFill>
                <a:latin typeface="+mj-lt"/>
                <a:cs typeface="Trebuchet MS"/>
              </a:rPr>
              <a:t>main</a:t>
            </a:r>
            <a:r>
              <a:rPr sz="3000" spc="-320" dirty="0">
                <a:solidFill>
                  <a:schemeClr val="bg1"/>
                </a:solidFill>
                <a:latin typeface="+mj-lt"/>
                <a:cs typeface="Trebuchet MS"/>
              </a:rPr>
              <a:t> </a:t>
            </a:r>
            <a:r>
              <a:rPr sz="3000" spc="-105" dirty="0">
                <a:solidFill>
                  <a:schemeClr val="bg1"/>
                </a:solidFill>
                <a:latin typeface="+mj-lt"/>
                <a:cs typeface="Trebuchet MS"/>
              </a:rPr>
              <a:t>types</a:t>
            </a:r>
            <a:r>
              <a:rPr sz="3000" spc="-330" dirty="0">
                <a:solidFill>
                  <a:schemeClr val="bg1"/>
                </a:solidFill>
                <a:latin typeface="+mj-lt"/>
                <a:cs typeface="Trebuchet MS"/>
              </a:rPr>
              <a:t> </a:t>
            </a:r>
            <a:r>
              <a:rPr sz="3000" spc="-95" dirty="0">
                <a:solidFill>
                  <a:schemeClr val="bg1"/>
                </a:solidFill>
                <a:latin typeface="+mj-lt"/>
                <a:cs typeface="Trebuchet MS"/>
              </a:rPr>
              <a:t>of</a:t>
            </a:r>
            <a:r>
              <a:rPr sz="3000" spc="-315" dirty="0">
                <a:solidFill>
                  <a:schemeClr val="bg1"/>
                </a:solidFill>
                <a:latin typeface="+mj-lt"/>
                <a:cs typeface="Trebuchet MS"/>
              </a:rPr>
              <a:t> </a:t>
            </a:r>
            <a:r>
              <a:rPr sz="3000" spc="-155" dirty="0">
                <a:solidFill>
                  <a:schemeClr val="bg1"/>
                </a:solidFill>
                <a:latin typeface="+mj-lt"/>
                <a:cs typeface="Trebuchet MS"/>
              </a:rPr>
              <a:t>public</a:t>
            </a:r>
            <a:r>
              <a:rPr sz="3000" spc="-310" dirty="0">
                <a:solidFill>
                  <a:schemeClr val="bg1"/>
                </a:solidFill>
                <a:latin typeface="+mj-lt"/>
                <a:cs typeface="Trebuchet MS"/>
              </a:rPr>
              <a:t> </a:t>
            </a:r>
            <a:r>
              <a:rPr sz="3000" spc="-140" dirty="0">
                <a:solidFill>
                  <a:schemeClr val="bg1"/>
                </a:solidFill>
                <a:latin typeface="+mj-lt"/>
                <a:cs typeface="Trebuchet MS"/>
              </a:rPr>
              <a:t>primary  </a:t>
            </a:r>
            <a:r>
              <a:rPr sz="3000" spc="-95" dirty="0">
                <a:solidFill>
                  <a:schemeClr val="bg1"/>
                </a:solidFill>
                <a:latin typeface="+mj-lt"/>
                <a:cs typeface="Trebuchet MS"/>
              </a:rPr>
              <a:t>schools </a:t>
            </a:r>
            <a:r>
              <a:rPr sz="3000" spc="-150" dirty="0">
                <a:solidFill>
                  <a:schemeClr val="bg1"/>
                </a:solidFill>
                <a:latin typeface="+mj-lt"/>
                <a:cs typeface="Trebuchet MS"/>
              </a:rPr>
              <a:t>in </a:t>
            </a:r>
            <a:r>
              <a:rPr sz="3000" spc="-65" dirty="0">
                <a:solidFill>
                  <a:schemeClr val="bg1"/>
                </a:solidFill>
                <a:latin typeface="+mj-lt"/>
                <a:cs typeface="Trebuchet MS"/>
              </a:rPr>
              <a:t>Malaysia: </a:t>
            </a:r>
            <a:r>
              <a:rPr sz="3000" spc="-100" dirty="0">
                <a:solidFill>
                  <a:schemeClr val="bg1"/>
                </a:solidFill>
                <a:latin typeface="+mj-lt"/>
                <a:cs typeface="Trebuchet MS"/>
              </a:rPr>
              <a:t>national </a:t>
            </a:r>
            <a:r>
              <a:rPr sz="3000" spc="-150" dirty="0">
                <a:solidFill>
                  <a:schemeClr val="bg1"/>
                </a:solidFill>
                <a:latin typeface="+mj-lt"/>
                <a:cs typeface="Trebuchet MS"/>
              </a:rPr>
              <a:t>in </a:t>
            </a:r>
            <a:r>
              <a:rPr sz="3000" u="heavy" spc="-65" dirty="0">
                <a:solidFill>
                  <a:schemeClr val="bg1"/>
                </a:solidFill>
                <a:uFill>
                  <a:solidFill>
                    <a:srgbClr val="EB8703"/>
                  </a:solidFill>
                </a:uFill>
                <a:latin typeface="+mj-lt"/>
                <a:cs typeface="Trebuchet MS"/>
                <a:hlinkClick r:id="rId2"/>
              </a:rPr>
              <a:t>Malay</a:t>
            </a:r>
            <a:r>
              <a:rPr sz="3000" spc="10" dirty="0">
                <a:solidFill>
                  <a:schemeClr val="bg1"/>
                </a:solidFill>
                <a:latin typeface="+mj-lt"/>
                <a:cs typeface="Trebuchet MS"/>
              </a:rPr>
              <a:t>  </a:t>
            </a:r>
            <a:r>
              <a:rPr sz="3000" spc="-90" dirty="0">
                <a:solidFill>
                  <a:schemeClr val="bg1"/>
                </a:solidFill>
                <a:latin typeface="+mj-lt"/>
                <a:cs typeface="Trebuchet MS"/>
              </a:rPr>
              <a:t>and </a:t>
            </a:r>
            <a:r>
              <a:rPr sz="3000" spc="-110" dirty="0">
                <a:solidFill>
                  <a:schemeClr val="bg1"/>
                </a:solidFill>
                <a:latin typeface="+mj-lt"/>
                <a:cs typeface="Trebuchet MS"/>
              </a:rPr>
              <a:t>national-type</a:t>
            </a:r>
            <a:r>
              <a:rPr sz="3000" spc="-135" dirty="0">
                <a:solidFill>
                  <a:schemeClr val="bg1"/>
                </a:solidFill>
                <a:latin typeface="+mj-lt"/>
                <a:cs typeface="Trebuchet MS"/>
              </a:rPr>
              <a:t>.</a:t>
            </a:r>
            <a:endParaRPr sz="3000" dirty="0">
              <a:solidFill>
                <a:schemeClr val="bg1"/>
              </a:solidFill>
              <a:latin typeface="+mj-lt"/>
              <a:cs typeface="Trebuchet MS"/>
            </a:endParaRPr>
          </a:p>
          <a:p>
            <a:pPr marL="355600" marR="5080" indent="-342900" algn="just">
              <a:spcBef>
                <a:spcPts val="710"/>
              </a:spcBef>
              <a:buClr>
                <a:schemeClr val="bg1"/>
              </a:buClr>
              <a:buSzPct val="94117"/>
              <a:buFont typeface="Wingdings"/>
              <a:buChar char=""/>
              <a:tabLst>
                <a:tab pos="354965" algn="l"/>
                <a:tab pos="355600" algn="l"/>
              </a:tabLst>
            </a:pPr>
            <a:r>
              <a:rPr sz="3000" spc="-85" dirty="0">
                <a:solidFill>
                  <a:schemeClr val="bg1"/>
                </a:solidFill>
                <a:latin typeface="+mj-lt"/>
                <a:cs typeface="Trebuchet MS"/>
              </a:rPr>
              <a:t>National-type </a:t>
            </a:r>
            <a:r>
              <a:rPr sz="3000" spc="-95" dirty="0">
                <a:solidFill>
                  <a:schemeClr val="bg1"/>
                </a:solidFill>
                <a:latin typeface="+mj-lt"/>
                <a:cs typeface="Trebuchet MS"/>
              </a:rPr>
              <a:t>schools </a:t>
            </a:r>
            <a:r>
              <a:rPr sz="3000" spc="-185" dirty="0">
                <a:solidFill>
                  <a:schemeClr val="bg1"/>
                </a:solidFill>
                <a:latin typeface="+mj-lt"/>
                <a:cs typeface="Trebuchet MS"/>
              </a:rPr>
              <a:t>are </a:t>
            </a:r>
            <a:r>
              <a:rPr sz="3000" spc="-180" dirty="0">
                <a:solidFill>
                  <a:schemeClr val="bg1"/>
                </a:solidFill>
                <a:latin typeface="+mj-lt"/>
                <a:cs typeface="Trebuchet MS"/>
              </a:rPr>
              <a:t>further </a:t>
            </a:r>
            <a:r>
              <a:rPr sz="3000" spc="-135" dirty="0">
                <a:solidFill>
                  <a:schemeClr val="bg1"/>
                </a:solidFill>
                <a:latin typeface="+mj-lt"/>
                <a:cs typeface="Trebuchet MS"/>
              </a:rPr>
              <a:t>divided  </a:t>
            </a:r>
            <a:r>
              <a:rPr sz="3000" spc="-100" dirty="0">
                <a:solidFill>
                  <a:schemeClr val="bg1"/>
                </a:solidFill>
                <a:latin typeface="+mj-lt"/>
                <a:cs typeface="Trebuchet MS"/>
              </a:rPr>
              <a:t>into</a:t>
            </a:r>
            <a:r>
              <a:rPr sz="3000" spc="-459" dirty="0">
                <a:solidFill>
                  <a:schemeClr val="bg1"/>
                </a:solidFill>
                <a:latin typeface="+mj-lt"/>
                <a:cs typeface="Trebuchet MS"/>
              </a:rPr>
              <a:t> </a:t>
            </a:r>
            <a:r>
              <a:rPr sz="3000" spc="-145" dirty="0">
                <a:solidFill>
                  <a:schemeClr val="bg1"/>
                </a:solidFill>
                <a:latin typeface="+mj-lt"/>
                <a:cs typeface="Trebuchet MS"/>
              </a:rPr>
              <a:t>Chinese</a:t>
            </a:r>
            <a:r>
              <a:rPr sz="3000" spc="-310" dirty="0">
                <a:solidFill>
                  <a:schemeClr val="bg1"/>
                </a:solidFill>
                <a:latin typeface="+mj-lt"/>
                <a:cs typeface="Trebuchet MS"/>
              </a:rPr>
              <a:t> </a:t>
            </a:r>
            <a:r>
              <a:rPr sz="3000" spc="-110" dirty="0">
                <a:solidFill>
                  <a:schemeClr val="bg1"/>
                </a:solidFill>
                <a:latin typeface="+mj-lt"/>
                <a:cs typeface="Trebuchet MS"/>
              </a:rPr>
              <a:t>national-type</a:t>
            </a:r>
            <a:r>
              <a:rPr sz="3000" spc="-295" dirty="0">
                <a:solidFill>
                  <a:schemeClr val="bg1"/>
                </a:solidFill>
                <a:latin typeface="+mj-lt"/>
                <a:cs typeface="Trebuchet MS"/>
              </a:rPr>
              <a:t> </a:t>
            </a:r>
            <a:r>
              <a:rPr sz="3000" spc="-95" dirty="0">
                <a:solidFill>
                  <a:schemeClr val="bg1"/>
                </a:solidFill>
                <a:latin typeface="+mj-lt"/>
                <a:cs typeface="Trebuchet MS"/>
              </a:rPr>
              <a:t>schools</a:t>
            </a:r>
            <a:r>
              <a:rPr sz="3000" spc="-150" dirty="0">
                <a:solidFill>
                  <a:schemeClr val="bg1"/>
                </a:solidFill>
                <a:latin typeface="+mj-lt"/>
                <a:cs typeface="Trebuchet MS"/>
              </a:rPr>
              <a:t> </a:t>
            </a:r>
            <a:r>
              <a:rPr sz="3000" spc="-90" dirty="0">
                <a:solidFill>
                  <a:schemeClr val="bg1"/>
                </a:solidFill>
                <a:latin typeface="+mj-lt"/>
                <a:cs typeface="Trebuchet MS"/>
              </a:rPr>
              <a:t>and </a:t>
            </a:r>
            <a:r>
              <a:rPr sz="3000" spc="-165" dirty="0">
                <a:solidFill>
                  <a:schemeClr val="bg1"/>
                </a:solidFill>
                <a:latin typeface="+mj-lt"/>
                <a:cs typeface="Trebuchet MS"/>
              </a:rPr>
              <a:t>Tamil  </a:t>
            </a:r>
            <a:r>
              <a:rPr sz="3000" spc="-110" dirty="0">
                <a:solidFill>
                  <a:schemeClr val="bg1"/>
                </a:solidFill>
                <a:latin typeface="+mj-lt"/>
                <a:cs typeface="Trebuchet MS"/>
              </a:rPr>
              <a:t>national-type</a:t>
            </a:r>
            <a:r>
              <a:rPr sz="3000" spc="-155" dirty="0">
                <a:solidFill>
                  <a:schemeClr val="bg1"/>
                </a:solidFill>
                <a:latin typeface="+mj-lt"/>
                <a:cs typeface="Trebuchet MS"/>
              </a:rPr>
              <a:t>.</a:t>
            </a:r>
            <a:endParaRPr sz="3000" dirty="0">
              <a:solidFill>
                <a:schemeClr val="bg1"/>
              </a:solidFill>
              <a:latin typeface="+mj-lt"/>
              <a:cs typeface="Trebuchet MS"/>
            </a:endParaRPr>
          </a:p>
        </p:txBody>
      </p:sp>
    </p:spTree>
    <p:extLst>
      <p:ext uri="{BB962C8B-B14F-4D97-AF65-F5344CB8AC3E}">
        <p14:creationId xmlns:p14="http://schemas.microsoft.com/office/powerpoint/2010/main" val="12531560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53035" y="252172"/>
            <a:ext cx="10690411" cy="6491521"/>
          </a:xfrm>
          <a:prstGeom prst="rect">
            <a:avLst/>
          </a:prstGeom>
        </p:spPr>
        <p:txBody>
          <a:bodyPr vert="horz" wrap="square" lIns="0" tIns="68580" rIns="0" bIns="0" rtlCol="0">
            <a:spAutoFit/>
          </a:bodyPr>
          <a:lstStyle/>
          <a:p>
            <a:pPr marL="355600" marR="5080" indent="-342900" algn="just">
              <a:lnSpc>
                <a:spcPct val="90000"/>
              </a:lnSpc>
              <a:spcBef>
                <a:spcPts val="540"/>
              </a:spcBef>
              <a:buClr>
                <a:schemeClr val="bg1"/>
              </a:buClr>
              <a:buSzPct val="94594"/>
              <a:buFont typeface="Wingdings"/>
              <a:buChar char=""/>
              <a:tabLst>
                <a:tab pos="355600" algn="l"/>
              </a:tabLst>
            </a:pPr>
            <a:r>
              <a:rPr sz="3000" spc="-130" dirty="0">
                <a:solidFill>
                  <a:schemeClr val="bg1"/>
                </a:solidFill>
                <a:latin typeface="+mj-lt"/>
                <a:cs typeface="Trebuchet MS"/>
              </a:rPr>
              <a:t>Primary</a:t>
            </a:r>
            <a:r>
              <a:rPr sz="3000" spc="-375" dirty="0">
                <a:solidFill>
                  <a:schemeClr val="bg1"/>
                </a:solidFill>
                <a:latin typeface="+mj-lt"/>
                <a:cs typeface="Trebuchet MS"/>
              </a:rPr>
              <a:t> </a:t>
            </a:r>
            <a:r>
              <a:rPr sz="3000" spc="-140" dirty="0">
                <a:solidFill>
                  <a:schemeClr val="bg1"/>
                </a:solidFill>
                <a:latin typeface="+mj-lt"/>
                <a:cs typeface="Trebuchet MS"/>
              </a:rPr>
              <a:t>education</a:t>
            </a:r>
            <a:r>
              <a:rPr sz="3000" spc="-370" dirty="0">
                <a:solidFill>
                  <a:schemeClr val="bg1"/>
                </a:solidFill>
                <a:latin typeface="+mj-lt"/>
                <a:cs typeface="Trebuchet MS"/>
              </a:rPr>
              <a:t> </a:t>
            </a:r>
            <a:r>
              <a:rPr sz="3000" spc="-90" dirty="0">
                <a:solidFill>
                  <a:schemeClr val="bg1"/>
                </a:solidFill>
                <a:latin typeface="+mj-lt"/>
                <a:cs typeface="Trebuchet MS"/>
              </a:rPr>
              <a:t>begins</a:t>
            </a:r>
            <a:r>
              <a:rPr sz="3000" spc="-355" dirty="0">
                <a:solidFill>
                  <a:schemeClr val="bg1"/>
                </a:solidFill>
                <a:latin typeface="+mj-lt"/>
                <a:cs typeface="Trebuchet MS"/>
              </a:rPr>
              <a:t> </a:t>
            </a:r>
            <a:r>
              <a:rPr sz="3000" spc="-65" dirty="0">
                <a:solidFill>
                  <a:schemeClr val="bg1"/>
                </a:solidFill>
                <a:latin typeface="+mj-lt"/>
                <a:cs typeface="Trebuchet MS"/>
              </a:rPr>
              <a:t>at</a:t>
            </a:r>
            <a:r>
              <a:rPr sz="3000" spc="-355" dirty="0">
                <a:solidFill>
                  <a:schemeClr val="bg1"/>
                </a:solidFill>
                <a:latin typeface="+mj-lt"/>
                <a:cs typeface="Trebuchet MS"/>
              </a:rPr>
              <a:t> </a:t>
            </a:r>
            <a:r>
              <a:rPr sz="3000" spc="-145" dirty="0">
                <a:solidFill>
                  <a:schemeClr val="bg1"/>
                </a:solidFill>
                <a:latin typeface="+mj-lt"/>
                <a:cs typeface="Trebuchet MS"/>
              </a:rPr>
              <a:t>the</a:t>
            </a:r>
            <a:r>
              <a:rPr sz="3000" spc="-360" dirty="0">
                <a:solidFill>
                  <a:schemeClr val="bg1"/>
                </a:solidFill>
                <a:latin typeface="+mj-lt"/>
                <a:cs typeface="Trebuchet MS"/>
              </a:rPr>
              <a:t> </a:t>
            </a:r>
            <a:r>
              <a:rPr sz="3000" spc="-45" dirty="0">
                <a:solidFill>
                  <a:schemeClr val="bg1"/>
                </a:solidFill>
                <a:latin typeface="+mj-lt"/>
                <a:cs typeface="Trebuchet MS"/>
              </a:rPr>
              <a:t>age</a:t>
            </a:r>
            <a:r>
              <a:rPr sz="3000" spc="-355" dirty="0">
                <a:solidFill>
                  <a:schemeClr val="bg1"/>
                </a:solidFill>
                <a:latin typeface="+mj-lt"/>
                <a:cs typeface="Trebuchet MS"/>
              </a:rPr>
              <a:t> </a:t>
            </a:r>
            <a:r>
              <a:rPr sz="3000" spc="-105" dirty="0">
                <a:solidFill>
                  <a:schemeClr val="bg1"/>
                </a:solidFill>
                <a:latin typeface="+mj-lt"/>
                <a:cs typeface="Trebuchet MS"/>
              </a:rPr>
              <a:t>of  </a:t>
            </a:r>
            <a:r>
              <a:rPr sz="3000" spc="-365" dirty="0">
                <a:solidFill>
                  <a:schemeClr val="bg1"/>
                </a:solidFill>
                <a:latin typeface="+mj-lt"/>
                <a:cs typeface="Trebuchet MS"/>
              </a:rPr>
              <a:t>7 </a:t>
            </a:r>
            <a:r>
              <a:rPr sz="3000" spc="-100" dirty="0">
                <a:solidFill>
                  <a:schemeClr val="bg1"/>
                </a:solidFill>
                <a:latin typeface="+mj-lt"/>
                <a:cs typeface="Trebuchet MS"/>
              </a:rPr>
              <a:t>and </a:t>
            </a:r>
            <a:r>
              <a:rPr sz="3000" spc="-120" dirty="0">
                <a:solidFill>
                  <a:schemeClr val="bg1"/>
                </a:solidFill>
                <a:latin typeface="+mj-lt"/>
                <a:cs typeface="Trebuchet MS"/>
              </a:rPr>
              <a:t>ends </a:t>
            </a:r>
            <a:r>
              <a:rPr sz="3000" spc="-70" dirty="0">
                <a:solidFill>
                  <a:schemeClr val="bg1"/>
                </a:solidFill>
                <a:latin typeface="+mj-lt"/>
                <a:cs typeface="Trebuchet MS"/>
              </a:rPr>
              <a:t>at </a:t>
            </a:r>
            <a:r>
              <a:rPr sz="3000" spc="-315" dirty="0">
                <a:solidFill>
                  <a:schemeClr val="bg1"/>
                </a:solidFill>
                <a:latin typeface="+mj-lt"/>
                <a:cs typeface="Trebuchet MS"/>
              </a:rPr>
              <a:t>12. </a:t>
            </a:r>
            <a:r>
              <a:rPr sz="3000" spc="-70" dirty="0">
                <a:solidFill>
                  <a:schemeClr val="bg1"/>
                </a:solidFill>
                <a:latin typeface="+mj-lt"/>
                <a:cs typeface="Trebuchet MS"/>
              </a:rPr>
              <a:t>Students </a:t>
            </a:r>
            <a:r>
              <a:rPr sz="3000" spc="-200" dirty="0">
                <a:solidFill>
                  <a:schemeClr val="bg1"/>
                </a:solidFill>
                <a:latin typeface="+mj-lt"/>
                <a:cs typeface="Trebuchet MS"/>
              </a:rPr>
              <a:t>are  </a:t>
            </a:r>
            <a:r>
              <a:rPr sz="3000" spc="-120" dirty="0">
                <a:solidFill>
                  <a:schemeClr val="bg1"/>
                </a:solidFill>
                <a:latin typeface="+mj-lt"/>
                <a:cs typeface="Trebuchet MS"/>
              </a:rPr>
              <a:t>promoted </a:t>
            </a:r>
            <a:r>
              <a:rPr sz="3000" spc="-60" dirty="0">
                <a:solidFill>
                  <a:schemeClr val="bg1"/>
                </a:solidFill>
                <a:latin typeface="+mj-lt"/>
                <a:cs typeface="Trebuchet MS"/>
              </a:rPr>
              <a:t>to </a:t>
            </a:r>
            <a:r>
              <a:rPr sz="3000" spc="-145" dirty="0">
                <a:solidFill>
                  <a:schemeClr val="bg1"/>
                </a:solidFill>
                <a:latin typeface="+mj-lt"/>
                <a:cs typeface="Trebuchet MS"/>
              </a:rPr>
              <a:t>the </a:t>
            </a:r>
            <a:r>
              <a:rPr sz="3000" spc="-135" dirty="0">
                <a:solidFill>
                  <a:schemeClr val="bg1"/>
                </a:solidFill>
                <a:latin typeface="+mj-lt"/>
                <a:cs typeface="Trebuchet MS"/>
              </a:rPr>
              <a:t>next </a:t>
            </a:r>
            <a:r>
              <a:rPr sz="3000" spc="-170" dirty="0">
                <a:solidFill>
                  <a:schemeClr val="bg1"/>
                </a:solidFill>
                <a:latin typeface="+mj-lt"/>
                <a:cs typeface="Trebuchet MS"/>
              </a:rPr>
              <a:t>year </a:t>
            </a:r>
            <a:r>
              <a:rPr sz="3000" spc="-125" dirty="0">
                <a:solidFill>
                  <a:schemeClr val="bg1"/>
                </a:solidFill>
                <a:latin typeface="+mj-lt"/>
                <a:cs typeface="Trebuchet MS"/>
              </a:rPr>
              <a:t>regardless  </a:t>
            </a:r>
            <a:r>
              <a:rPr sz="3000" spc="-105" dirty="0">
                <a:solidFill>
                  <a:schemeClr val="bg1"/>
                </a:solidFill>
                <a:latin typeface="+mj-lt"/>
                <a:cs typeface="Trebuchet MS"/>
              </a:rPr>
              <a:t>of </a:t>
            </a:r>
            <a:r>
              <a:rPr sz="3000" spc="-185" dirty="0">
                <a:solidFill>
                  <a:schemeClr val="bg1"/>
                </a:solidFill>
                <a:latin typeface="+mj-lt"/>
                <a:cs typeface="Trebuchet MS"/>
              </a:rPr>
              <a:t>their </a:t>
            </a:r>
            <a:r>
              <a:rPr sz="3000" spc="-150" dirty="0">
                <a:solidFill>
                  <a:schemeClr val="bg1"/>
                </a:solidFill>
                <a:latin typeface="+mj-lt"/>
                <a:cs typeface="Trebuchet MS"/>
              </a:rPr>
              <a:t>academic </a:t>
            </a:r>
            <a:r>
              <a:rPr sz="3000" spc="-170" dirty="0">
                <a:solidFill>
                  <a:schemeClr val="bg1"/>
                </a:solidFill>
                <a:latin typeface="+mj-lt"/>
                <a:cs typeface="Trebuchet MS"/>
              </a:rPr>
              <a:t>performance </a:t>
            </a:r>
            <a:r>
              <a:rPr sz="3000" spc="-150" dirty="0">
                <a:solidFill>
                  <a:schemeClr val="bg1"/>
                </a:solidFill>
                <a:latin typeface="+mj-lt"/>
                <a:cs typeface="Trebuchet MS"/>
              </a:rPr>
              <a:t>(poor  </a:t>
            </a:r>
            <a:r>
              <a:rPr sz="3000" spc="-200" dirty="0">
                <a:solidFill>
                  <a:schemeClr val="bg1"/>
                </a:solidFill>
                <a:latin typeface="+mj-lt"/>
                <a:cs typeface="Trebuchet MS"/>
              </a:rPr>
              <a:t>curriculum</a:t>
            </a:r>
            <a:r>
              <a:rPr sz="3000" spc="-370" dirty="0">
                <a:solidFill>
                  <a:schemeClr val="bg1"/>
                </a:solidFill>
                <a:latin typeface="+mj-lt"/>
                <a:cs typeface="Trebuchet MS"/>
              </a:rPr>
              <a:t> </a:t>
            </a:r>
            <a:r>
              <a:rPr lang="en-US" sz="3000" spc="-370" dirty="0">
                <a:solidFill>
                  <a:schemeClr val="bg1"/>
                </a:solidFill>
                <a:latin typeface="+mj-lt"/>
                <a:cs typeface="Trebuchet MS"/>
              </a:rPr>
              <a:t> </a:t>
            </a:r>
            <a:r>
              <a:rPr sz="3000" spc="-185" dirty="0">
                <a:solidFill>
                  <a:schemeClr val="bg1"/>
                </a:solidFill>
                <a:latin typeface="+mj-lt"/>
                <a:cs typeface="Trebuchet MS"/>
              </a:rPr>
              <a:t>induced.</a:t>
            </a:r>
            <a:endParaRPr sz="3000" dirty="0">
              <a:solidFill>
                <a:schemeClr val="bg1"/>
              </a:solidFill>
              <a:latin typeface="+mj-lt"/>
              <a:cs typeface="Trebuchet MS"/>
            </a:endParaRPr>
          </a:p>
          <a:p>
            <a:pPr marL="355600" marR="174625" indent="-342900" algn="just">
              <a:lnSpc>
                <a:spcPct val="90000"/>
              </a:lnSpc>
              <a:spcBef>
                <a:spcPts val="695"/>
              </a:spcBef>
              <a:buClr>
                <a:schemeClr val="bg1"/>
              </a:buClr>
              <a:buSzPct val="94594"/>
              <a:buFont typeface="Wingdings"/>
              <a:buChar char=""/>
              <a:tabLst>
                <a:tab pos="355600" algn="l"/>
              </a:tabLst>
            </a:pPr>
            <a:r>
              <a:rPr sz="3000" spc="5" dirty="0">
                <a:solidFill>
                  <a:schemeClr val="bg1"/>
                </a:solidFill>
                <a:latin typeface="+mj-lt"/>
                <a:cs typeface="Trebuchet MS"/>
              </a:rPr>
              <a:t>By </a:t>
            </a:r>
            <a:r>
              <a:rPr sz="3000" spc="-150" dirty="0">
                <a:solidFill>
                  <a:schemeClr val="bg1"/>
                </a:solidFill>
                <a:latin typeface="+mj-lt"/>
                <a:cs typeface="Trebuchet MS"/>
              </a:rPr>
              <a:t>degree </a:t>
            </a:r>
            <a:r>
              <a:rPr sz="3000" spc="-105" dirty="0">
                <a:solidFill>
                  <a:schemeClr val="bg1"/>
                </a:solidFill>
                <a:latin typeface="+mj-lt"/>
                <a:cs typeface="Trebuchet MS"/>
              </a:rPr>
              <a:t>of </a:t>
            </a:r>
            <a:r>
              <a:rPr sz="3000" spc="-114" dirty="0">
                <a:solidFill>
                  <a:schemeClr val="bg1"/>
                </a:solidFill>
                <a:latin typeface="+mj-lt"/>
                <a:cs typeface="Trebuchet MS"/>
              </a:rPr>
              <a:t>government funding,  </a:t>
            </a:r>
            <a:r>
              <a:rPr sz="3000" spc="-110" dirty="0">
                <a:solidFill>
                  <a:schemeClr val="bg1"/>
                </a:solidFill>
                <a:latin typeface="+mj-lt"/>
                <a:cs typeface="Trebuchet MS"/>
              </a:rPr>
              <a:t>national </a:t>
            </a:r>
            <a:r>
              <a:rPr sz="3000" spc="-100" dirty="0">
                <a:solidFill>
                  <a:schemeClr val="bg1"/>
                </a:solidFill>
                <a:latin typeface="+mj-lt"/>
                <a:cs typeface="Trebuchet MS"/>
              </a:rPr>
              <a:t>schools </a:t>
            </a:r>
            <a:r>
              <a:rPr sz="3000" spc="-200" dirty="0">
                <a:solidFill>
                  <a:schemeClr val="bg1"/>
                </a:solidFill>
                <a:latin typeface="+mj-lt"/>
                <a:cs typeface="Trebuchet MS"/>
              </a:rPr>
              <a:t>are </a:t>
            </a:r>
            <a:r>
              <a:rPr sz="3000" spc="-114" dirty="0">
                <a:solidFill>
                  <a:schemeClr val="bg1"/>
                </a:solidFill>
                <a:latin typeface="+mj-lt"/>
                <a:cs typeface="Trebuchet MS"/>
              </a:rPr>
              <a:t>government-  </a:t>
            </a:r>
            <a:r>
              <a:rPr sz="3000" spc="-150" dirty="0">
                <a:solidFill>
                  <a:schemeClr val="bg1"/>
                </a:solidFill>
                <a:latin typeface="+mj-lt"/>
                <a:cs typeface="Trebuchet MS"/>
              </a:rPr>
              <a:t>operated, </a:t>
            </a:r>
            <a:r>
              <a:rPr sz="3000" spc="-175" dirty="0">
                <a:solidFill>
                  <a:schemeClr val="bg1"/>
                </a:solidFill>
                <a:latin typeface="+mj-lt"/>
                <a:cs typeface="Trebuchet MS"/>
              </a:rPr>
              <a:t>while </a:t>
            </a:r>
            <a:r>
              <a:rPr sz="3000" spc="-114" dirty="0">
                <a:solidFill>
                  <a:schemeClr val="bg1"/>
                </a:solidFill>
                <a:latin typeface="+mj-lt"/>
                <a:cs typeface="Trebuchet MS"/>
              </a:rPr>
              <a:t>national-type</a:t>
            </a:r>
            <a:r>
              <a:rPr sz="3000" spc="-765" dirty="0">
                <a:solidFill>
                  <a:schemeClr val="bg1"/>
                </a:solidFill>
                <a:latin typeface="+mj-lt"/>
                <a:cs typeface="Trebuchet MS"/>
              </a:rPr>
              <a:t> </a:t>
            </a:r>
            <a:r>
              <a:rPr sz="3000" spc="-100" dirty="0">
                <a:solidFill>
                  <a:schemeClr val="bg1"/>
                </a:solidFill>
                <a:latin typeface="+mj-lt"/>
                <a:cs typeface="Trebuchet MS"/>
              </a:rPr>
              <a:t>schools  </a:t>
            </a:r>
            <a:r>
              <a:rPr sz="3000" spc="-200" dirty="0">
                <a:solidFill>
                  <a:schemeClr val="bg1"/>
                </a:solidFill>
                <a:latin typeface="+mj-lt"/>
                <a:cs typeface="Trebuchet MS"/>
              </a:rPr>
              <a:t>are </a:t>
            </a:r>
            <a:r>
              <a:rPr sz="3000" spc="-70" dirty="0">
                <a:solidFill>
                  <a:schemeClr val="bg1"/>
                </a:solidFill>
                <a:latin typeface="+mj-lt"/>
                <a:cs typeface="Trebuchet MS"/>
              </a:rPr>
              <a:t>mostly </a:t>
            </a:r>
            <a:r>
              <a:rPr sz="3000" spc="-110" dirty="0">
                <a:solidFill>
                  <a:schemeClr val="bg1"/>
                </a:solidFill>
                <a:latin typeface="+mj-lt"/>
                <a:cs typeface="Trebuchet MS"/>
              </a:rPr>
              <a:t>government-assisted,  </a:t>
            </a:r>
            <a:r>
              <a:rPr sz="3000" spc="-65" dirty="0">
                <a:solidFill>
                  <a:schemeClr val="bg1"/>
                </a:solidFill>
                <a:latin typeface="+mj-lt"/>
                <a:cs typeface="Trebuchet MS"/>
              </a:rPr>
              <a:t>though </a:t>
            </a:r>
            <a:r>
              <a:rPr sz="3000" spc="-85" dirty="0">
                <a:solidFill>
                  <a:schemeClr val="bg1"/>
                </a:solidFill>
                <a:latin typeface="+mj-lt"/>
                <a:cs typeface="Trebuchet MS"/>
              </a:rPr>
              <a:t>some </a:t>
            </a:r>
            <a:r>
              <a:rPr sz="3000" spc="-200" dirty="0">
                <a:solidFill>
                  <a:schemeClr val="bg1"/>
                </a:solidFill>
                <a:latin typeface="+mj-lt"/>
                <a:cs typeface="Trebuchet MS"/>
              </a:rPr>
              <a:t>are </a:t>
            </a:r>
            <a:r>
              <a:rPr sz="3000" spc="-114" dirty="0">
                <a:solidFill>
                  <a:schemeClr val="bg1"/>
                </a:solidFill>
                <a:latin typeface="+mj-lt"/>
                <a:cs typeface="Trebuchet MS"/>
              </a:rPr>
              <a:t>government-  </a:t>
            </a:r>
            <a:r>
              <a:rPr sz="3000" spc="-160" dirty="0">
                <a:solidFill>
                  <a:schemeClr val="bg1"/>
                </a:solidFill>
                <a:latin typeface="+mj-lt"/>
                <a:cs typeface="Trebuchet MS"/>
              </a:rPr>
              <a:t>operated.</a:t>
            </a:r>
            <a:endParaRPr lang="en-US" sz="3000" spc="-160" dirty="0">
              <a:solidFill>
                <a:schemeClr val="bg1"/>
              </a:solidFill>
              <a:latin typeface="+mj-lt"/>
              <a:cs typeface="Trebuchet MS"/>
            </a:endParaRPr>
          </a:p>
          <a:p>
            <a:pPr marL="355600" marR="306070" indent="-342900" algn="just">
              <a:spcBef>
                <a:spcPts val="100"/>
              </a:spcBef>
              <a:buClr>
                <a:schemeClr val="bg1"/>
              </a:buClr>
              <a:buSzPct val="93939"/>
              <a:buFont typeface="Wingdings"/>
              <a:buChar char=""/>
              <a:tabLst>
                <a:tab pos="354965" algn="l"/>
                <a:tab pos="355600" algn="l"/>
              </a:tabLst>
            </a:pPr>
            <a:r>
              <a:rPr lang="en-US" sz="3000" spc="-120" dirty="0">
                <a:solidFill>
                  <a:schemeClr val="bg1"/>
                </a:solidFill>
                <a:cs typeface="Trebuchet MS"/>
              </a:rPr>
              <a:t>Primary</a:t>
            </a:r>
            <a:r>
              <a:rPr lang="en-US" sz="3000" spc="-330" dirty="0">
                <a:solidFill>
                  <a:schemeClr val="bg1"/>
                </a:solidFill>
                <a:cs typeface="Trebuchet MS"/>
              </a:rPr>
              <a:t> </a:t>
            </a:r>
            <a:r>
              <a:rPr lang="en-US" sz="3000" spc="-125" dirty="0">
                <a:solidFill>
                  <a:schemeClr val="bg1"/>
                </a:solidFill>
                <a:cs typeface="Trebuchet MS"/>
              </a:rPr>
              <a:t>education</a:t>
            </a:r>
            <a:r>
              <a:rPr lang="en-US" sz="3000" spc="-325" dirty="0">
                <a:solidFill>
                  <a:schemeClr val="bg1"/>
                </a:solidFill>
                <a:cs typeface="Trebuchet MS"/>
              </a:rPr>
              <a:t> </a:t>
            </a:r>
            <a:r>
              <a:rPr lang="en-US" sz="3000" spc="-85" dirty="0">
                <a:solidFill>
                  <a:schemeClr val="bg1"/>
                </a:solidFill>
                <a:cs typeface="Trebuchet MS"/>
              </a:rPr>
              <a:t>consists</a:t>
            </a:r>
            <a:r>
              <a:rPr lang="en-US" sz="3000" spc="-340" dirty="0">
                <a:solidFill>
                  <a:schemeClr val="bg1"/>
                </a:solidFill>
                <a:cs typeface="Trebuchet MS"/>
              </a:rPr>
              <a:t> </a:t>
            </a:r>
            <a:r>
              <a:rPr lang="en-US" sz="3000" spc="-90" dirty="0">
                <a:solidFill>
                  <a:schemeClr val="bg1"/>
                </a:solidFill>
                <a:cs typeface="Trebuchet MS"/>
              </a:rPr>
              <a:t>of</a:t>
            </a:r>
            <a:r>
              <a:rPr lang="en-US" sz="3000" spc="-315" dirty="0">
                <a:solidFill>
                  <a:schemeClr val="bg1"/>
                </a:solidFill>
                <a:cs typeface="Trebuchet MS"/>
              </a:rPr>
              <a:t> </a:t>
            </a:r>
            <a:r>
              <a:rPr lang="en-US" sz="3000" spc="-100" dirty="0">
                <a:solidFill>
                  <a:schemeClr val="bg1"/>
                </a:solidFill>
                <a:cs typeface="Trebuchet MS"/>
              </a:rPr>
              <a:t>six</a:t>
            </a:r>
            <a:r>
              <a:rPr lang="en-US" sz="3000" spc="-330" dirty="0">
                <a:solidFill>
                  <a:schemeClr val="bg1"/>
                </a:solidFill>
                <a:cs typeface="Trebuchet MS"/>
              </a:rPr>
              <a:t> </a:t>
            </a:r>
            <a:r>
              <a:rPr lang="en-US" sz="3000" spc="-125" dirty="0">
                <a:solidFill>
                  <a:schemeClr val="bg1"/>
                </a:solidFill>
                <a:cs typeface="Trebuchet MS"/>
              </a:rPr>
              <a:t>years</a:t>
            </a:r>
            <a:r>
              <a:rPr lang="en-US" sz="3000" spc="-315" dirty="0">
                <a:solidFill>
                  <a:schemeClr val="bg1"/>
                </a:solidFill>
                <a:cs typeface="Trebuchet MS"/>
              </a:rPr>
              <a:t> </a:t>
            </a:r>
            <a:r>
              <a:rPr lang="en-US" sz="3000" spc="-100" dirty="0">
                <a:solidFill>
                  <a:schemeClr val="bg1"/>
                </a:solidFill>
                <a:cs typeface="Trebuchet MS"/>
              </a:rPr>
              <a:t>of  </a:t>
            </a:r>
            <a:r>
              <a:rPr lang="en-US" sz="3000" spc="-130" dirty="0">
                <a:solidFill>
                  <a:schemeClr val="bg1"/>
                </a:solidFill>
                <a:cs typeface="Trebuchet MS"/>
              </a:rPr>
              <a:t>education, </a:t>
            </a:r>
            <a:r>
              <a:rPr lang="en-US" sz="3000" spc="-204" dirty="0">
                <a:solidFill>
                  <a:schemeClr val="bg1"/>
                </a:solidFill>
                <a:cs typeface="Trebuchet MS"/>
              </a:rPr>
              <a:t>referred </a:t>
            </a:r>
            <a:r>
              <a:rPr lang="en-US" sz="3000" spc="-55" dirty="0">
                <a:solidFill>
                  <a:schemeClr val="bg1"/>
                </a:solidFill>
                <a:cs typeface="Trebuchet MS"/>
              </a:rPr>
              <a:t>to </a:t>
            </a:r>
            <a:r>
              <a:rPr lang="en-US" sz="3000" spc="-45" dirty="0">
                <a:solidFill>
                  <a:schemeClr val="bg1"/>
                </a:solidFill>
                <a:cs typeface="Trebuchet MS"/>
              </a:rPr>
              <a:t>as </a:t>
            </a:r>
            <a:r>
              <a:rPr lang="en-US" sz="3000" spc="-180" dirty="0">
                <a:solidFill>
                  <a:schemeClr val="bg1"/>
                </a:solidFill>
                <a:cs typeface="Trebuchet MS"/>
              </a:rPr>
              <a:t>Year </a:t>
            </a:r>
            <a:r>
              <a:rPr lang="en-US" sz="3000" spc="-305" dirty="0">
                <a:solidFill>
                  <a:schemeClr val="bg1"/>
                </a:solidFill>
                <a:cs typeface="Trebuchet MS"/>
              </a:rPr>
              <a:t>1 </a:t>
            </a:r>
            <a:r>
              <a:rPr lang="en-US" sz="3000" spc="-55" dirty="0">
                <a:solidFill>
                  <a:schemeClr val="bg1"/>
                </a:solidFill>
                <a:cs typeface="Trebuchet MS"/>
              </a:rPr>
              <a:t>to </a:t>
            </a:r>
            <a:r>
              <a:rPr lang="en-US" sz="3000" spc="-180" dirty="0">
                <a:solidFill>
                  <a:schemeClr val="bg1"/>
                </a:solidFill>
                <a:cs typeface="Trebuchet MS"/>
              </a:rPr>
              <a:t>Year </a:t>
            </a:r>
            <a:r>
              <a:rPr lang="en-US" sz="3000" spc="-120" dirty="0">
                <a:solidFill>
                  <a:schemeClr val="bg1"/>
                </a:solidFill>
                <a:cs typeface="Trebuchet MS"/>
              </a:rPr>
              <a:t>6  </a:t>
            </a:r>
            <a:r>
              <a:rPr lang="en-US" sz="3000" spc="-95" dirty="0">
                <a:solidFill>
                  <a:schemeClr val="bg1"/>
                </a:solidFill>
                <a:cs typeface="Trebuchet MS"/>
              </a:rPr>
              <a:t>(also</a:t>
            </a:r>
            <a:r>
              <a:rPr lang="en-US" sz="3000" spc="-320" dirty="0">
                <a:solidFill>
                  <a:schemeClr val="bg1"/>
                </a:solidFill>
                <a:cs typeface="Trebuchet MS"/>
              </a:rPr>
              <a:t> </a:t>
            </a:r>
            <a:r>
              <a:rPr lang="en-US" sz="3000" spc="-105" dirty="0">
                <a:solidFill>
                  <a:schemeClr val="bg1"/>
                </a:solidFill>
                <a:cs typeface="Trebuchet MS"/>
              </a:rPr>
              <a:t>known</a:t>
            </a:r>
            <a:r>
              <a:rPr lang="en-US" sz="3000" spc="-350" dirty="0">
                <a:solidFill>
                  <a:schemeClr val="bg1"/>
                </a:solidFill>
                <a:cs typeface="Trebuchet MS"/>
              </a:rPr>
              <a:t> </a:t>
            </a:r>
            <a:r>
              <a:rPr lang="en-US" sz="3000" spc="-45" dirty="0">
                <a:solidFill>
                  <a:schemeClr val="bg1"/>
                </a:solidFill>
                <a:cs typeface="Trebuchet MS"/>
              </a:rPr>
              <a:t>as</a:t>
            </a:r>
            <a:r>
              <a:rPr lang="en-US" sz="3000" spc="-395" dirty="0">
                <a:solidFill>
                  <a:schemeClr val="bg1"/>
                </a:solidFill>
                <a:cs typeface="Trebuchet MS"/>
              </a:rPr>
              <a:t> </a:t>
            </a:r>
            <a:r>
              <a:rPr lang="en-US" sz="3000" spc="-65" dirty="0">
                <a:solidFill>
                  <a:schemeClr val="bg1"/>
                </a:solidFill>
                <a:cs typeface="Trebuchet MS"/>
              </a:rPr>
              <a:t>Standard</a:t>
            </a:r>
            <a:r>
              <a:rPr lang="en-US" sz="3000" spc="-355" dirty="0">
                <a:solidFill>
                  <a:schemeClr val="bg1"/>
                </a:solidFill>
                <a:cs typeface="Trebuchet MS"/>
              </a:rPr>
              <a:t> </a:t>
            </a:r>
            <a:r>
              <a:rPr lang="en-US" sz="3000" spc="-305" dirty="0">
                <a:solidFill>
                  <a:schemeClr val="bg1"/>
                </a:solidFill>
                <a:cs typeface="Trebuchet MS"/>
              </a:rPr>
              <a:t>1</a:t>
            </a:r>
            <a:r>
              <a:rPr lang="en-US" sz="3000" spc="-315" dirty="0">
                <a:solidFill>
                  <a:schemeClr val="bg1"/>
                </a:solidFill>
                <a:cs typeface="Trebuchet MS"/>
              </a:rPr>
              <a:t> </a:t>
            </a:r>
            <a:r>
              <a:rPr lang="en-US" sz="3000" spc="-55" dirty="0">
                <a:solidFill>
                  <a:schemeClr val="bg1"/>
                </a:solidFill>
                <a:cs typeface="Trebuchet MS"/>
              </a:rPr>
              <a:t>to</a:t>
            </a:r>
            <a:r>
              <a:rPr lang="en-US" sz="3000" spc="-400" dirty="0">
                <a:solidFill>
                  <a:schemeClr val="bg1"/>
                </a:solidFill>
                <a:cs typeface="Trebuchet MS"/>
              </a:rPr>
              <a:t> </a:t>
            </a:r>
            <a:r>
              <a:rPr lang="en-US" sz="3000" spc="-65" dirty="0">
                <a:solidFill>
                  <a:schemeClr val="bg1"/>
                </a:solidFill>
                <a:cs typeface="Trebuchet MS"/>
              </a:rPr>
              <a:t>Standard</a:t>
            </a:r>
            <a:r>
              <a:rPr lang="en-US" sz="3000" spc="-355" dirty="0">
                <a:solidFill>
                  <a:schemeClr val="bg1"/>
                </a:solidFill>
                <a:cs typeface="Trebuchet MS"/>
              </a:rPr>
              <a:t> </a:t>
            </a:r>
            <a:r>
              <a:rPr lang="en-US" sz="3000" spc="-195" dirty="0">
                <a:solidFill>
                  <a:schemeClr val="bg1"/>
                </a:solidFill>
                <a:cs typeface="Trebuchet MS"/>
              </a:rPr>
              <a:t>6).  </a:t>
            </a:r>
            <a:r>
              <a:rPr lang="en-US" sz="3000" spc="-180" dirty="0">
                <a:solidFill>
                  <a:schemeClr val="bg1"/>
                </a:solidFill>
                <a:cs typeface="Trebuchet MS"/>
              </a:rPr>
              <a:t>Year</a:t>
            </a:r>
            <a:r>
              <a:rPr lang="en-US" sz="3000" spc="-350" dirty="0">
                <a:solidFill>
                  <a:schemeClr val="bg1"/>
                </a:solidFill>
                <a:cs typeface="Trebuchet MS"/>
              </a:rPr>
              <a:t> </a:t>
            </a:r>
            <a:r>
              <a:rPr lang="en-US" sz="3000" spc="-305" dirty="0">
                <a:solidFill>
                  <a:schemeClr val="bg1"/>
                </a:solidFill>
                <a:cs typeface="Trebuchet MS"/>
              </a:rPr>
              <a:t>1</a:t>
            </a:r>
            <a:r>
              <a:rPr lang="en-US" sz="3000" spc="-315" dirty="0">
                <a:solidFill>
                  <a:schemeClr val="bg1"/>
                </a:solidFill>
                <a:cs typeface="Trebuchet MS"/>
              </a:rPr>
              <a:t> </a:t>
            </a:r>
            <a:r>
              <a:rPr lang="en-US" sz="3000" spc="-55" dirty="0">
                <a:solidFill>
                  <a:schemeClr val="bg1"/>
                </a:solidFill>
                <a:cs typeface="Trebuchet MS"/>
              </a:rPr>
              <a:t>to</a:t>
            </a:r>
            <a:r>
              <a:rPr lang="en-US" sz="3000" spc="-690" dirty="0">
                <a:solidFill>
                  <a:schemeClr val="bg1"/>
                </a:solidFill>
                <a:cs typeface="Trebuchet MS"/>
              </a:rPr>
              <a:t> </a:t>
            </a:r>
            <a:r>
              <a:rPr lang="en-US" sz="3000" spc="-180" dirty="0">
                <a:solidFill>
                  <a:schemeClr val="bg1"/>
                </a:solidFill>
                <a:cs typeface="Trebuchet MS"/>
              </a:rPr>
              <a:t>Year</a:t>
            </a:r>
            <a:r>
              <a:rPr lang="en-US" sz="3000" spc="-335" dirty="0">
                <a:solidFill>
                  <a:schemeClr val="bg1"/>
                </a:solidFill>
                <a:cs typeface="Trebuchet MS"/>
              </a:rPr>
              <a:t> </a:t>
            </a:r>
            <a:r>
              <a:rPr lang="en-US" sz="3000" spc="-325" dirty="0">
                <a:solidFill>
                  <a:schemeClr val="bg1"/>
                </a:solidFill>
                <a:cs typeface="Trebuchet MS"/>
              </a:rPr>
              <a:t>3 </a:t>
            </a:r>
            <a:r>
              <a:rPr lang="en-US" sz="3000" spc="-175" dirty="0">
                <a:solidFill>
                  <a:schemeClr val="bg1"/>
                </a:solidFill>
                <a:cs typeface="Trebuchet MS"/>
              </a:rPr>
              <a:t>are</a:t>
            </a:r>
            <a:r>
              <a:rPr lang="en-US" sz="3000" spc="-315" dirty="0">
                <a:solidFill>
                  <a:schemeClr val="bg1"/>
                </a:solidFill>
                <a:cs typeface="Trebuchet MS"/>
              </a:rPr>
              <a:t> </a:t>
            </a:r>
            <a:r>
              <a:rPr lang="en-US" sz="3000" spc="-130" dirty="0">
                <a:solidFill>
                  <a:schemeClr val="bg1"/>
                </a:solidFill>
                <a:cs typeface="Trebuchet MS"/>
              </a:rPr>
              <a:t>classified</a:t>
            </a:r>
            <a:r>
              <a:rPr lang="en-US" sz="3000" spc="-315" dirty="0">
                <a:solidFill>
                  <a:schemeClr val="bg1"/>
                </a:solidFill>
                <a:cs typeface="Trebuchet MS"/>
              </a:rPr>
              <a:t> </a:t>
            </a:r>
            <a:r>
              <a:rPr lang="en-US" sz="3000" spc="-45" dirty="0">
                <a:solidFill>
                  <a:schemeClr val="bg1"/>
                </a:solidFill>
                <a:cs typeface="Trebuchet MS"/>
              </a:rPr>
              <a:t>as</a:t>
            </a:r>
            <a:r>
              <a:rPr lang="en-US" sz="3000" spc="-315" dirty="0">
                <a:solidFill>
                  <a:schemeClr val="bg1"/>
                </a:solidFill>
                <a:cs typeface="Trebuchet MS"/>
              </a:rPr>
              <a:t> </a:t>
            </a:r>
            <a:r>
              <a:rPr lang="en-US" sz="3000" spc="-150" dirty="0">
                <a:solidFill>
                  <a:schemeClr val="bg1"/>
                </a:solidFill>
                <a:cs typeface="Trebuchet MS"/>
              </a:rPr>
              <a:t>Level</a:t>
            </a:r>
            <a:r>
              <a:rPr lang="en-US" sz="3000" spc="-450" dirty="0">
                <a:solidFill>
                  <a:schemeClr val="bg1"/>
                </a:solidFill>
                <a:cs typeface="Trebuchet MS"/>
              </a:rPr>
              <a:t> </a:t>
            </a:r>
            <a:r>
              <a:rPr lang="en-US" sz="3000" spc="-80" dirty="0">
                <a:solidFill>
                  <a:schemeClr val="bg1"/>
                </a:solidFill>
                <a:cs typeface="Trebuchet MS"/>
              </a:rPr>
              <a:t>One </a:t>
            </a:r>
            <a:r>
              <a:rPr lang="en-US" sz="3000" spc="-100" dirty="0">
                <a:solidFill>
                  <a:schemeClr val="bg1"/>
                </a:solidFill>
                <a:cs typeface="Trebuchet MS"/>
              </a:rPr>
              <a:t> </a:t>
            </a:r>
            <a:r>
              <a:rPr lang="en-US" sz="3000" spc="-155" dirty="0">
                <a:solidFill>
                  <a:schemeClr val="bg1"/>
                </a:solidFill>
                <a:cs typeface="Trebuchet MS"/>
              </a:rPr>
              <a:t>while </a:t>
            </a:r>
            <a:r>
              <a:rPr lang="en-US" sz="3000" spc="-180" dirty="0">
                <a:solidFill>
                  <a:schemeClr val="bg1"/>
                </a:solidFill>
                <a:cs typeface="Trebuchet MS"/>
              </a:rPr>
              <a:t>Year </a:t>
            </a:r>
            <a:r>
              <a:rPr lang="en-US" sz="3000" spc="-195" dirty="0">
                <a:solidFill>
                  <a:schemeClr val="bg1"/>
                </a:solidFill>
                <a:cs typeface="Trebuchet MS"/>
              </a:rPr>
              <a:t>4 </a:t>
            </a:r>
            <a:r>
              <a:rPr lang="en-US" sz="3000" spc="-55" dirty="0">
                <a:solidFill>
                  <a:schemeClr val="bg1"/>
                </a:solidFill>
                <a:cs typeface="Trebuchet MS"/>
              </a:rPr>
              <a:t>to </a:t>
            </a:r>
            <a:r>
              <a:rPr lang="en-US" sz="3000" spc="-180" dirty="0">
                <a:solidFill>
                  <a:schemeClr val="bg1"/>
                </a:solidFill>
                <a:cs typeface="Trebuchet MS"/>
              </a:rPr>
              <a:t>Year </a:t>
            </a:r>
            <a:r>
              <a:rPr lang="en-US" sz="3000" spc="-120" dirty="0">
                <a:solidFill>
                  <a:schemeClr val="bg1"/>
                </a:solidFill>
                <a:cs typeface="Trebuchet MS"/>
              </a:rPr>
              <a:t>6 </a:t>
            </a:r>
            <a:r>
              <a:rPr lang="en-US" sz="3000" spc="-175" dirty="0">
                <a:solidFill>
                  <a:schemeClr val="bg1"/>
                </a:solidFill>
                <a:cs typeface="Trebuchet MS"/>
              </a:rPr>
              <a:t>are  </a:t>
            </a:r>
            <a:r>
              <a:rPr lang="en-US" sz="3000" spc="-145" dirty="0">
                <a:solidFill>
                  <a:schemeClr val="bg1"/>
                </a:solidFill>
                <a:cs typeface="Trebuchet MS"/>
              </a:rPr>
              <a:t>considered</a:t>
            </a:r>
            <a:r>
              <a:rPr lang="en-US" sz="3000" spc="-355" dirty="0">
                <a:solidFill>
                  <a:schemeClr val="bg1"/>
                </a:solidFill>
                <a:cs typeface="Trebuchet MS"/>
              </a:rPr>
              <a:t> </a:t>
            </a:r>
            <a:r>
              <a:rPr lang="en-US" sz="3000" spc="-45" dirty="0">
                <a:solidFill>
                  <a:schemeClr val="bg1"/>
                </a:solidFill>
                <a:cs typeface="Trebuchet MS"/>
              </a:rPr>
              <a:t>as</a:t>
            </a:r>
            <a:r>
              <a:rPr lang="en-US" sz="3000" spc="-315" dirty="0">
                <a:solidFill>
                  <a:schemeClr val="bg1"/>
                </a:solidFill>
                <a:cs typeface="Trebuchet MS"/>
              </a:rPr>
              <a:t> </a:t>
            </a:r>
            <a:r>
              <a:rPr lang="en-US" sz="3000" spc="-150" dirty="0">
                <a:solidFill>
                  <a:schemeClr val="bg1"/>
                </a:solidFill>
                <a:cs typeface="Trebuchet MS"/>
              </a:rPr>
              <a:t>Level</a:t>
            </a:r>
            <a:r>
              <a:rPr lang="en-US" sz="3000" spc="-560" dirty="0">
                <a:solidFill>
                  <a:schemeClr val="bg1"/>
                </a:solidFill>
                <a:cs typeface="Trebuchet MS"/>
              </a:rPr>
              <a:t> </a:t>
            </a:r>
            <a:r>
              <a:rPr lang="en-US" sz="3000" spc="-170" dirty="0">
                <a:solidFill>
                  <a:schemeClr val="bg1"/>
                </a:solidFill>
                <a:cs typeface="Trebuchet MS"/>
              </a:rPr>
              <a:t>Two</a:t>
            </a:r>
            <a:r>
              <a:rPr lang="en-US" sz="3000" spc="-315" dirty="0">
                <a:solidFill>
                  <a:schemeClr val="bg1"/>
                </a:solidFill>
                <a:cs typeface="Trebuchet MS"/>
              </a:rPr>
              <a:t> </a:t>
            </a:r>
            <a:r>
              <a:rPr lang="en-US" sz="3000" spc="-245" dirty="0">
                <a:solidFill>
                  <a:schemeClr val="bg1"/>
                </a:solidFill>
                <a:cs typeface="Trebuchet MS"/>
              </a:rPr>
              <a:t>.</a:t>
            </a:r>
            <a:endParaRPr lang="en-US" sz="3000" dirty="0">
              <a:solidFill>
                <a:schemeClr val="bg1"/>
              </a:solidFill>
              <a:cs typeface="Trebuchet MS"/>
            </a:endParaRPr>
          </a:p>
          <a:p>
            <a:pPr marL="355600" marR="5080" indent="-342900" algn="just">
              <a:spcBef>
                <a:spcPts val="710"/>
              </a:spcBef>
              <a:buClr>
                <a:schemeClr val="bg1"/>
              </a:buClr>
              <a:buSzPct val="93939"/>
              <a:buFont typeface="Wingdings"/>
              <a:buChar char=""/>
              <a:tabLst>
                <a:tab pos="354965" algn="l"/>
                <a:tab pos="355600" algn="l"/>
              </a:tabLst>
            </a:pPr>
            <a:r>
              <a:rPr lang="en-US" sz="3000" spc="-135" dirty="0">
                <a:solidFill>
                  <a:schemeClr val="bg1"/>
                </a:solidFill>
                <a:cs typeface="Trebuchet MS"/>
              </a:rPr>
              <a:t>From </a:t>
            </a:r>
            <a:r>
              <a:rPr lang="en-US" sz="3000" spc="-170" dirty="0">
                <a:solidFill>
                  <a:schemeClr val="bg1"/>
                </a:solidFill>
                <a:cs typeface="Trebuchet MS"/>
              </a:rPr>
              <a:t>1996 </a:t>
            </a:r>
            <a:r>
              <a:rPr lang="en-US" sz="3000" spc="-130" dirty="0">
                <a:solidFill>
                  <a:schemeClr val="bg1"/>
                </a:solidFill>
                <a:cs typeface="Trebuchet MS"/>
              </a:rPr>
              <a:t>until </a:t>
            </a:r>
            <a:r>
              <a:rPr lang="en-US" sz="3000" spc="-245" dirty="0">
                <a:solidFill>
                  <a:schemeClr val="bg1"/>
                </a:solidFill>
                <a:cs typeface="Trebuchet MS"/>
              </a:rPr>
              <a:t>2000, </a:t>
            </a:r>
            <a:r>
              <a:rPr lang="en-US" sz="3000" spc="-130" dirty="0">
                <a:solidFill>
                  <a:schemeClr val="bg1"/>
                </a:solidFill>
                <a:cs typeface="Trebuchet MS"/>
              </a:rPr>
              <a:t>the </a:t>
            </a:r>
            <a:r>
              <a:rPr lang="en-US" sz="3000" i="1" spc="-320" dirty="0">
                <a:solidFill>
                  <a:schemeClr val="bg1"/>
                </a:solidFill>
                <a:cs typeface="Trebuchet MS"/>
              </a:rPr>
              <a:t> </a:t>
            </a:r>
            <a:r>
              <a:rPr lang="en-US" sz="3000" spc="-70" dirty="0">
                <a:solidFill>
                  <a:schemeClr val="bg1"/>
                </a:solidFill>
                <a:cs typeface="Trebuchet MS"/>
              </a:rPr>
              <a:t>(PTS)</a:t>
            </a:r>
            <a:r>
              <a:rPr lang="en-US" sz="3000" spc="-305" dirty="0">
                <a:solidFill>
                  <a:schemeClr val="bg1"/>
                </a:solidFill>
                <a:cs typeface="Trebuchet MS"/>
              </a:rPr>
              <a:t> </a:t>
            </a:r>
            <a:r>
              <a:rPr lang="en-US" sz="3000" spc="-150" dirty="0">
                <a:solidFill>
                  <a:schemeClr val="bg1"/>
                </a:solidFill>
                <a:cs typeface="Trebuchet MS"/>
              </a:rPr>
              <a:t>or</a:t>
            </a:r>
            <a:r>
              <a:rPr lang="en-US" sz="3000" spc="-330" dirty="0">
                <a:solidFill>
                  <a:schemeClr val="bg1"/>
                </a:solidFill>
                <a:cs typeface="Trebuchet MS"/>
              </a:rPr>
              <a:t> </a:t>
            </a:r>
            <a:r>
              <a:rPr lang="en-US" sz="3000" spc="-130" dirty="0">
                <a:solidFill>
                  <a:schemeClr val="bg1"/>
                </a:solidFill>
                <a:cs typeface="Trebuchet MS"/>
              </a:rPr>
              <a:t>the</a:t>
            </a:r>
            <a:r>
              <a:rPr lang="en-US" sz="3000" spc="-330" dirty="0">
                <a:solidFill>
                  <a:schemeClr val="bg1"/>
                </a:solidFill>
                <a:cs typeface="Trebuchet MS"/>
              </a:rPr>
              <a:t> </a:t>
            </a:r>
            <a:r>
              <a:rPr lang="en-US" sz="3000" spc="-150" dirty="0">
                <a:solidFill>
                  <a:schemeClr val="bg1"/>
                </a:solidFill>
                <a:cs typeface="Trebuchet MS"/>
              </a:rPr>
              <a:t>Level</a:t>
            </a:r>
            <a:r>
              <a:rPr lang="en-US" sz="3000" spc="-465" dirty="0">
                <a:solidFill>
                  <a:schemeClr val="bg1"/>
                </a:solidFill>
                <a:cs typeface="Trebuchet MS"/>
              </a:rPr>
              <a:t> </a:t>
            </a:r>
            <a:r>
              <a:rPr lang="en-US" sz="3000" spc="-80" dirty="0">
                <a:solidFill>
                  <a:schemeClr val="bg1"/>
                </a:solidFill>
                <a:cs typeface="Trebuchet MS"/>
              </a:rPr>
              <a:t>One</a:t>
            </a:r>
            <a:r>
              <a:rPr lang="en-US" sz="3000" spc="-335" dirty="0">
                <a:solidFill>
                  <a:schemeClr val="bg1"/>
                </a:solidFill>
                <a:cs typeface="Trebuchet MS"/>
              </a:rPr>
              <a:t> </a:t>
            </a:r>
            <a:r>
              <a:rPr lang="en-US" sz="3000" spc="-95" dirty="0">
                <a:solidFill>
                  <a:schemeClr val="bg1"/>
                </a:solidFill>
                <a:cs typeface="Trebuchet MS"/>
              </a:rPr>
              <a:t>assessment</a:t>
            </a:r>
            <a:r>
              <a:rPr lang="en-US" sz="3000" spc="-305" dirty="0">
                <a:solidFill>
                  <a:schemeClr val="bg1"/>
                </a:solidFill>
                <a:cs typeface="Trebuchet MS"/>
              </a:rPr>
              <a:t> </a:t>
            </a:r>
            <a:r>
              <a:rPr lang="en-US" sz="3000" spc="-75" dirty="0">
                <a:solidFill>
                  <a:schemeClr val="bg1"/>
                </a:solidFill>
                <a:cs typeface="Trebuchet MS"/>
              </a:rPr>
              <a:t>was  </a:t>
            </a:r>
            <a:r>
              <a:rPr lang="en-US" sz="3000" spc="-120" dirty="0">
                <a:solidFill>
                  <a:schemeClr val="bg1"/>
                </a:solidFill>
                <a:cs typeface="Trebuchet MS"/>
              </a:rPr>
              <a:t>administered</a:t>
            </a:r>
            <a:r>
              <a:rPr lang="en-US" sz="3000" spc="-355" dirty="0">
                <a:solidFill>
                  <a:schemeClr val="bg1"/>
                </a:solidFill>
                <a:cs typeface="Trebuchet MS"/>
              </a:rPr>
              <a:t> </a:t>
            </a:r>
            <a:r>
              <a:rPr lang="en-US" sz="3000" spc="-55" dirty="0">
                <a:solidFill>
                  <a:schemeClr val="bg1"/>
                </a:solidFill>
                <a:cs typeface="Trebuchet MS"/>
              </a:rPr>
              <a:t>to</a:t>
            </a:r>
            <a:r>
              <a:rPr lang="en-US" sz="3000" spc="-700" dirty="0">
                <a:solidFill>
                  <a:schemeClr val="bg1"/>
                </a:solidFill>
                <a:cs typeface="Trebuchet MS"/>
              </a:rPr>
              <a:t> </a:t>
            </a:r>
            <a:r>
              <a:rPr lang="en-US" sz="3000" spc="-180" dirty="0">
                <a:solidFill>
                  <a:schemeClr val="bg1"/>
                </a:solidFill>
                <a:cs typeface="Trebuchet MS"/>
              </a:rPr>
              <a:t>Year</a:t>
            </a:r>
            <a:r>
              <a:rPr lang="en-US" sz="3000" spc="-345" dirty="0">
                <a:solidFill>
                  <a:schemeClr val="bg1"/>
                </a:solidFill>
                <a:cs typeface="Trebuchet MS"/>
              </a:rPr>
              <a:t> </a:t>
            </a:r>
            <a:r>
              <a:rPr lang="en-US" sz="3000" spc="-325" dirty="0">
                <a:solidFill>
                  <a:schemeClr val="bg1"/>
                </a:solidFill>
                <a:cs typeface="Trebuchet MS"/>
              </a:rPr>
              <a:t>3 </a:t>
            </a:r>
            <a:r>
              <a:rPr lang="en-US" sz="3000" spc="-110" dirty="0">
                <a:solidFill>
                  <a:schemeClr val="bg1"/>
                </a:solidFill>
                <a:cs typeface="Trebuchet MS"/>
              </a:rPr>
              <a:t>students.</a:t>
            </a:r>
            <a:r>
              <a:rPr lang="en-US" sz="3000" spc="-335" dirty="0">
                <a:solidFill>
                  <a:schemeClr val="bg1"/>
                </a:solidFill>
                <a:cs typeface="Trebuchet MS"/>
              </a:rPr>
              <a:t> </a:t>
            </a:r>
            <a:r>
              <a:rPr lang="en-US" sz="3000" spc="-165" dirty="0">
                <a:solidFill>
                  <a:schemeClr val="bg1"/>
                </a:solidFill>
                <a:cs typeface="Trebuchet MS"/>
              </a:rPr>
              <a:t>Excellence  </a:t>
            </a:r>
            <a:r>
              <a:rPr lang="en-US" sz="3000" spc="-145" dirty="0">
                <a:solidFill>
                  <a:schemeClr val="bg1"/>
                </a:solidFill>
                <a:cs typeface="Trebuchet MS"/>
              </a:rPr>
              <a:t>in </a:t>
            </a:r>
            <a:r>
              <a:rPr lang="en-US" sz="3000" spc="-95" dirty="0">
                <a:solidFill>
                  <a:schemeClr val="bg1"/>
                </a:solidFill>
                <a:cs typeface="Trebuchet MS"/>
              </a:rPr>
              <a:t>this </a:t>
            </a:r>
            <a:r>
              <a:rPr lang="en-US" sz="3000" spc="-90" dirty="0">
                <a:solidFill>
                  <a:schemeClr val="bg1"/>
                </a:solidFill>
                <a:cs typeface="Trebuchet MS"/>
              </a:rPr>
              <a:t>test </a:t>
            </a:r>
            <a:r>
              <a:rPr lang="en-US" sz="3000" spc="-114" dirty="0">
                <a:solidFill>
                  <a:schemeClr val="bg1"/>
                </a:solidFill>
                <a:cs typeface="Trebuchet MS"/>
              </a:rPr>
              <a:t>allowed </a:t>
            </a:r>
            <a:r>
              <a:rPr lang="en-US" sz="3000" spc="-90" dirty="0">
                <a:solidFill>
                  <a:schemeClr val="bg1"/>
                </a:solidFill>
                <a:cs typeface="Trebuchet MS"/>
              </a:rPr>
              <a:t>students </a:t>
            </a:r>
            <a:r>
              <a:rPr lang="en-US" sz="3000" spc="-55" dirty="0">
                <a:solidFill>
                  <a:schemeClr val="bg1"/>
                </a:solidFill>
                <a:cs typeface="Trebuchet MS"/>
              </a:rPr>
              <a:t>to </a:t>
            </a:r>
            <a:r>
              <a:rPr lang="en-US" sz="3000" spc="-100" dirty="0">
                <a:solidFill>
                  <a:schemeClr val="bg1"/>
                </a:solidFill>
                <a:cs typeface="Trebuchet MS"/>
              </a:rPr>
              <a:t>skip </a:t>
            </a:r>
            <a:r>
              <a:rPr lang="en-US" sz="3000" spc="-180" dirty="0">
                <a:solidFill>
                  <a:schemeClr val="bg1"/>
                </a:solidFill>
                <a:cs typeface="Trebuchet MS"/>
              </a:rPr>
              <a:t>Year </a:t>
            </a:r>
            <a:r>
              <a:rPr lang="en-US" sz="3000" spc="-195" dirty="0">
                <a:solidFill>
                  <a:schemeClr val="bg1"/>
                </a:solidFill>
                <a:cs typeface="Trebuchet MS"/>
              </a:rPr>
              <a:t>4  </a:t>
            </a:r>
            <a:r>
              <a:rPr lang="en-US" sz="3000" spc="-85" dirty="0">
                <a:solidFill>
                  <a:schemeClr val="bg1"/>
                </a:solidFill>
                <a:cs typeface="Trebuchet MS"/>
              </a:rPr>
              <a:t>and</a:t>
            </a:r>
            <a:r>
              <a:rPr lang="en-US" sz="3000" spc="-350" dirty="0">
                <a:solidFill>
                  <a:schemeClr val="bg1"/>
                </a:solidFill>
                <a:cs typeface="Trebuchet MS"/>
              </a:rPr>
              <a:t> </a:t>
            </a:r>
            <a:r>
              <a:rPr lang="en-US" sz="3000" spc="-100" dirty="0">
                <a:solidFill>
                  <a:schemeClr val="bg1"/>
                </a:solidFill>
                <a:cs typeface="Trebuchet MS"/>
              </a:rPr>
              <a:t>attend</a:t>
            </a:r>
            <a:r>
              <a:rPr lang="en-US" sz="3000" spc="-695" dirty="0">
                <a:solidFill>
                  <a:schemeClr val="bg1"/>
                </a:solidFill>
                <a:cs typeface="Trebuchet MS"/>
              </a:rPr>
              <a:t> </a:t>
            </a:r>
            <a:r>
              <a:rPr lang="en-US" sz="3000" spc="-180" dirty="0">
                <a:solidFill>
                  <a:schemeClr val="bg1"/>
                </a:solidFill>
                <a:cs typeface="Trebuchet MS"/>
              </a:rPr>
              <a:t>Year</a:t>
            </a:r>
            <a:r>
              <a:rPr lang="en-US" sz="3000" spc="-335" dirty="0">
                <a:solidFill>
                  <a:schemeClr val="bg1"/>
                </a:solidFill>
                <a:cs typeface="Trebuchet MS"/>
              </a:rPr>
              <a:t> </a:t>
            </a:r>
            <a:r>
              <a:rPr lang="en-US" sz="3000" spc="-320" dirty="0">
                <a:solidFill>
                  <a:schemeClr val="bg1"/>
                </a:solidFill>
                <a:cs typeface="Trebuchet MS"/>
              </a:rPr>
              <a:t>5</a:t>
            </a:r>
            <a:r>
              <a:rPr lang="en-US" sz="3000" spc="-330" dirty="0">
                <a:solidFill>
                  <a:schemeClr val="bg1"/>
                </a:solidFill>
                <a:cs typeface="Trebuchet MS"/>
              </a:rPr>
              <a:t> </a:t>
            </a:r>
            <a:r>
              <a:rPr lang="en-US" sz="3000" spc="-120" dirty="0">
                <a:solidFill>
                  <a:schemeClr val="bg1"/>
                </a:solidFill>
                <a:cs typeface="Trebuchet MS"/>
              </a:rPr>
              <a:t>instead.</a:t>
            </a:r>
            <a:endParaRPr lang="en-US" sz="3000" spc="-160" dirty="0">
              <a:solidFill>
                <a:schemeClr val="bg1"/>
              </a:solidFill>
              <a:latin typeface="+mj-lt"/>
              <a:cs typeface="Trebuchet MS"/>
            </a:endParaRPr>
          </a:p>
          <a:p>
            <a:pPr marL="355600" marR="174625" indent="-342900" algn="just">
              <a:lnSpc>
                <a:spcPct val="90000"/>
              </a:lnSpc>
              <a:spcBef>
                <a:spcPts val="695"/>
              </a:spcBef>
              <a:buClr>
                <a:schemeClr val="bg1"/>
              </a:buClr>
              <a:buSzPct val="94594"/>
              <a:buFont typeface="Wingdings"/>
              <a:buChar char=""/>
              <a:tabLst>
                <a:tab pos="355600" algn="l"/>
              </a:tabLst>
            </a:pPr>
            <a:endParaRPr sz="3000" dirty="0">
              <a:solidFill>
                <a:schemeClr val="bg1"/>
              </a:solidFill>
              <a:latin typeface="+mj-lt"/>
              <a:cs typeface="Trebuchet MS"/>
            </a:endParaRPr>
          </a:p>
        </p:txBody>
      </p:sp>
    </p:spTree>
    <p:extLst>
      <p:ext uri="{BB962C8B-B14F-4D97-AF65-F5344CB8AC3E}">
        <p14:creationId xmlns:p14="http://schemas.microsoft.com/office/powerpoint/2010/main" val="25895452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49542" y="649079"/>
            <a:ext cx="7538719" cy="704680"/>
          </a:xfrm>
          <a:prstGeom prst="rect">
            <a:avLst/>
          </a:prstGeom>
        </p:spPr>
        <p:txBody>
          <a:bodyPr vert="horz" wrap="square" lIns="0" tIns="12065" rIns="0" bIns="0" rtlCol="0" anchor="ctr">
            <a:spAutoFit/>
          </a:bodyPr>
          <a:lstStyle/>
          <a:p>
            <a:pPr marL="12700" algn="ctr">
              <a:lnSpc>
                <a:spcPct val="100000"/>
              </a:lnSpc>
              <a:spcBef>
                <a:spcPts val="95"/>
              </a:spcBef>
            </a:pPr>
            <a:r>
              <a:rPr sz="4500" b="1" spc="-85" dirty="0">
                <a:solidFill>
                  <a:srgbClr val="FF0000"/>
                </a:solidFill>
              </a:rPr>
              <a:t>Secondary</a:t>
            </a:r>
            <a:r>
              <a:rPr sz="4500" b="1" spc="-285" dirty="0">
                <a:solidFill>
                  <a:srgbClr val="FF0000"/>
                </a:solidFill>
              </a:rPr>
              <a:t> </a:t>
            </a:r>
            <a:r>
              <a:rPr sz="4500" b="1" spc="-120" dirty="0">
                <a:solidFill>
                  <a:srgbClr val="FF0000"/>
                </a:solidFill>
              </a:rPr>
              <a:t>Education</a:t>
            </a:r>
            <a:endParaRPr sz="4500" b="1" dirty="0">
              <a:solidFill>
                <a:srgbClr val="FF0000"/>
              </a:solidFill>
            </a:endParaRPr>
          </a:p>
        </p:txBody>
      </p:sp>
      <p:sp>
        <p:nvSpPr>
          <p:cNvPr id="3" name="object 3"/>
          <p:cNvSpPr txBox="1"/>
          <p:nvPr/>
        </p:nvSpPr>
        <p:spPr>
          <a:xfrm>
            <a:off x="2249542" y="1756918"/>
            <a:ext cx="7538720" cy="3424655"/>
          </a:xfrm>
          <a:prstGeom prst="rect">
            <a:avLst/>
          </a:prstGeom>
        </p:spPr>
        <p:txBody>
          <a:bodyPr vert="horz" wrap="square" lIns="0" tIns="13335" rIns="0" bIns="0" rtlCol="0">
            <a:spAutoFit/>
          </a:bodyPr>
          <a:lstStyle/>
          <a:p>
            <a:pPr marL="354965" marR="5080" indent="502920" algn="just">
              <a:spcBef>
                <a:spcPts val="105"/>
              </a:spcBef>
            </a:pPr>
            <a:r>
              <a:rPr sz="3000" spc="-100" dirty="0">
                <a:solidFill>
                  <a:schemeClr val="bg1"/>
                </a:solidFill>
                <a:latin typeface="+mj-lt"/>
                <a:cs typeface="Trebuchet MS"/>
              </a:rPr>
              <a:t>Secondary</a:t>
            </a:r>
            <a:r>
              <a:rPr sz="3000" spc="-385" dirty="0">
                <a:solidFill>
                  <a:schemeClr val="bg1"/>
                </a:solidFill>
                <a:latin typeface="+mj-lt"/>
                <a:cs typeface="Trebuchet MS"/>
              </a:rPr>
              <a:t> </a:t>
            </a:r>
            <a:r>
              <a:rPr sz="3000" spc="-130" dirty="0">
                <a:solidFill>
                  <a:schemeClr val="bg1"/>
                </a:solidFill>
                <a:latin typeface="+mj-lt"/>
                <a:cs typeface="Trebuchet MS"/>
              </a:rPr>
              <a:t>education</a:t>
            </a:r>
            <a:r>
              <a:rPr sz="3000" spc="-365" dirty="0">
                <a:solidFill>
                  <a:schemeClr val="bg1"/>
                </a:solidFill>
                <a:latin typeface="+mj-lt"/>
                <a:cs typeface="Trebuchet MS"/>
              </a:rPr>
              <a:t> </a:t>
            </a:r>
            <a:r>
              <a:rPr sz="3000" spc="-150" dirty="0">
                <a:solidFill>
                  <a:schemeClr val="bg1"/>
                </a:solidFill>
                <a:latin typeface="+mj-lt"/>
                <a:cs typeface="Trebuchet MS"/>
              </a:rPr>
              <a:t>in</a:t>
            </a:r>
            <a:r>
              <a:rPr sz="3000" spc="-340" dirty="0">
                <a:solidFill>
                  <a:schemeClr val="bg1"/>
                </a:solidFill>
                <a:latin typeface="+mj-lt"/>
                <a:cs typeface="Trebuchet MS"/>
              </a:rPr>
              <a:t> </a:t>
            </a:r>
            <a:r>
              <a:rPr sz="3000" spc="-45" dirty="0">
                <a:solidFill>
                  <a:schemeClr val="bg1"/>
                </a:solidFill>
                <a:latin typeface="+mj-lt"/>
                <a:cs typeface="Trebuchet MS"/>
              </a:rPr>
              <a:t>Malaysia</a:t>
            </a:r>
            <a:r>
              <a:rPr sz="3000" spc="-345" dirty="0">
                <a:solidFill>
                  <a:schemeClr val="bg1"/>
                </a:solidFill>
                <a:latin typeface="+mj-lt"/>
                <a:cs typeface="Trebuchet MS"/>
              </a:rPr>
              <a:t> </a:t>
            </a:r>
            <a:r>
              <a:rPr sz="3000" spc="-100" dirty="0">
                <a:solidFill>
                  <a:schemeClr val="bg1"/>
                </a:solidFill>
                <a:latin typeface="+mj-lt"/>
                <a:cs typeface="Trebuchet MS"/>
              </a:rPr>
              <a:t>is  </a:t>
            </a:r>
            <a:r>
              <a:rPr sz="3000" spc="-140" dirty="0">
                <a:solidFill>
                  <a:schemeClr val="bg1"/>
                </a:solidFill>
                <a:latin typeface="+mj-lt"/>
                <a:cs typeface="Trebuchet MS"/>
              </a:rPr>
              <a:t>conducted </a:t>
            </a:r>
            <a:r>
              <a:rPr sz="3000" spc="-150" dirty="0">
                <a:solidFill>
                  <a:schemeClr val="bg1"/>
                </a:solidFill>
                <a:latin typeface="+mj-lt"/>
                <a:cs typeface="Trebuchet MS"/>
              </a:rPr>
              <a:t>in </a:t>
            </a:r>
            <a:r>
              <a:rPr sz="3000" spc="-125" dirty="0">
                <a:solidFill>
                  <a:schemeClr val="bg1"/>
                </a:solidFill>
                <a:latin typeface="+mj-lt"/>
                <a:cs typeface="Trebuchet MS"/>
              </a:rPr>
              <a:t>secondary </a:t>
            </a:r>
            <a:r>
              <a:rPr sz="3000" spc="-95" dirty="0">
                <a:solidFill>
                  <a:schemeClr val="bg1"/>
                </a:solidFill>
                <a:latin typeface="+mj-lt"/>
                <a:cs typeface="Trebuchet MS"/>
              </a:rPr>
              <a:t>schools </a:t>
            </a:r>
            <a:r>
              <a:rPr sz="3000" spc="-155" dirty="0">
                <a:solidFill>
                  <a:schemeClr val="bg1"/>
                </a:solidFill>
                <a:latin typeface="+mj-lt"/>
                <a:cs typeface="Trebuchet MS"/>
              </a:rPr>
              <a:t>for  </a:t>
            </a:r>
            <a:r>
              <a:rPr sz="3000" spc="-170" dirty="0">
                <a:solidFill>
                  <a:schemeClr val="bg1"/>
                </a:solidFill>
                <a:latin typeface="+mj-lt"/>
                <a:cs typeface="Trebuchet MS"/>
              </a:rPr>
              <a:t>five</a:t>
            </a:r>
            <a:r>
              <a:rPr sz="3000" spc="-340" dirty="0">
                <a:solidFill>
                  <a:schemeClr val="bg1"/>
                </a:solidFill>
                <a:latin typeface="+mj-lt"/>
                <a:cs typeface="Trebuchet MS"/>
              </a:rPr>
              <a:t> </a:t>
            </a:r>
            <a:r>
              <a:rPr sz="3000" spc="-150" dirty="0">
                <a:solidFill>
                  <a:schemeClr val="bg1"/>
                </a:solidFill>
                <a:latin typeface="+mj-lt"/>
                <a:cs typeface="Trebuchet MS"/>
              </a:rPr>
              <a:t>years.</a:t>
            </a:r>
            <a:endParaRPr sz="3000" dirty="0">
              <a:solidFill>
                <a:schemeClr val="bg1"/>
              </a:solidFill>
              <a:latin typeface="+mj-lt"/>
              <a:cs typeface="Trebuchet MS"/>
            </a:endParaRPr>
          </a:p>
          <a:p>
            <a:pPr marL="354965" marR="680720" indent="502920" algn="just">
              <a:spcBef>
                <a:spcPts val="700"/>
              </a:spcBef>
            </a:pPr>
            <a:r>
              <a:rPr sz="3000" spc="-65" dirty="0">
                <a:solidFill>
                  <a:schemeClr val="bg1"/>
                </a:solidFill>
                <a:latin typeface="+mj-lt"/>
                <a:cs typeface="Trebuchet MS"/>
              </a:rPr>
              <a:t>National</a:t>
            </a:r>
            <a:r>
              <a:rPr sz="3000" spc="-375" dirty="0">
                <a:solidFill>
                  <a:schemeClr val="bg1"/>
                </a:solidFill>
                <a:latin typeface="+mj-lt"/>
                <a:cs typeface="Trebuchet MS"/>
              </a:rPr>
              <a:t> </a:t>
            </a:r>
            <a:r>
              <a:rPr sz="3000" spc="-125" dirty="0">
                <a:solidFill>
                  <a:schemeClr val="bg1"/>
                </a:solidFill>
                <a:latin typeface="+mj-lt"/>
                <a:cs typeface="Trebuchet MS"/>
              </a:rPr>
              <a:t>secondary</a:t>
            </a:r>
            <a:r>
              <a:rPr sz="3000" spc="-380" dirty="0">
                <a:solidFill>
                  <a:schemeClr val="bg1"/>
                </a:solidFill>
                <a:latin typeface="+mj-lt"/>
                <a:cs typeface="Trebuchet MS"/>
              </a:rPr>
              <a:t> </a:t>
            </a:r>
            <a:r>
              <a:rPr sz="3000" spc="-90" dirty="0">
                <a:solidFill>
                  <a:schemeClr val="bg1"/>
                </a:solidFill>
                <a:latin typeface="+mj-lt"/>
                <a:cs typeface="Trebuchet MS"/>
              </a:rPr>
              <a:t>schools</a:t>
            </a:r>
            <a:r>
              <a:rPr sz="3000" spc="-345" dirty="0">
                <a:solidFill>
                  <a:schemeClr val="bg1"/>
                </a:solidFill>
                <a:latin typeface="+mj-lt"/>
                <a:cs typeface="Trebuchet MS"/>
              </a:rPr>
              <a:t> </a:t>
            </a:r>
            <a:r>
              <a:rPr sz="3000" spc="-140" dirty="0">
                <a:solidFill>
                  <a:schemeClr val="bg1"/>
                </a:solidFill>
                <a:latin typeface="+mj-lt"/>
                <a:cs typeface="Trebuchet MS"/>
              </a:rPr>
              <a:t>use  </a:t>
            </a:r>
            <a:r>
              <a:rPr sz="3000" spc="-15" dirty="0">
                <a:solidFill>
                  <a:schemeClr val="bg1"/>
                </a:solidFill>
                <a:latin typeface="+mj-lt"/>
                <a:cs typeface="Trebuchet MS"/>
              </a:rPr>
              <a:t>Malay </a:t>
            </a:r>
            <a:r>
              <a:rPr sz="3000" spc="-45" dirty="0">
                <a:solidFill>
                  <a:schemeClr val="bg1"/>
                </a:solidFill>
                <a:latin typeface="+mj-lt"/>
                <a:cs typeface="Trebuchet MS"/>
              </a:rPr>
              <a:t>as </a:t>
            </a:r>
            <a:r>
              <a:rPr sz="3000" spc="-135" dirty="0">
                <a:solidFill>
                  <a:schemeClr val="bg1"/>
                </a:solidFill>
                <a:latin typeface="+mj-lt"/>
                <a:cs typeface="Trebuchet MS"/>
              </a:rPr>
              <a:t>the </a:t>
            </a:r>
            <a:r>
              <a:rPr sz="3000" spc="-100" dirty="0">
                <a:solidFill>
                  <a:schemeClr val="bg1"/>
                </a:solidFill>
                <a:latin typeface="+mj-lt"/>
                <a:cs typeface="Trebuchet MS"/>
              </a:rPr>
              <a:t>main </a:t>
            </a:r>
            <a:r>
              <a:rPr sz="3000" spc="-114" dirty="0">
                <a:solidFill>
                  <a:schemeClr val="bg1"/>
                </a:solidFill>
                <a:latin typeface="+mj-lt"/>
                <a:cs typeface="Trebuchet MS"/>
              </a:rPr>
              <a:t>medium </a:t>
            </a:r>
            <a:r>
              <a:rPr sz="3000" spc="-95" dirty="0">
                <a:solidFill>
                  <a:schemeClr val="bg1"/>
                </a:solidFill>
                <a:latin typeface="+mj-lt"/>
                <a:cs typeface="Trebuchet MS"/>
              </a:rPr>
              <a:t>of  </a:t>
            </a:r>
            <a:r>
              <a:rPr sz="3000" spc="-145" dirty="0">
                <a:solidFill>
                  <a:schemeClr val="bg1"/>
                </a:solidFill>
                <a:latin typeface="+mj-lt"/>
                <a:cs typeface="Trebuchet MS"/>
              </a:rPr>
              <a:t>instruction.</a:t>
            </a:r>
            <a:endParaRPr sz="3000" dirty="0">
              <a:solidFill>
                <a:schemeClr val="bg1"/>
              </a:solidFill>
              <a:latin typeface="+mj-lt"/>
              <a:cs typeface="Trebuchet MS"/>
            </a:endParaRPr>
          </a:p>
          <a:p>
            <a:pPr marL="270510" marR="129539" indent="-270510" algn="just">
              <a:spcBef>
                <a:spcPts val="710"/>
              </a:spcBef>
              <a:buChar char="•"/>
              <a:tabLst>
                <a:tab pos="270510" algn="l"/>
              </a:tabLst>
            </a:pPr>
            <a:r>
              <a:rPr sz="3000" spc="-160" dirty="0">
                <a:solidFill>
                  <a:schemeClr val="bg1"/>
                </a:solidFill>
                <a:latin typeface="+mj-lt"/>
                <a:cs typeface="Arial"/>
              </a:rPr>
              <a:t>The only </a:t>
            </a:r>
            <a:r>
              <a:rPr sz="3000" spc="-190" dirty="0">
                <a:solidFill>
                  <a:schemeClr val="bg1"/>
                </a:solidFill>
                <a:latin typeface="+mj-lt"/>
                <a:cs typeface="Arial"/>
              </a:rPr>
              <a:t>exceptions </a:t>
            </a:r>
            <a:r>
              <a:rPr sz="3000" spc="-145" dirty="0">
                <a:solidFill>
                  <a:schemeClr val="bg1"/>
                </a:solidFill>
                <a:latin typeface="+mj-lt"/>
                <a:cs typeface="Arial"/>
              </a:rPr>
              <a:t>are </a:t>
            </a:r>
            <a:r>
              <a:rPr sz="3000" spc="-65" dirty="0">
                <a:solidFill>
                  <a:schemeClr val="bg1"/>
                </a:solidFill>
                <a:latin typeface="+mj-lt"/>
                <a:cs typeface="Arial"/>
              </a:rPr>
              <a:t>the  </a:t>
            </a:r>
            <a:r>
              <a:rPr sz="3000" spc="-75" dirty="0">
                <a:solidFill>
                  <a:schemeClr val="bg1"/>
                </a:solidFill>
                <a:latin typeface="+mj-lt"/>
                <a:cs typeface="Trebuchet MS"/>
              </a:rPr>
              <a:t>Mathematics</a:t>
            </a:r>
            <a:r>
              <a:rPr sz="3000" spc="-370" dirty="0">
                <a:solidFill>
                  <a:schemeClr val="bg1"/>
                </a:solidFill>
                <a:latin typeface="+mj-lt"/>
                <a:cs typeface="Trebuchet MS"/>
              </a:rPr>
              <a:t> </a:t>
            </a:r>
            <a:r>
              <a:rPr sz="3000" spc="-90" dirty="0">
                <a:solidFill>
                  <a:schemeClr val="bg1"/>
                </a:solidFill>
                <a:latin typeface="+mj-lt"/>
                <a:cs typeface="Trebuchet MS"/>
              </a:rPr>
              <a:t>and</a:t>
            </a:r>
            <a:r>
              <a:rPr sz="3000" spc="-420" dirty="0">
                <a:solidFill>
                  <a:schemeClr val="bg1"/>
                </a:solidFill>
                <a:latin typeface="+mj-lt"/>
                <a:cs typeface="Trebuchet MS"/>
              </a:rPr>
              <a:t> </a:t>
            </a:r>
            <a:r>
              <a:rPr sz="3000" spc="-145" dirty="0">
                <a:solidFill>
                  <a:schemeClr val="bg1"/>
                </a:solidFill>
                <a:latin typeface="+mj-lt"/>
                <a:cs typeface="Trebuchet MS"/>
              </a:rPr>
              <a:t>Science</a:t>
            </a:r>
            <a:r>
              <a:rPr sz="3000" spc="-365" dirty="0">
                <a:solidFill>
                  <a:schemeClr val="bg1"/>
                </a:solidFill>
                <a:latin typeface="+mj-lt"/>
                <a:cs typeface="Trebuchet MS"/>
              </a:rPr>
              <a:t> </a:t>
            </a:r>
            <a:r>
              <a:rPr sz="3000" spc="-150" dirty="0">
                <a:solidFill>
                  <a:schemeClr val="bg1"/>
                </a:solidFill>
                <a:latin typeface="+mj-lt"/>
                <a:cs typeface="Trebuchet MS"/>
              </a:rPr>
              <a:t>subjects</a:t>
            </a:r>
            <a:r>
              <a:rPr sz="3000" spc="-335" dirty="0">
                <a:solidFill>
                  <a:schemeClr val="bg1"/>
                </a:solidFill>
                <a:latin typeface="+mj-lt"/>
                <a:cs typeface="Trebuchet MS"/>
              </a:rPr>
              <a:t> </a:t>
            </a:r>
            <a:r>
              <a:rPr sz="3000" spc="-50" dirty="0">
                <a:solidFill>
                  <a:schemeClr val="bg1"/>
                </a:solidFill>
                <a:latin typeface="+mj-lt"/>
                <a:cs typeface="Trebuchet MS"/>
              </a:rPr>
              <a:t>as  </a:t>
            </a:r>
            <a:r>
              <a:rPr sz="3000" spc="-160" dirty="0">
                <a:solidFill>
                  <a:schemeClr val="bg1"/>
                </a:solidFill>
                <a:latin typeface="+mj-lt"/>
                <a:cs typeface="Trebuchet MS"/>
              </a:rPr>
              <a:t>well</a:t>
            </a:r>
            <a:r>
              <a:rPr sz="3000" spc="-350" dirty="0">
                <a:solidFill>
                  <a:schemeClr val="bg1"/>
                </a:solidFill>
                <a:latin typeface="+mj-lt"/>
                <a:cs typeface="Trebuchet MS"/>
              </a:rPr>
              <a:t> </a:t>
            </a:r>
            <a:r>
              <a:rPr sz="3000" spc="-50" dirty="0">
                <a:solidFill>
                  <a:schemeClr val="bg1"/>
                </a:solidFill>
                <a:latin typeface="+mj-lt"/>
                <a:cs typeface="Trebuchet MS"/>
              </a:rPr>
              <a:t>as</a:t>
            </a:r>
            <a:r>
              <a:rPr sz="3000" spc="-345" dirty="0">
                <a:solidFill>
                  <a:schemeClr val="bg1"/>
                </a:solidFill>
                <a:latin typeface="+mj-lt"/>
                <a:cs typeface="Trebuchet MS"/>
              </a:rPr>
              <a:t> </a:t>
            </a:r>
            <a:r>
              <a:rPr sz="3000" spc="-55" dirty="0">
                <a:solidFill>
                  <a:schemeClr val="bg1"/>
                </a:solidFill>
                <a:latin typeface="+mj-lt"/>
                <a:cs typeface="Trebuchet MS"/>
              </a:rPr>
              <a:t>languages</a:t>
            </a:r>
            <a:r>
              <a:rPr sz="3000" spc="-350" dirty="0">
                <a:solidFill>
                  <a:schemeClr val="bg1"/>
                </a:solidFill>
                <a:latin typeface="+mj-lt"/>
                <a:cs typeface="Trebuchet MS"/>
              </a:rPr>
              <a:t> </a:t>
            </a:r>
            <a:r>
              <a:rPr sz="3000" spc="-140" dirty="0">
                <a:solidFill>
                  <a:schemeClr val="bg1"/>
                </a:solidFill>
                <a:latin typeface="+mj-lt"/>
                <a:cs typeface="Trebuchet MS"/>
              </a:rPr>
              <a:t>other</a:t>
            </a:r>
            <a:r>
              <a:rPr sz="3000" spc="-340" dirty="0">
                <a:solidFill>
                  <a:schemeClr val="bg1"/>
                </a:solidFill>
                <a:latin typeface="+mj-lt"/>
                <a:cs typeface="Trebuchet MS"/>
              </a:rPr>
              <a:t> </a:t>
            </a:r>
            <a:r>
              <a:rPr sz="3000" spc="-100" dirty="0">
                <a:solidFill>
                  <a:schemeClr val="bg1"/>
                </a:solidFill>
                <a:latin typeface="+mj-lt"/>
                <a:cs typeface="Trebuchet MS"/>
              </a:rPr>
              <a:t>than</a:t>
            </a:r>
            <a:r>
              <a:rPr sz="3000" spc="-345" dirty="0">
                <a:solidFill>
                  <a:schemeClr val="bg1"/>
                </a:solidFill>
                <a:latin typeface="+mj-lt"/>
                <a:cs typeface="Trebuchet MS"/>
              </a:rPr>
              <a:t> </a:t>
            </a:r>
            <a:r>
              <a:rPr sz="3000" spc="-65" dirty="0">
                <a:solidFill>
                  <a:schemeClr val="bg1"/>
                </a:solidFill>
                <a:latin typeface="+mj-lt"/>
                <a:cs typeface="Trebuchet MS"/>
              </a:rPr>
              <a:t>Malay,</a:t>
            </a:r>
            <a:endParaRPr sz="3000" dirty="0">
              <a:solidFill>
                <a:schemeClr val="bg1"/>
              </a:solidFill>
              <a:latin typeface="+mj-lt"/>
              <a:cs typeface="Trebuchet MS"/>
            </a:endParaRPr>
          </a:p>
        </p:txBody>
      </p:sp>
    </p:spTree>
    <p:extLst>
      <p:ext uri="{BB962C8B-B14F-4D97-AF65-F5344CB8AC3E}">
        <p14:creationId xmlns:p14="http://schemas.microsoft.com/office/powerpoint/2010/main" val="42009419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2999" y="131744"/>
            <a:ext cx="10379541" cy="1860125"/>
          </a:xfrm>
          <a:prstGeom prst="rect">
            <a:avLst/>
          </a:prstGeom>
        </p:spPr>
        <p:txBody>
          <a:bodyPr vert="horz" wrap="square" lIns="0" tIns="13335" rIns="0" bIns="0" rtlCol="0" anchor="ctr">
            <a:spAutoFit/>
          </a:bodyPr>
          <a:lstStyle/>
          <a:p>
            <a:pPr marL="12700" marR="5080" algn="ctr">
              <a:lnSpc>
                <a:spcPct val="100000"/>
              </a:lnSpc>
              <a:spcBef>
                <a:spcPts val="105"/>
              </a:spcBef>
            </a:pPr>
            <a:r>
              <a:rPr sz="4000" b="1" spc="-280" dirty="0">
                <a:solidFill>
                  <a:schemeClr val="bg1"/>
                </a:solidFill>
              </a:rPr>
              <a:t>Malaysian</a:t>
            </a:r>
            <a:r>
              <a:rPr lang="en-US" sz="4000" b="1" spc="-409" dirty="0">
                <a:solidFill>
                  <a:schemeClr val="bg1"/>
                </a:solidFill>
              </a:rPr>
              <a:t>   </a:t>
            </a:r>
            <a:r>
              <a:rPr sz="4000" b="1" spc="-270" dirty="0">
                <a:solidFill>
                  <a:schemeClr val="bg1"/>
                </a:solidFill>
              </a:rPr>
              <a:t>national</a:t>
            </a:r>
            <a:r>
              <a:rPr sz="4000" b="1" spc="-400" dirty="0">
                <a:solidFill>
                  <a:schemeClr val="bg1"/>
                </a:solidFill>
              </a:rPr>
              <a:t> </a:t>
            </a:r>
            <a:r>
              <a:rPr lang="en-US" sz="4000" b="1" spc="-400" dirty="0">
                <a:solidFill>
                  <a:schemeClr val="bg1"/>
                </a:solidFill>
              </a:rPr>
              <a:t>   </a:t>
            </a:r>
            <a:r>
              <a:rPr sz="4000" b="1" spc="-305" dirty="0">
                <a:solidFill>
                  <a:schemeClr val="bg1"/>
                </a:solidFill>
              </a:rPr>
              <a:t>secondary</a:t>
            </a:r>
            <a:r>
              <a:rPr sz="4000" b="1" spc="-430" dirty="0">
                <a:solidFill>
                  <a:schemeClr val="bg1"/>
                </a:solidFill>
              </a:rPr>
              <a:t> </a:t>
            </a:r>
            <a:r>
              <a:rPr sz="4000" b="1" spc="-295" dirty="0">
                <a:solidFill>
                  <a:schemeClr val="bg1"/>
                </a:solidFill>
              </a:rPr>
              <a:t>schools</a:t>
            </a:r>
            <a:r>
              <a:rPr sz="4000" b="1" spc="-400" dirty="0">
                <a:solidFill>
                  <a:schemeClr val="bg1"/>
                </a:solidFill>
              </a:rPr>
              <a:t> </a:t>
            </a:r>
            <a:r>
              <a:rPr lang="en-US" sz="4000" b="1" spc="-400" dirty="0">
                <a:solidFill>
                  <a:schemeClr val="bg1"/>
                </a:solidFill>
              </a:rPr>
              <a:t>   </a:t>
            </a:r>
            <a:r>
              <a:rPr sz="4000" b="1" spc="-275" dirty="0">
                <a:solidFill>
                  <a:schemeClr val="bg1"/>
                </a:solidFill>
              </a:rPr>
              <a:t>are</a:t>
            </a:r>
            <a:r>
              <a:rPr lang="en-US" sz="4000" b="1" spc="-390" dirty="0">
                <a:solidFill>
                  <a:schemeClr val="bg1"/>
                </a:solidFill>
              </a:rPr>
              <a:t>   </a:t>
            </a:r>
            <a:r>
              <a:rPr sz="4000" b="1" spc="-290" dirty="0">
                <a:solidFill>
                  <a:schemeClr val="bg1"/>
                </a:solidFill>
              </a:rPr>
              <a:t>sub-divided</a:t>
            </a:r>
            <a:r>
              <a:rPr lang="en-US" sz="4000" b="1" spc="-290" dirty="0">
                <a:solidFill>
                  <a:schemeClr val="bg1"/>
                </a:solidFill>
              </a:rPr>
              <a:t>  </a:t>
            </a:r>
            <a:r>
              <a:rPr sz="4000" b="1" spc="-290" dirty="0">
                <a:solidFill>
                  <a:schemeClr val="bg1"/>
                </a:solidFill>
              </a:rPr>
              <a:t>into </a:t>
            </a:r>
            <a:r>
              <a:rPr lang="en-US" sz="4000" b="1" spc="-290" dirty="0">
                <a:solidFill>
                  <a:schemeClr val="bg1"/>
                </a:solidFill>
              </a:rPr>
              <a:t>  </a:t>
            </a:r>
            <a:r>
              <a:rPr sz="4000" b="1" spc="-290" dirty="0">
                <a:solidFill>
                  <a:schemeClr val="bg1"/>
                </a:solidFill>
              </a:rPr>
              <a:t>several</a:t>
            </a:r>
            <a:r>
              <a:rPr sz="4000" b="1" spc="-530" dirty="0">
                <a:solidFill>
                  <a:schemeClr val="bg1"/>
                </a:solidFill>
              </a:rPr>
              <a:t> </a:t>
            </a:r>
            <a:r>
              <a:rPr sz="4000" b="1" spc="-375" dirty="0">
                <a:solidFill>
                  <a:schemeClr val="bg1"/>
                </a:solidFill>
              </a:rPr>
              <a:t>types:</a:t>
            </a:r>
          </a:p>
        </p:txBody>
      </p:sp>
      <p:sp>
        <p:nvSpPr>
          <p:cNvPr id="3" name="object 3"/>
          <p:cNvSpPr txBox="1"/>
          <p:nvPr/>
        </p:nvSpPr>
        <p:spPr>
          <a:xfrm>
            <a:off x="1142998" y="2241101"/>
            <a:ext cx="10379541" cy="3232295"/>
          </a:xfrm>
          <a:prstGeom prst="rect">
            <a:avLst/>
          </a:prstGeom>
        </p:spPr>
        <p:txBody>
          <a:bodyPr vert="horz" wrap="square" lIns="0" tIns="13335" rIns="0" bIns="0" rtlCol="0">
            <a:spAutoFit/>
          </a:bodyPr>
          <a:lstStyle/>
          <a:p>
            <a:pPr marL="527685" marR="79375" indent="-515620" algn="just">
              <a:spcBef>
                <a:spcPts val="105"/>
              </a:spcBef>
              <a:buClr>
                <a:schemeClr val="bg1"/>
              </a:buClr>
              <a:buSzPct val="94827"/>
              <a:buAutoNum type="arabicPeriod"/>
              <a:tabLst>
                <a:tab pos="527685" algn="l"/>
                <a:tab pos="528320" algn="l"/>
              </a:tabLst>
            </a:pPr>
            <a:r>
              <a:rPr sz="3000" spc="-50" dirty="0">
                <a:solidFill>
                  <a:schemeClr val="bg1"/>
                </a:solidFill>
                <a:latin typeface="+mj-lt"/>
                <a:cs typeface="Trebuchet MS"/>
              </a:rPr>
              <a:t>National</a:t>
            </a:r>
            <a:r>
              <a:rPr sz="3000" spc="-385" dirty="0">
                <a:solidFill>
                  <a:schemeClr val="bg1"/>
                </a:solidFill>
                <a:latin typeface="+mj-lt"/>
                <a:cs typeface="Trebuchet MS"/>
              </a:rPr>
              <a:t> </a:t>
            </a:r>
            <a:r>
              <a:rPr sz="3000" spc="-85" dirty="0">
                <a:solidFill>
                  <a:schemeClr val="bg1"/>
                </a:solidFill>
                <a:latin typeface="+mj-lt"/>
                <a:cs typeface="Trebuchet MS"/>
              </a:rPr>
              <a:t>Secondary</a:t>
            </a:r>
            <a:r>
              <a:rPr sz="3000" spc="-390" dirty="0">
                <a:solidFill>
                  <a:schemeClr val="bg1"/>
                </a:solidFill>
                <a:latin typeface="+mj-lt"/>
                <a:cs typeface="Trebuchet MS"/>
              </a:rPr>
              <a:t> </a:t>
            </a:r>
            <a:r>
              <a:rPr sz="3000" spc="-55" dirty="0">
                <a:solidFill>
                  <a:schemeClr val="bg1"/>
                </a:solidFill>
                <a:latin typeface="+mj-lt"/>
                <a:cs typeface="Trebuchet MS"/>
              </a:rPr>
              <a:t>School</a:t>
            </a:r>
            <a:r>
              <a:rPr sz="3000" spc="-305" dirty="0">
                <a:solidFill>
                  <a:schemeClr val="bg1"/>
                </a:solidFill>
                <a:latin typeface="+mj-lt"/>
                <a:cs typeface="Trebuchet MS"/>
              </a:rPr>
              <a:t> </a:t>
            </a:r>
            <a:endParaRPr sz="3000" dirty="0">
              <a:solidFill>
                <a:schemeClr val="bg1"/>
              </a:solidFill>
              <a:latin typeface="+mj-lt"/>
              <a:cs typeface="Trebuchet MS"/>
            </a:endParaRPr>
          </a:p>
          <a:p>
            <a:pPr marL="527685" marR="5080" indent="-515620" algn="just">
              <a:spcBef>
                <a:spcPts val="710"/>
              </a:spcBef>
              <a:buClr>
                <a:schemeClr val="bg1"/>
              </a:buClr>
              <a:buSzPct val="94827"/>
              <a:buAutoNum type="arabicPeriod"/>
              <a:tabLst>
                <a:tab pos="527685" algn="l"/>
                <a:tab pos="528320" algn="l"/>
              </a:tabLst>
            </a:pPr>
            <a:r>
              <a:rPr sz="3000" spc="-75" dirty="0">
                <a:solidFill>
                  <a:schemeClr val="bg1"/>
                </a:solidFill>
                <a:latin typeface="+mj-lt"/>
                <a:cs typeface="Trebuchet MS"/>
              </a:rPr>
              <a:t>Religious</a:t>
            </a:r>
            <a:r>
              <a:rPr sz="3000" spc="-360" dirty="0">
                <a:solidFill>
                  <a:schemeClr val="bg1"/>
                </a:solidFill>
                <a:latin typeface="+mj-lt"/>
                <a:cs typeface="Trebuchet MS"/>
              </a:rPr>
              <a:t> </a:t>
            </a:r>
            <a:r>
              <a:rPr sz="3000" spc="-85" dirty="0">
                <a:solidFill>
                  <a:schemeClr val="bg1"/>
                </a:solidFill>
                <a:latin typeface="+mj-lt"/>
                <a:cs typeface="Trebuchet MS"/>
              </a:rPr>
              <a:t>Secondary</a:t>
            </a:r>
            <a:r>
              <a:rPr sz="3000" spc="-400" dirty="0">
                <a:solidFill>
                  <a:schemeClr val="bg1"/>
                </a:solidFill>
                <a:latin typeface="+mj-lt"/>
                <a:cs typeface="Trebuchet MS"/>
              </a:rPr>
              <a:t> </a:t>
            </a:r>
            <a:r>
              <a:rPr sz="3000" spc="-55" dirty="0">
                <a:solidFill>
                  <a:schemeClr val="bg1"/>
                </a:solidFill>
                <a:latin typeface="+mj-lt"/>
                <a:cs typeface="Trebuchet MS"/>
              </a:rPr>
              <a:t>School</a:t>
            </a:r>
            <a:r>
              <a:rPr sz="3000" spc="-300" dirty="0">
                <a:solidFill>
                  <a:schemeClr val="bg1"/>
                </a:solidFill>
                <a:latin typeface="+mj-lt"/>
                <a:cs typeface="Trebuchet MS"/>
              </a:rPr>
              <a:t> </a:t>
            </a:r>
            <a:endParaRPr sz="3000" dirty="0">
              <a:solidFill>
                <a:schemeClr val="bg1"/>
              </a:solidFill>
              <a:latin typeface="+mj-lt"/>
              <a:cs typeface="Trebuchet MS"/>
            </a:endParaRPr>
          </a:p>
          <a:p>
            <a:pPr marL="527685" marR="875030" indent="-515620" algn="just">
              <a:spcBef>
                <a:spcPts val="695"/>
              </a:spcBef>
              <a:buClr>
                <a:schemeClr val="bg1"/>
              </a:buClr>
              <a:buSzPct val="94827"/>
              <a:buAutoNum type="arabicPeriod"/>
              <a:tabLst>
                <a:tab pos="527685" algn="l"/>
                <a:tab pos="528320" algn="l"/>
              </a:tabLst>
            </a:pPr>
            <a:r>
              <a:rPr sz="3000" spc="-90" dirty="0">
                <a:solidFill>
                  <a:schemeClr val="bg1"/>
                </a:solidFill>
                <a:latin typeface="+mj-lt"/>
                <a:cs typeface="Trebuchet MS"/>
              </a:rPr>
              <a:t>National-Type</a:t>
            </a:r>
            <a:r>
              <a:rPr sz="3000" spc="-390" dirty="0">
                <a:solidFill>
                  <a:schemeClr val="bg1"/>
                </a:solidFill>
                <a:latin typeface="+mj-lt"/>
                <a:cs typeface="Trebuchet MS"/>
              </a:rPr>
              <a:t> </a:t>
            </a:r>
            <a:r>
              <a:rPr sz="3000" spc="-85" dirty="0">
                <a:solidFill>
                  <a:schemeClr val="bg1"/>
                </a:solidFill>
                <a:latin typeface="+mj-lt"/>
                <a:cs typeface="Trebuchet MS"/>
              </a:rPr>
              <a:t>Secondary</a:t>
            </a:r>
            <a:r>
              <a:rPr sz="3000" spc="-395" dirty="0">
                <a:solidFill>
                  <a:schemeClr val="bg1"/>
                </a:solidFill>
                <a:latin typeface="+mj-lt"/>
                <a:cs typeface="Trebuchet MS"/>
              </a:rPr>
              <a:t> </a:t>
            </a:r>
            <a:r>
              <a:rPr sz="3000" spc="-55" dirty="0">
                <a:solidFill>
                  <a:schemeClr val="bg1"/>
                </a:solidFill>
                <a:latin typeface="+mj-lt"/>
                <a:cs typeface="Trebuchet MS"/>
              </a:rPr>
              <a:t>School</a:t>
            </a:r>
            <a:endParaRPr sz="3000" dirty="0">
              <a:solidFill>
                <a:schemeClr val="bg1"/>
              </a:solidFill>
              <a:latin typeface="+mj-lt"/>
              <a:cs typeface="Trebuchet MS"/>
            </a:endParaRPr>
          </a:p>
          <a:p>
            <a:pPr marL="527685" indent="-515620" algn="just">
              <a:spcBef>
                <a:spcPts val="700"/>
              </a:spcBef>
              <a:buClr>
                <a:schemeClr val="bg1"/>
              </a:buClr>
              <a:buSzPct val="94827"/>
              <a:buAutoNum type="arabicPeriod"/>
              <a:tabLst>
                <a:tab pos="527685" algn="l"/>
                <a:tab pos="528320" algn="l"/>
              </a:tabLst>
            </a:pPr>
            <a:r>
              <a:rPr sz="3000" spc="-160" dirty="0">
                <a:solidFill>
                  <a:schemeClr val="bg1"/>
                </a:solidFill>
                <a:latin typeface="+mj-lt"/>
                <a:cs typeface="Trebuchet MS"/>
              </a:rPr>
              <a:t>Technical</a:t>
            </a:r>
            <a:r>
              <a:rPr sz="3000" spc="-380" dirty="0">
                <a:solidFill>
                  <a:schemeClr val="bg1"/>
                </a:solidFill>
                <a:latin typeface="+mj-lt"/>
                <a:cs typeface="Trebuchet MS"/>
              </a:rPr>
              <a:t> </a:t>
            </a:r>
            <a:r>
              <a:rPr sz="3000" spc="-50" dirty="0">
                <a:solidFill>
                  <a:schemeClr val="bg1"/>
                </a:solidFill>
                <a:latin typeface="+mj-lt"/>
                <a:cs typeface="Trebuchet MS"/>
              </a:rPr>
              <a:t>Schools</a:t>
            </a:r>
            <a:endParaRPr sz="3000" dirty="0">
              <a:solidFill>
                <a:schemeClr val="bg1"/>
              </a:solidFill>
              <a:latin typeface="+mj-lt"/>
              <a:cs typeface="Trebuchet MS"/>
            </a:endParaRPr>
          </a:p>
          <a:p>
            <a:pPr marL="527685" marR="333375" indent="-515620" algn="just">
              <a:spcBef>
                <a:spcPts val="710"/>
              </a:spcBef>
              <a:buClr>
                <a:schemeClr val="bg1"/>
              </a:buClr>
              <a:buSzPct val="94827"/>
              <a:buAutoNum type="arabicPeriod"/>
              <a:tabLst>
                <a:tab pos="527685" algn="l"/>
                <a:tab pos="528320" algn="l"/>
              </a:tabLst>
            </a:pPr>
            <a:r>
              <a:rPr sz="3000" u="heavy" spc="-100"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Residential</a:t>
            </a:r>
            <a:r>
              <a:rPr lang="en-US" sz="3000" u="heavy" spc="-100"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 </a:t>
            </a:r>
            <a:r>
              <a:rPr sz="3000" u="heavy" spc="-370"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 </a:t>
            </a:r>
            <a:r>
              <a:rPr sz="3000" u="heavy" spc="-50"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School</a:t>
            </a:r>
            <a:r>
              <a:rPr lang="en-US" sz="3000" u="heavy" spc="-50"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s</a:t>
            </a:r>
            <a:r>
              <a:rPr sz="3000" spc="-295" dirty="0">
                <a:solidFill>
                  <a:schemeClr val="bg1"/>
                </a:solidFill>
                <a:latin typeface="+mj-lt"/>
                <a:cs typeface="Trebuchet MS"/>
                <a:hlinkClick r:id="rId2">
                  <a:extLst>
                    <a:ext uri="{A12FA001-AC4F-418D-AE19-62706E023703}">
                      <ahyp:hlinkClr xmlns:ahyp="http://schemas.microsoft.com/office/drawing/2018/hyperlinkcolor" val="tx"/>
                    </a:ext>
                  </a:extLst>
                </a:hlinkClick>
              </a:rPr>
              <a:t> </a:t>
            </a:r>
            <a:endParaRPr lang="en-US" sz="3000" spc="-75" dirty="0">
              <a:solidFill>
                <a:schemeClr val="bg1"/>
              </a:solidFill>
              <a:latin typeface="+mj-lt"/>
              <a:cs typeface="Trebuchet MS"/>
            </a:endParaRPr>
          </a:p>
          <a:p>
            <a:pPr marL="527685" marR="333375" indent="-515620" algn="just">
              <a:spcBef>
                <a:spcPts val="710"/>
              </a:spcBef>
              <a:buClr>
                <a:schemeClr val="bg1"/>
              </a:buClr>
              <a:buSzPct val="94827"/>
              <a:buAutoNum type="arabicPeriod"/>
              <a:tabLst>
                <a:tab pos="527685" algn="l"/>
                <a:tab pos="528320" algn="l"/>
              </a:tabLst>
            </a:pPr>
            <a:r>
              <a:rPr sz="3000" u="heavy" spc="-345" dirty="0">
                <a:solidFill>
                  <a:schemeClr val="bg1"/>
                </a:solidFill>
                <a:uFill>
                  <a:solidFill>
                    <a:srgbClr val="EB8703"/>
                  </a:solidFill>
                </a:uFill>
                <a:latin typeface="+mj-lt"/>
                <a:cs typeface="Trebuchet MS"/>
                <a:hlinkClick r:id="rId3">
                  <a:extLst>
                    <a:ext uri="{A12FA001-AC4F-418D-AE19-62706E023703}">
                      <ahyp:hlinkClr xmlns:ahyp="http://schemas.microsoft.com/office/drawing/2018/hyperlinkcolor" val="tx"/>
                    </a:ext>
                  </a:extLst>
                </a:hlinkClick>
              </a:rPr>
              <a:t> </a:t>
            </a:r>
            <a:r>
              <a:rPr sz="3000" u="heavy" spc="-175" dirty="0">
                <a:solidFill>
                  <a:schemeClr val="bg1"/>
                </a:solidFill>
                <a:uFill>
                  <a:solidFill>
                    <a:srgbClr val="EB8703"/>
                  </a:solidFill>
                </a:uFill>
                <a:latin typeface="+mj-lt"/>
                <a:cs typeface="Trebuchet MS"/>
                <a:hlinkClick r:id="rId3">
                  <a:extLst>
                    <a:ext uri="{A12FA001-AC4F-418D-AE19-62706E023703}">
                      <ahyp:hlinkClr xmlns:ahyp="http://schemas.microsoft.com/office/drawing/2018/hyperlinkcolor" val="tx"/>
                    </a:ext>
                  </a:extLst>
                </a:hlinkClick>
              </a:rPr>
              <a:t>Junior</a:t>
            </a:r>
            <a:r>
              <a:rPr sz="3000" u="heavy" spc="-355" dirty="0">
                <a:solidFill>
                  <a:schemeClr val="bg1"/>
                </a:solidFill>
                <a:uFill>
                  <a:solidFill>
                    <a:srgbClr val="EB8703"/>
                  </a:solidFill>
                </a:uFill>
                <a:latin typeface="+mj-lt"/>
                <a:cs typeface="Trebuchet MS"/>
                <a:hlinkClick r:id="rId3">
                  <a:extLst>
                    <a:ext uri="{A12FA001-AC4F-418D-AE19-62706E023703}">
                      <ahyp:hlinkClr xmlns:ahyp="http://schemas.microsoft.com/office/drawing/2018/hyperlinkcolor" val="tx"/>
                    </a:ext>
                  </a:extLst>
                </a:hlinkClick>
              </a:rPr>
              <a:t> </a:t>
            </a:r>
            <a:r>
              <a:rPr sz="3000" u="heavy" spc="-125" dirty="0">
                <a:solidFill>
                  <a:schemeClr val="bg1"/>
                </a:solidFill>
                <a:uFill>
                  <a:solidFill>
                    <a:srgbClr val="EB8703"/>
                  </a:solidFill>
                </a:uFill>
                <a:latin typeface="+mj-lt"/>
                <a:cs typeface="Trebuchet MS"/>
                <a:hlinkClick r:id="rId3">
                  <a:extLst>
                    <a:ext uri="{A12FA001-AC4F-418D-AE19-62706E023703}">
                      <ahyp:hlinkClr xmlns:ahyp="http://schemas.microsoft.com/office/drawing/2018/hyperlinkcolor" val="tx"/>
                    </a:ext>
                  </a:extLst>
                </a:hlinkClick>
              </a:rPr>
              <a:t>Science  </a:t>
            </a:r>
            <a:r>
              <a:rPr sz="3000" u="heavy" spc="-90" dirty="0">
                <a:solidFill>
                  <a:schemeClr val="bg1"/>
                </a:solidFill>
                <a:uFill>
                  <a:solidFill>
                    <a:srgbClr val="EB8703"/>
                  </a:solidFill>
                </a:uFill>
                <a:latin typeface="+mj-lt"/>
                <a:cs typeface="Trebuchet MS"/>
                <a:hlinkClick r:id="rId3">
                  <a:extLst>
                    <a:ext uri="{A12FA001-AC4F-418D-AE19-62706E023703}">
                      <ahyp:hlinkClr xmlns:ahyp="http://schemas.microsoft.com/office/drawing/2018/hyperlinkcolor" val="tx"/>
                    </a:ext>
                  </a:extLst>
                </a:hlinkClick>
              </a:rPr>
              <a:t>College</a:t>
            </a:r>
            <a:r>
              <a:rPr sz="3000" spc="-280" dirty="0">
                <a:solidFill>
                  <a:schemeClr val="bg1"/>
                </a:solidFill>
                <a:latin typeface="+mj-lt"/>
                <a:cs typeface="Trebuchet MS"/>
                <a:hlinkClick r:id="rId3">
                  <a:extLst>
                    <a:ext uri="{A12FA001-AC4F-418D-AE19-62706E023703}">
                      <ahyp:hlinkClr xmlns:ahyp="http://schemas.microsoft.com/office/drawing/2018/hyperlinkcolor" val="tx"/>
                    </a:ext>
                  </a:extLst>
                </a:hlinkClick>
              </a:rPr>
              <a:t> </a:t>
            </a:r>
            <a:r>
              <a:rPr sz="3000" dirty="0">
                <a:solidFill>
                  <a:schemeClr val="bg1"/>
                </a:solidFill>
                <a:latin typeface="+mj-lt"/>
                <a:cs typeface="Trebuchet MS"/>
              </a:rPr>
              <a:t>.</a:t>
            </a:r>
          </a:p>
        </p:txBody>
      </p:sp>
    </p:spTree>
    <p:extLst>
      <p:ext uri="{BB962C8B-B14F-4D97-AF65-F5344CB8AC3E}">
        <p14:creationId xmlns:p14="http://schemas.microsoft.com/office/powerpoint/2010/main" val="6336274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17632" y="622184"/>
            <a:ext cx="7450455" cy="704680"/>
          </a:xfrm>
          <a:prstGeom prst="rect">
            <a:avLst/>
          </a:prstGeom>
        </p:spPr>
        <p:txBody>
          <a:bodyPr vert="horz" wrap="square" lIns="0" tIns="12065" rIns="0" bIns="0" rtlCol="0" anchor="ctr">
            <a:spAutoFit/>
          </a:bodyPr>
          <a:lstStyle/>
          <a:p>
            <a:pPr marL="12700" algn="ctr">
              <a:lnSpc>
                <a:spcPct val="100000"/>
              </a:lnSpc>
              <a:spcBef>
                <a:spcPts val="95"/>
              </a:spcBef>
            </a:pPr>
            <a:r>
              <a:rPr sz="4500" b="1" spc="-160" dirty="0">
                <a:solidFill>
                  <a:schemeClr val="bg1"/>
                </a:solidFill>
              </a:rPr>
              <a:t>Pre-University</a:t>
            </a:r>
            <a:endParaRPr sz="4500" b="1" dirty="0">
              <a:solidFill>
                <a:schemeClr val="bg1"/>
              </a:solidFill>
            </a:endParaRPr>
          </a:p>
        </p:txBody>
      </p:sp>
      <p:sp>
        <p:nvSpPr>
          <p:cNvPr id="3" name="object 3"/>
          <p:cNvSpPr txBox="1"/>
          <p:nvPr/>
        </p:nvSpPr>
        <p:spPr>
          <a:xfrm>
            <a:off x="2417632" y="1748401"/>
            <a:ext cx="7450455" cy="2560316"/>
          </a:xfrm>
          <a:prstGeom prst="rect">
            <a:avLst/>
          </a:prstGeom>
        </p:spPr>
        <p:txBody>
          <a:bodyPr vert="horz" wrap="square" lIns="0" tIns="66675" rIns="0" bIns="0" rtlCol="0">
            <a:spAutoFit/>
          </a:bodyPr>
          <a:lstStyle/>
          <a:p>
            <a:pPr marL="12700" marR="5080" indent="502920" algn="just">
              <a:lnSpc>
                <a:spcPct val="90000"/>
              </a:lnSpc>
              <a:spcBef>
                <a:spcPts val="525"/>
              </a:spcBef>
            </a:pPr>
            <a:r>
              <a:rPr sz="3000" spc="-125" dirty="0">
                <a:solidFill>
                  <a:schemeClr val="bg1"/>
                </a:solidFill>
                <a:latin typeface="+mj-lt"/>
                <a:cs typeface="Trebuchet MS"/>
              </a:rPr>
              <a:t>After</a:t>
            </a:r>
            <a:r>
              <a:rPr sz="3000" spc="-370" dirty="0">
                <a:solidFill>
                  <a:schemeClr val="bg1"/>
                </a:solidFill>
                <a:latin typeface="+mj-lt"/>
                <a:cs typeface="Trebuchet MS"/>
              </a:rPr>
              <a:t> </a:t>
            </a:r>
            <a:r>
              <a:rPr sz="3000" spc="-135" dirty="0">
                <a:solidFill>
                  <a:schemeClr val="bg1"/>
                </a:solidFill>
                <a:latin typeface="+mj-lt"/>
                <a:cs typeface="Trebuchet MS"/>
              </a:rPr>
              <a:t>the</a:t>
            </a:r>
            <a:r>
              <a:rPr sz="3000" spc="-415" dirty="0">
                <a:solidFill>
                  <a:schemeClr val="bg1"/>
                </a:solidFill>
                <a:latin typeface="+mj-lt"/>
                <a:cs typeface="Trebuchet MS"/>
              </a:rPr>
              <a:t> </a:t>
            </a:r>
            <a:r>
              <a:rPr sz="3000" spc="95" dirty="0">
                <a:solidFill>
                  <a:schemeClr val="bg1"/>
                </a:solidFill>
                <a:latin typeface="+mj-lt"/>
                <a:cs typeface="Trebuchet MS"/>
              </a:rPr>
              <a:t>SPM,</a:t>
            </a:r>
            <a:r>
              <a:rPr sz="3000" spc="-350" dirty="0">
                <a:solidFill>
                  <a:schemeClr val="bg1"/>
                </a:solidFill>
                <a:latin typeface="+mj-lt"/>
                <a:cs typeface="Trebuchet MS"/>
              </a:rPr>
              <a:t> </a:t>
            </a:r>
            <a:r>
              <a:rPr sz="3000" spc="-95" dirty="0">
                <a:solidFill>
                  <a:schemeClr val="bg1"/>
                </a:solidFill>
                <a:latin typeface="+mj-lt"/>
                <a:cs typeface="Trebuchet MS"/>
              </a:rPr>
              <a:t>students</a:t>
            </a:r>
            <a:r>
              <a:rPr sz="3000" spc="-350" dirty="0">
                <a:solidFill>
                  <a:schemeClr val="bg1"/>
                </a:solidFill>
                <a:latin typeface="+mj-lt"/>
                <a:cs typeface="Trebuchet MS"/>
              </a:rPr>
              <a:t> </a:t>
            </a:r>
            <a:r>
              <a:rPr sz="3000" spc="-125" dirty="0">
                <a:solidFill>
                  <a:schemeClr val="bg1"/>
                </a:solidFill>
                <a:latin typeface="+mj-lt"/>
                <a:cs typeface="Trebuchet MS"/>
              </a:rPr>
              <a:t>from</a:t>
            </a:r>
            <a:r>
              <a:rPr sz="3000" spc="-340" dirty="0">
                <a:solidFill>
                  <a:schemeClr val="bg1"/>
                </a:solidFill>
                <a:latin typeface="+mj-lt"/>
                <a:cs typeface="Trebuchet MS"/>
              </a:rPr>
              <a:t> </a:t>
            </a:r>
            <a:r>
              <a:rPr sz="3000" spc="-155" dirty="0">
                <a:solidFill>
                  <a:schemeClr val="bg1"/>
                </a:solidFill>
                <a:latin typeface="+mj-lt"/>
                <a:cs typeface="Trebuchet MS"/>
              </a:rPr>
              <a:t>public  </a:t>
            </a:r>
            <a:r>
              <a:rPr sz="3000" spc="-125" dirty="0">
                <a:solidFill>
                  <a:schemeClr val="bg1"/>
                </a:solidFill>
                <a:latin typeface="+mj-lt"/>
                <a:cs typeface="Trebuchet MS"/>
              </a:rPr>
              <a:t>secondary </a:t>
            </a:r>
            <a:r>
              <a:rPr sz="3000" spc="-105" dirty="0">
                <a:solidFill>
                  <a:schemeClr val="bg1"/>
                </a:solidFill>
                <a:latin typeface="+mj-lt"/>
                <a:cs typeface="Trebuchet MS"/>
              </a:rPr>
              <a:t>school </a:t>
            </a:r>
            <a:r>
              <a:rPr sz="3000" spc="-114" dirty="0">
                <a:solidFill>
                  <a:schemeClr val="bg1"/>
                </a:solidFill>
                <a:latin typeface="+mj-lt"/>
                <a:cs typeface="Trebuchet MS"/>
              </a:rPr>
              <a:t>would </a:t>
            </a:r>
            <a:r>
              <a:rPr sz="3000" spc="-135" dirty="0">
                <a:solidFill>
                  <a:schemeClr val="bg1"/>
                </a:solidFill>
                <a:latin typeface="+mj-lt"/>
                <a:cs typeface="Trebuchet MS"/>
              </a:rPr>
              <a:t>have </a:t>
            </a:r>
            <a:r>
              <a:rPr sz="3000" spc="-65" dirty="0">
                <a:solidFill>
                  <a:schemeClr val="bg1"/>
                </a:solidFill>
                <a:latin typeface="+mj-lt"/>
                <a:cs typeface="Trebuchet MS"/>
              </a:rPr>
              <a:t>a </a:t>
            </a:r>
            <a:r>
              <a:rPr sz="3000" spc="-175" dirty="0">
                <a:solidFill>
                  <a:schemeClr val="bg1"/>
                </a:solidFill>
                <a:latin typeface="+mj-lt"/>
                <a:cs typeface="Trebuchet MS"/>
              </a:rPr>
              <a:t>choice  </a:t>
            </a:r>
            <a:r>
              <a:rPr sz="3000" spc="-95" dirty="0">
                <a:solidFill>
                  <a:schemeClr val="bg1"/>
                </a:solidFill>
                <a:latin typeface="+mj-lt"/>
                <a:cs typeface="Trebuchet MS"/>
              </a:rPr>
              <a:t>of </a:t>
            </a:r>
            <a:r>
              <a:rPr sz="3000" spc="-175" dirty="0">
                <a:solidFill>
                  <a:schemeClr val="bg1"/>
                </a:solidFill>
                <a:latin typeface="+mj-lt"/>
                <a:cs typeface="Trebuchet MS"/>
              </a:rPr>
              <a:t>either </a:t>
            </a:r>
            <a:r>
              <a:rPr sz="3000" spc="-65" dirty="0">
                <a:solidFill>
                  <a:schemeClr val="bg1"/>
                </a:solidFill>
                <a:latin typeface="+mj-lt"/>
                <a:cs typeface="Trebuchet MS"/>
              </a:rPr>
              <a:t>studying </a:t>
            </a:r>
            <a:r>
              <a:rPr sz="3000" spc="-140" dirty="0">
                <a:solidFill>
                  <a:schemeClr val="bg1"/>
                </a:solidFill>
                <a:latin typeface="+mj-lt"/>
                <a:cs typeface="Trebuchet MS"/>
              </a:rPr>
              <a:t>Form </a:t>
            </a:r>
            <a:r>
              <a:rPr sz="3000" spc="-125" dirty="0">
                <a:solidFill>
                  <a:schemeClr val="bg1"/>
                </a:solidFill>
                <a:latin typeface="+mj-lt"/>
                <a:cs typeface="Trebuchet MS"/>
              </a:rPr>
              <a:t>6 </a:t>
            </a:r>
            <a:r>
              <a:rPr sz="3000" spc="-155" dirty="0">
                <a:solidFill>
                  <a:schemeClr val="bg1"/>
                </a:solidFill>
                <a:latin typeface="+mj-lt"/>
                <a:cs typeface="Trebuchet MS"/>
              </a:rPr>
              <a:t>or </a:t>
            </a:r>
            <a:r>
              <a:rPr sz="3000" spc="-135" dirty="0">
                <a:solidFill>
                  <a:schemeClr val="bg1"/>
                </a:solidFill>
                <a:latin typeface="+mj-lt"/>
                <a:cs typeface="Trebuchet MS"/>
              </a:rPr>
              <a:t>the  </a:t>
            </a:r>
            <a:r>
              <a:rPr sz="3000" spc="-130" dirty="0">
                <a:solidFill>
                  <a:schemeClr val="bg1"/>
                </a:solidFill>
                <a:latin typeface="+mj-lt"/>
                <a:cs typeface="Trebuchet MS"/>
              </a:rPr>
              <a:t>matriculation </a:t>
            </a:r>
            <a:r>
              <a:rPr sz="3000" spc="-165" dirty="0">
                <a:solidFill>
                  <a:schemeClr val="bg1"/>
                </a:solidFill>
                <a:latin typeface="+mj-lt"/>
                <a:cs typeface="Trebuchet MS"/>
              </a:rPr>
              <a:t>(pre-university). </a:t>
            </a:r>
            <a:r>
              <a:rPr sz="3000" spc="-75" dirty="0">
                <a:solidFill>
                  <a:schemeClr val="bg1"/>
                </a:solidFill>
                <a:latin typeface="+mj-lt"/>
                <a:cs typeface="Trebuchet MS"/>
              </a:rPr>
              <a:t>If </a:t>
            </a:r>
            <a:r>
              <a:rPr sz="3000" spc="-125" dirty="0">
                <a:solidFill>
                  <a:schemeClr val="bg1"/>
                </a:solidFill>
                <a:latin typeface="+mj-lt"/>
                <a:cs typeface="Trebuchet MS"/>
              </a:rPr>
              <a:t>they  </a:t>
            </a:r>
            <a:r>
              <a:rPr sz="3000" spc="-185" dirty="0">
                <a:solidFill>
                  <a:schemeClr val="bg1"/>
                </a:solidFill>
                <a:latin typeface="+mj-lt"/>
                <a:cs typeface="Trebuchet MS"/>
              </a:rPr>
              <a:t>are </a:t>
            </a:r>
            <a:r>
              <a:rPr sz="3000" spc="-160" dirty="0">
                <a:solidFill>
                  <a:schemeClr val="bg1"/>
                </a:solidFill>
                <a:latin typeface="+mj-lt"/>
                <a:cs typeface="Trebuchet MS"/>
              </a:rPr>
              <a:t>accepted </a:t>
            </a:r>
            <a:r>
              <a:rPr sz="3000" spc="-55" dirty="0">
                <a:solidFill>
                  <a:schemeClr val="bg1"/>
                </a:solidFill>
                <a:latin typeface="+mj-lt"/>
                <a:cs typeface="Trebuchet MS"/>
              </a:rPr>
              <a:t>to </a:t>
            </a:r>
            <a:r>
              <a:rPr sz="3000" spc="-145" dirty="0">
                <a:solidFill>
                  <a:schemeClr val="bg1"/>
                </a:solidFill>
                <a:latin typeface="+mj-lt"/>
                <a:cs typeface="Trebuchet MS"/>
              </a:rPr>
              <a:t>continue </a:t>
            </a:r>
            <a:r>
              <a:rPr sz="3000" spc="-65" dirty="0">
                <a:solidFill>
                  <a:schemeClr val="bg1"/>
                </a:solidFill>
                <a:latin typeface="+mj-lt"/>
                <a:cs typeface="Trebuchet MS"/>
              </a:rPr>
              <a:t>studying </a:t>
            </a:r>
            <a:r>
              <a:rPr sz="3000" spc="-150" dirty="0">
                <a:solidFill>
                  <a:schemeClr val="bg1"/>
                </a:solidFill>
                <a:latin typeface="+mj-lt"/>
                <a:cs typeface="Trebuchet MS"/>
              </a:rPr>
              <a:t>in  </a:t>
            </a:r>
            <a:r>
              <a:rPr sz="3000" spc="-140" dirty="0">
                <a:solidFill>
                  <a:schemeClr val="bg1"/>
                </a:solidFill>
                <a:latin typeface="+mj-lt"/>
                <a:cs typeface="Trebuchet MS"/>
              </a:rPr>
              <a:t>Form </a:t>
            </a:r>
            <a:r>
              <a:rPr sz="3000" spc="-155" dirty="0">
                <a:solidFill>
                  <a:schemeClr val="bg1"/>
                </a:solidFill>
                <a:latin typeface="+mj-lt"/>
                <a:cs typeface="Trebuchet MS"/>
              </a:rPr>
              <a:t>6, </a:t>
            </a:r>
            <a:r>
              <a:rPr sz="3000" spc="-120" dirty="0">
                <a:solidFill>
                  <a:schemeClr val="bg1"/>
                </a:solidFill>
                <a:latin typeface="+mj-lt"/>
                <a:cs typeface="Trebuchet MS"/>
              </a:rPr>
              <a:t>they </a:t>
            </a:r>
            <a:r>
              <a:rPr sz="3000" spc="-150" dirty="0">
                <a:solidFill>
                  <a:schemeClr val="bg1"/>
                </a:solidFill>
                <a:latin typeface="+mj-lt"/>
                <a:cs typeface="Trebuchet MS"/>
              </a:rPr>
              <a:t>will </a:t>
            </a:r>
            <a:r>
              <a:rPr sz="3000" spc="-70" dirty="0">
                <a:solidFill>
                  <a:schemeClr val="bg1"/>
                </a:solidFill>
                <a:latin typeface="+mj-lt"/>
                <a:cs typeface="Trebuchet MS"/>
              </a:rPr>
              <a:t>also </a:t>
            </a:r>
            <a:r>
              <a:rPr sz="3000" spc="-135" dirty="0">
                <a:solidFill>
                  <a:schemeClr val="bg1"/>
                </a:solidFill>
                <a:latin typeface="+mj-lt"/>
                <a:cs typeface="Trebuchet MS"/>
              </a:rPr>
              <a:t>take the</a:t>
            </a:r>
            <a:r>
              <a:rPr sz="3000" spc="-160" dirty="0">
                <a:solidFill>
                  <a:schemeClr val="bg1"/>
                </a:solidFill>
                <a:latin typeface="+mj-lt"/>
                <a:cs typeface="Trebuchet MS"/>
              </a:rPr>
              <a:t> </a:t>
            </a:r>
            <a:r>
              <a:rPr sz="3000" spc="-50" dirty="0">
                <a:solidFill>
                  <a:schemeClr val="bg1"/>
                </a:solidFill>
                <a:latin typeface="+mj-lt"/>
                <a:cs typeface="Trebuchet MS"/>
              </a:rPr>
              <a:t>Malaysian </a:t>
            </a:r>
            <a:r>
              <a:rPr sz="3000" spc="-95" dirty="0">
                <a:solidFill>
                  <a:schemeClr val="bg1"/>
                </a:solidFill>
                <a:latin typeface="+mj-lt"/>
                <a:cs typeface="Trebuchet MS"/>
              </a:rPr>
              <a:t>Higher </a:t>
            </a:r>
            <a:r>
              <a:rPr sz="3000" spc="-65" dirty="0">
                <a:solidFill>
                  <a:schemeClr val="bg1"/>
                </a:solidFill>
                <a:latin typeface="+mj-lt"/>
                <a:cs typeface="Trebuchet MS"/>
              </a:rPr>
              <a:t>School </a:t>
            </a:r>
            <a:r>
              <a:rPr sz="3000" spc="-160" dirty="0">
                <a:solidFill>
                  <a:schemeClr val="bg1"/>
                </a:solidFill>
                <a:latin typeface="+mj-lt"/>
                <a:cs typeface="Trebuchet MS"/>
              </a:rPr>
              <a:t>Certificate  </a:t>
            </a:r>
            <a:r>
              <a:rPr sz="3000" spc="-110" dirty="0">
                <a:solidFill>
                  <a:schemeClr val="bg1"/>
                </a:solidFill>
                <a:latin typeface="+mj-lt"/>
                <a:cs typeface="Trebuchet MS"/>
              </a:rPr>
              <a:t>examination</a:t>
            </a:r>
            <a:r>
              <a:rPr lang="en-US" sz="3000" spc="-110" dirty="0">
                <a:solidFill>
                  <a:schemeClr val="bg1"/>
                </a:solidFill>
                <a:latin typeface="+mj-lt"/>
                <a:cs typeface="Trebuchet MS"/>
              </a:rPr>
              <a:t>.</a:t>
            </a:r>
            <a:endParaRPr sz="3000" dirty="0">
              <a:solidFill>
                <a:schemeClr val="bg1"/>
              </a:solidFill>
              <a:latin typeface="+mj-lt"/>
              <a:cs typeface="Trebuchet MS"/>
            </a:endParaRPr>
          </a:p>
        </p:txBody>
      </p:sp>
    </p:spTree>
    <p:extLst>
      <p:ext uri="{BB962C8B-B14F-4D97-AF65-F5344CB8AC3E}">
        <p14:creationId xmlns:p14="http://schemas.microsoft.com/office/powerpoint/2010/main" val="10246228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74776" y="791496"/>
            <a:ext cx="8180705" cy="4642296"/>
          </a:xfrm>
          <a:prstGeom prst="rect">
            <a:avLst/>
          </a:prstGeom>
        </p:spPr>
        <p:txBody>
          <a:bodyPr vert="horz" wrap="square" lIns="0" tIns="12700" rIns="0" bIns="0" rtlCol="0">
            <a:spAutoFit/>
          </a:bodyPr>
          <a:lstStyle/>
          <a:p>
            <a:pPr marL="165100" algn="just">
              <a:spcBef>
                <a:spcPts val="100"/>
              </a:spcBef>
              <a:buClr>
                <a:schemeClr val="bg1"/>
              </a:buClr>
            </a:pPr>
            <a:r>
              <a:rPr sz="3000" b="1" spc="-50" dirty="0">
                <a:solidFill>
                  <a:schemeClr val="bg1"/>
                </a:solidFill>
                <a:latin typeface="+mj-lt"/>
                <a:cs typeface="Trebuchet MS"/>
              </a:rPr>
              <a:t>Form</a:t>
            </a:r>
            <a:r>
              <a:rPr sz="3000" b="1" spc="-420" dirty="0">
                <a:solidFill>
                  <a:schemeClr val="bg1"/>
                </a:solidFill>
                <a:latin typeface="+mj-lt"/>
                <a:cs typeface="Trebuchet MS"/>
              </a:rPr>
              <a:t> </a:t>
            </a:r>
            <a:r>
              <a:rPr sz="3000" b="1" spc="40" dirty="0">
                <a:solidFill>
                  <a:schemeClr val="bg1"/>
                </a:solidFill>
                <a:latin typeface="+mj-lt"/>
                <a:cs typeface="Trebuchet MS"/>
              </a:rPr>
              <a:t>6</a:t>
            </a:r>
            <a:r>
              <a:rPr sz="3000" b="1" spc="-390" dirty="0">
                <a:solidFill>
                  <a:schemeClr val="bg1"/>
                </a:solidFill>
                <a:latin typeface="+mj-lt"/>
                <a:cs typeface="Trebuchet MS"/>
              </a:rPr>
              <a:t> </a:t>
            </a:r>
            <a:r>
              <a:rPr sz="3000" b="1" spc="-180" dirty="0">
                <a:solidFill>
                  <a:schemeClr val="bg1"/>
                </a:solidFill>
                <a:latin typeface="+mj-lt"/>
                <a:cs typeface="Trebuchet MS"/>
              </a:rPr>
              <a:t>consists</a:t>
            </a:r>
            <a:r>
              <a:rPr sz="3000" b="1" spc="-385" dirty="0">
                <a:solidFill>
                  <a:schemeClr val="bg1"/>
                </a:solidFill>
                <a:latin typeface="+mj-lt"/>
                <a:cs typeface="Trebuchet MS"/>
              </a:rPr>
              <a:t> </a:t>
            </a:r>
            <a:r>
              <a:rPr sz="3000" b="1" spc="-40" dirty="0">
                <a:solidFill>
                  <a:schemeClr val="bg1"/>
                </a:solidFill>
                <a:latin typeface="+mj-lt"/>
                <a:cs typeface="Trebuchet MS"/>
              </a:rPr>
              <a:t>of</a:t>
            </a:r>
            <a:r>
              <a:rPr sz="3000" b="1" spc="-405" dirty="0">
                <a:solidFill>
                  <a:schemeClr val="bg1"/>
                </a:solidFill>
                <a:latin typeface="+mj-lt"/>
                <a:cs typeface="Trebuchet MS"/>
              </a:rPr>
              <a:t> </a:t>
            </a:r>
            <a:r>
              <a:rPr sz="3000" b="1" spc="-40" dirty="0">
                <a:solidFill>
                  <a:schemeClr val="bg1"/>
                </a:solidFill>
                <a:latin typeface="+mj-lt"/>
                <a:cs typeface="Trebuchet MS"/>
              </a:rPr>
              <a:t>two</a:t>
            </a:r>
            <a:r>
              <a:rPr sz="3000" b="1" spc="-405" dirty="0">
                <a:solidFill>
                  <a:schemeClr val="bg1"/>
                </a:solidFill>
                <a:latin typeface="+mj-lt"/>
                <a:cs typeface="Trebuchet MS"/>
              </a:rPr>
              <a:t> </a:t>
            </a:r>
            <a:r>
              <a:rPr sz="3000" b="1" spc="-50" dirty="0">
                <a:solidFill>
                  <a:schemeClr val="bg1"/>
                </a:solidFill>
                <a:latin typeface="+mj-lt"/>
                <a:cs typeface="Trebuchet MS"/>
              </a:rPr>
              <a:t>years</a:t>
            </a:r>
            <a:r>
              <a:rPr sz="3000" b="1" spc="-395" dirty="0">
                <a:solidFill>
                  <a:schemeClr val="bg1"/>
                </a:solidFill>
                <a:latin typeface="+mj-lt"/>
                <a:cs typeface="Trebuchet MS"/>
              </a:rPr>
              <a:t> </a:t>
            </a:r>
            <a:r>
              <a:rPr sz="3000" b="1" spc="-40" dirty="0">
                <a:solidFill>
                  <a:schemeClr val="bg1"/>
                </a:solidFill>
                <a:latin typeface="+mj-lt"/>
                <a:cs typeface="Trebuchet MS"/>
              </a:rPr>
              <a:t>of</a:t>
            </a:r>
            <a:r>
              <a:rPr sz="3000" b="1" spc="-405" dirty="0">
                <a:solidFill>
                  <a:schemeClr val="bg1"/>
                </a:solidFill>
                <a:latin typeface="+mj-lt"/>
                <a:cs typeface="Trebuchet MS"/>
              </a:rPr>
              <a:t> </a:t>
            </a:r>
            <a:r>
              <a:rPr sz="3000" b="1" spc="-25" dirty="0">
                <a:solidFill>
                  <a:schemeClr val="bg1"/>
                </a:solidFill>
                <a:latin typeface="+mj-lt"/>
                <a:cs typeface="Trebuchet MS"/>
              </a:rPr>
              <a:t>study</a:t>
            </a:r>
            <a:endParaRPr sz="3000" b="1" dirty="0">
              <a:solidFill>
                <a:schemeClr val="bg1"/>
              </a:solidFill>
              <a:latin typeface="+mj-lt"/>
              <a:cs typeface="Trebuchet MS"/>
            </a:endParaRPr>
          </a:p>
          <a:p>
            <a:pPr marL="527685" indent="-515620" algn="just">
              <a:spcBef>
                <a:spcPts val="3000"/>
              </a:spcBef>
              <a:buClr>
                <a:schemeClr val="bg1"/>
              </a:buClr>
              <a:buSzPct val="94444"/>
              <a:buAutoNum type="arabicPeriod"/>
              <a:tabLst>
                <a:tab pos="527685" algn="l"/>
                <a:tab pos="528320" algn="l"/>
              </a:tabLst>
            </a:pPr>
            <a:r>
              <a:rPr sz="3000" spc="-10" dirty="0">
                <a:solidFill>
                  <a:schemeClr val="bg1"/>
                </a:solidFill>
                <a:latin typeface="+mj-lt"/>
                <a:cs typeface="Carlito"/>
              </a:rPr>
              <a:t>Lower </a:t>
            </a:r>
            <a:r>
              <a:rPr sz="3000" dirty="0">
                <a:solidFill>
                  <a:schemeClr val="bg1"/>
                </a:solidFill>
                <a:latin typeface="+mj-lt"/>
                <a:cs typeface="Carlito"/>
              </a:rPr>
              <a:t>6</a:t>
            </a:r>
          </a:p>
          <a:p>
            <a:pPr marL="527685" indent="-515620" algn="just">
              <a:spcBef>
                <a:spcPts val="695"/>
              </a:spcBef>
              <a:buClr>
                <a:schemeClr val="bg1"/>
              </a:buClr>
              <a:buSzPct val="94444"/>
              <a:buAutoNum type="arabicPeriod"/>
              <a:tabLst>
                <a:tab pos="527685" algn="l"/>
                <a:tab pos="528320" algn="l"/>
              </a:tabLst>
            </a:pPr>
            <a:r>
              <a:rPr sz="3000" dirty="0">
                <a:solidFill>
                  <a:schemeClr val="bg1"/>
                </a:solidFill>
                <a:latin typeface="+mj-lt"/>
                <a:cs typeface="Carlito"/>
              </a:rPr>
              <a:t>Upper 6</a:t>
            </a:r>
          </a:p>
          <a:p>
            <a:pPr algn="just">
              <a:spcBef>
                <a:spcPts val="20"/>
              </a:spcBef>
              <a:buClr>
                <a:schemeClr val="bg1"/>
              </a:buClr>
            </a:pPr>
            <a:endParaRPr sz="3000" dirty="0">
              <a:solidFill>
                <a:schemeClr val="bg1"/>
              </a:solidFill>
              <a:latin typeface="+mj-lt"/>
              <a:cs typeface="Carlito"/>
            </a:endParaRPr>
          </a:p>
          <a:p>
            <a:pPr marL="527685" marR="5080" indent="-515620" algn="just">
              <a:buClr>
                <a:schemeClr val="bg1"/>
              </a:buClr>
              <a:buSzPct val="97222"/>
              <a:buFont typeface="Arial"/>
              <a:buChar char="•"/>
              <a:tabLst>
                <a:tab pos="631190" algn="l"/>
                <a:tab pos="631825" algn="l"/>
              </a:tabLst>
            </a:pPr>
            <a:r>
              <a:rPr sz="3000" dirty="0">
                <a:solidFill>
                  <a:schemeClr val="bg1"/>
                </a:solidFill>
                <a:latin typeface="+mj-lt"/>
              </a:rPr>
              <a:t>	</a:t>
            </a:r>
            <a:r>
              <a:rPr sz="3000" dirty="0">
                <a:solidFill>
                  <a:schemeClr val="bg1"/>
                </a:solidFill>
                <a:latin typeface="+mj-lt"/>
                <a:cs typeface="Carlito"/>
              </a:rPr>
              <a:t>Although it is </a:t>
            </a:r>
            <a:r>
              <a:rPr sz="3000" spc="-15" dirty="0">
                <a:solidFill>
                  <a:schemeClr val="bg1"/>
                </a:solidFill>
                <a:latin typeface="+mj-lt"/>
                <a:cs typeface="Carlito"/>
              </a:rPr>
              <a:t>generally </a:t>
            </a:r>
            <a:r>
              <a:rPr sz="3000" spc="-30" dirty="0">
                <a:solidFill>
                  <a:schemeClr val="bg1"/>
                </a:solidFill>
                <a:latin typeface="+mj-lt"/>
                <a:cs typeface="Carlito"/>
              </a:rPr>
              <a:t>taken </a:t>
            </a:r>
            <a:r>
              <a:rPr sz="3000" spc="-15" dirty="0">
                <a:solidFill>
                  <a:schemeClr val="bg1"/>
                </a:solidFill>
                <a:latin typeface="+mj-lt"/>
                <a:cs typeface="Carlito"/>
              </a:rPr>
              <a:t>by </a:t>
            </a:r>
            <a:r>
              <a:rPr sz="3000" dirty="0">
                <a:solidFill>
                  <a:schemeClr val="bg1"/>
                </a:solidFill>
                <a:latin typeface="+mj-lt"/>
                <a:cs typeface="Carlito"/>
              </a:rPr>
              <a:t>those  desiring </a:t>
            </a:r>
            <a:r>
              <a:rPr sz="3000" spc="-25" dirty="0">
                <a:solidFill>
                  <a:schemeClr val="bg1"/>
                </a:solidFill>
                <a:latin typeface="+mj-lt"/>
                <a:cs typeface="Carlito"/>
              </a:rPr>
              <a:t>to attend </a:t>
            </a:r>
            <a:r>
              <a:rPr sz="3000" dirty="0">
                <a:solidFill>
                  <a:schemeClr val="bg1"/>
                </a:solidFill>
                <a:latin typeface="+mj-lt"/>
                <a:cs typeface="Carlito"/>
              </a:rPr>
              <a:t>public </a:t>
            </a:r>
            <a:r>
              <a:rPr sz="3000" spc="-10" dirty="0">
                <a:solidFill>
                  <a:schemeClr val="bg1"/>
                </a:solidFill>
                <a:latin typeface="+mj-lt"/>
                <a:cs typeface="Carlito"/>
              </a:rPr>
              <a:t>universities </a:t>
            </a:r>
            <a:r>
              <a:rPr sz="3000" dirty="0">
                <a:solidFill>
                  <a:schemeClr val="bg1"/>
                </a:solidFill>
                <a:latin typeface="+mj-lt"/>
                <a:cs typeface="Carlito"/>
              </a:rPr>
              <a:t>in  </a:t>
            </a:r>
            <a:r>
              <a:rPr sz="3000" spc="-15" dirty="0">
                <a:solidFill>
                  <a:schemeClr val="bg1"/>
                </a:solidFill>
                <a:latin typeface="+mj-lt"/>
                <a:cs typeface="Carlito"/>
              </a:rPr>
              <a:t>Malaysia, </a:t>
            </a:r>
            <a:r>
              <a:rPr sz="3000" dirty="0">
                <a:solidFill>
                  <a:schemeClr val="bg1"/>
                </a:solidFill>
                <a:latin typeface="+mj-lt"/>
                <a:cs typeface="Carlito"/>
              </a:rPr>
              <a:t>it is </a:t>
            </a:r>
            <a:r>
              <a:rPr sz="3000" spc="-10" dirty="0">
                <a:solidFill>
                  <a:schemeClr val="bg1"/>
                </a:solidFill>
                <a:latin typeface="+mj-lt"/>
                <a:cs typeface="Carlito"/>
              </a:rPr>
              <a:t>internationally recognised  </a:t>
            </a:r>
            <a:r>
              <a:rPr sz="3000" dirty="0">
                <a:solidFill>
                  <a:schemeClr val="bg1"/>
                </a:solidFill>
                <a:latin typeface="+mj-lt"/>
                <a:cs typeface="Carlito"/>
              </a:rPr>
              <a:t>and </a:t>
            </a:r>
            <a:r>
              <a:rPr sz="3000" spc="-25" dirty="0">
                <a:solidFill>
                  <a:schemeClr val="bg1"/>
                </a:solidFill>
                <a:latin typeface="+mj-lt"/>
                <a:cs typeface="Carlito"/>
              </a:rPr>
              <a:t>may </a:t>
            </a:r>
            <a:r>
              <a:rPr sz="3000" dirty="0">
                <a:solidFill>
                  <a:schemeClr val="bg1"/>
                </a:solidFill>
                <a:latin typeface="+mj-lt"/>
                <a:cs typeface="Carlito"/>
              </a:rPr>
              <a:t>also be used, </a:t>
            </a:r>
            <a:r>
              <a:rPr sz="3000" spc="-5" dirty="0">
                <a:solidFill>
                  <a:schemeClr val="bg1"/>
                </a:solidFill>
                <a:latin typeface="+mj-lt"/>
                <a:cs typeface="Carlito"/>
              </a:rPr>
              <a:t>though </a:t>
            </a:r>
            <a:r>
              <a:rPr sz="3000" spc="-25" dirty="0">
                <a:solidFill>
                  <a:schemeClr val="bg1"/>
                </a:solidFill>
                <a:latin typeface="+mj-lt"/>
                <a:cs typeface="Carlito"/>
              </a:rPr>
              <a:t>rarely  </a:t>
            </a:r>
            <a:r>
              <a:rPr sz="3000" spc="-15" dirty="0">
                <a:solidFill>
                  <a:schemeClr val="bg1"/>
                </a:solidFill>
                <a:latin typeface="+mj-lt"/>
                <a:cs typeface="Carlito"/>
              </a:rPr>
              <a:t>required, </a:t>
            </a:r>
            <a:r>
              <a:rPr sz="3000" spc="-20" dirty="0">
                <a:solidFill>
                  <a:schemeClr val="bg1"/>
                </a:solidFill>
                <a:latin typeface="+mj-lt"/>
                <a:cs typeface="Carlito"/>
              </a:rPr>
              <a:t>to enter private </a:t>
            </a:r>
            <a:r>
              <a:rPr sz="3000" spc="-10" dirty="0">
                <a:solidFill>
                  <a:schemeClr val="bg1"/>
                </a:solidFill>
                <a:latin typeface="+mj-lt"/>
                <a:cs typeface="Carlito"/>
              </a:rPr>
              <a:t>local  universities </a:t>
            </a:r>
            <a:r>
              <a:rPr sz="3000" spc="-25" dirty="0">
                <a:solidFill>
                  <a:schemeClr val="bg1"/>
                </a:solidFill>
                <a:latin typeface="+mj-lt"/>
                <a:cs typeface="Carlito"/>
              </a:rPr>
              <a:t>for </a:t>
            </a:r>
            <a:r>
              <a:rPr sz="3000" u="heavy" spc="-20" dirty="0">
                <a:solidFill>
                  <a:schemeClr val="bg1"/>
                </a:solidFill>
                <a:uFill>
                  <a:solidFill>
                    <a:srgbClr val="EB8703"/>
                  </a:solidFill>
                </a:uFill>
                <a:latin typeface="+mj-lt"/>
                <a:cs typeface="Carlito"/>
                <a:hlinkClick r:id="rId2">
                  <a:extLst>
                    <a:ext uri="{A12FA001-AC4F-418D-AE19-62706E023703}">
                      <ahyp:hlinkClr xmlns:ahyp="http://schemas.microsoft.com/office/drawing/2018/hyperlinkcolor" val="tx"/>
                    </a:ext>
                  </a:extLst>
                </a:hlinkClick>
              </a:rPr>
              <a:t>undergraduate</a:t>
            </a:r>
            <a:r>
              <a:rPr sz="3000" spc="50" dirty="0">
                <a:solidFill>
                  <a:schemeClr val="bg1"/>
                </a:solidFill>
                <a:latin typeface="+mj-lt"/>
                <a:cs typeface="Carlito"/>
                <a:hlinkClick r:id="rId2">
                  <a:extLst>
                    <a:ext uri="{A12FA001-AC4F-418D-AE19-62706E023703}">
                      <ahyp:hlinkClr xmlns:ahyp="http://schemas.microsoft.com/office/drawing/2018/hyperlinkcolor" val="tx"/>
                    </a:ext>
                  </a:extLst>
                </a:hlinkClick>
              </a:rPr>
              <a:t> </a:t>
            </a:r>
            <a:r>
              <a:rPr sz="3000" spc="-10" dirty="0">
                <a:solidFill>
                  <a:schemeClr val="bg1"/>
                </a:solidFill>
                <a:latin typeface="+mj-lt"/>
                <a:cs typeface="Carlito"/>
              </a:rPr>
              <a:t>courses.</a:t>
            </a:r>
            <a:endParaRPr sz="3000" dirty="0">
              <a:solidFill>
                <a:schemeClr val="bg1"/>
              </a:solidFill>
              <a:latin typeface="+mj-lt"/>
              <a:cs typeface="Carlito"/>
            </a:endParaRPr>
          </a:p>
        </p:txBody>
      </p:sp>
    </p:spTree>
    <p:extLst>
      <p:ext uri="{BB962C8B-B14F-4D97-AF65-F5344CB8AC3E}">
        <p14:creationId xmlns:p14="http://schemas.microsoft.com/office/powerpoint/2010/main" val="15884259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12022" y="2001731"/>
            <a:ext cx="8035290" cy="2320507"/>
          </a:xfrm>
          <a:prstGeom prst="rect">
            <a:avLst/>
          </a:prstGeom>
        </p:spPr>
        <p:txBody>
          <a:bodyPr vert="horz" wrap="square" lIns="0" tIns="12065" rIns="0" bIns="0" rtlCol="0">
            <a:spAutoFit/>
          </a:bodyPr>
          <a:lstStyle/>
          <a:p>
            <a:pPr marL="12700" algn="just">
              <a:spcBef>
                <a:spcPts val="95"/>
              </a:spcBef>
            </a:pPr>
            <a:r>
              <a:rPr lang="en-US" sz="3000" spc="-220" dirty="0">
                <a:solidFill>
                  <a:schemeClr val="bg1"/>
                </a:solidFill>
                <a:latin typeface="+mj-lt"/>
                <a:cs typeface="Trebuchet MS"/>
              </a:rPr>
              <a:t>Higher </a:t>
            </a:r>
            <a:r>
              <a:rPr lang="en-US" sz="3000" spc="-135" dirty="0">
                <a:solidFill>
                  <a:schemeClr val="bg1"/>
                </a:solidFill>
                <a:latin typeface="+mj-lt"/>
                <a:cs typeface="Trebuchet MS"/>
              </a:rPr>
              <a:t>Education</a:t>
            </a:r>
            <a:r>
              <a:rPr sz="3000" spc="-135" dirty="0">
                <a:solidFill>
                  <a:schemeClr val="bg1"/>
                </a:solidFill>
                <a:latin typeface="+mj-lt"/>
                <a:cs typeface="Trebuchet MS"/>
              </a:rPr>
              <a:t> </a:t>
            </a:r>
            <a:r>
              <a:rPr sz="3000" spc="-114" dirty="0">
                <a:solidFill>
                  <a:schemeClr val="bg1"/>
                </a:solidFill>
                <a:latin typeface="+mj-lt"/>
                <a:cs typeface="Trebuchet MS"/>
              </a:rPr>
              <a:t>is </a:t>
            </a:r>
            <a:r>
              <a:rPr sz="3000" spc="-155" dirty="0">
                <a:solidFill>
                  <a:schemeClr val="bg1"/>
                </a:solidFill>
                <a:latin typeface="+mj-lt"/>
                <a:cs typeface="Trebuchet MS"/>
              </a:rPr>
              <a:t>heavily  </a:t>
            </a:r>
            <a:r>
              <a:rPr lang="en-US" sz="3000" spc="-125" dirty="0">
                <a:solidFill>
                  <a:schemeClr val="bg1"/>
                </a:solidFill>
                <a:latin typeface="+mj-lt"/>
                <a:cs typeface="Trebuchet MS"/>
              </a:rPr>
              <a:t>supervision</a:t>
            </a:r>
            <a:r>
              <a:rPr sz="3000" spc="-125" dirty="0">
                <a:solidFill>
                  <a:schemeClr val="bg1"/>
                </a:solidFill>
                <a:latin typeface="+mj-lt"/>
                <a:cs typeface="Trebuchet MS"/>
              </a:rPr>
              <a:t> </a:t>
            </a:r>
            <a:r>
              <a:rPr sz="3000" spc="-95" dirty="0">
                <a:solidFill>
                  <a:schemeClr val="bg1"/>
                </a:solidFill>
                <a:latin typeface="+mj-lt"/>
                <a:cs typeface="Trebuchet MS"/>
              </a:rPr>
              <a:t>by </a:t>
            </a:r>
            <a:r>
              <a:rPr sz="3000" spc="-160" dirty="0">
                <a:solidFill>
                  <a:schemeClr val="bg1"/>
                </a:solidFill>
                <a:latin typeface="+mj-lt"/>
                <a:cs typeface="Trebuchet MS"/>
              </a:rPr>
              <a:t>the </a:t>
            </a:r>
            <a:r>
              <a:rPr sz="3000" spc="-140" dirty="0">
                <a:solidFill>
                  <a:schemeClr val="bg1"/>
                </a:solidFill>
                <a:latin typeface="+mj-lt"/>
                <a:cs typeface="Trebuchet MS"/>
              </a:rPr>
              <a:t>government.  </a:t>
            </a:r>
            <a:r>
              <a:rPr sz="3000" spc="-120" dirty="0">
                <a:solidFill>
                  <a:schemeClr val="bg1"/>
                </a:solidFill>
                <a:latin typeface="+mj-lt"/>
                <a:cs typeface="Trebuchet MS"/>
              </a:rPr>
              <a:t>Applicants </a:t>
            </a:r>
            <a:r>
              <a:rPr sz="3000" spc="-65" dirty="0">
                <a:solidFill>
                  <a:schemeClr val="bg1"/>
                </a:solidFill>
                <a:latin typeface="+mj-lt"/>
                <a:cs typeface="Trebuchet MS"/>
              </a:rPr>
              <a:t>to </a:t>
            </a:r>
            <a:r>
              <a:rPr sz="3000" spc="-180" dirty="0">
                <a:solidFill>
                  <a:schemeClr val="bg1"/>
                </a:solidFill>
                <a:latin typeface="+mj-lt"/>
                <a:cs typeface="Trebuchet MS"/>
              </a:rPr>
              <a:t>public </a:t>
            </a:r>
            <a:r>
              <a:rPr sz="3000" spc="-170" dirty="0">
                <a:solidFill>
                  <a:schemeClr val="bg1"/>
                </a:solidFill>
                <a:latin typeface="+mj-lt"/>
                <a:cs typeface="Trebuchet MS"/>
              </a:rPr>
              <a:t>universities  </a:t>
            </a:r>
            <a:r>
              <a:rPr sz="3000" spc="-85" dirty="0">
                <a:solidFill>
                  <a:schemeClr val="bg1"/>
                </a:solidFill>
                <a:latin typeface="+mj-lt"/>
                <a:cs typeface="Trebuchet MS"/>
              </a:rPr>
              <a:t>must</a:t>
            </a:r>
            <a:r>
              <a:rPr sz="3000" spc="-400" dirty="0">
                <a:solidFill>
                  <a:schemeClr val="bg1"/>
                </a:solidFill>
                <a:latin typeface="+mj-lt"/>
                <a:cs typeface="Trebuchet MS"/>
              </a:rPr>
              <a:t> </a:t>
            </a:r>
            <a:r>
              <a:rPr sz="3000" spc="-160" dirty="0">
                <a:solidFill>
                  <a:schemeClr val="bg1"/>
                </a:solidFill>
                <a:latin typeface="+mj-lt"/>
                <a:cs typeface="Trebuchet MS"/>
              </a:rPr>
              <a:t>have</a:t>
            </a:r>
            <a:r>
              <a:rPr sz="3000" spc="-375" dirty="0">
                <a:solidFill>
                  <a:schemeClr val="bg1"/>
                </a:solidFill>
                <a:latin typeface="+mj-lt"/>
                <a:cs typeface="Trebuchet MS"/>
              </a:rPr>
              <a:t> </a:t>
            </a:r>
            <a:r>
              <a:rPr sz="3000" spc="-150" dirty="0">
                <a:solidFill>
                  <a:schemeClr val="bg1"/>
                </a:solidFill>
                <a:latin typeface="+mj-lt"/>
                <a:cs typeface="Trebuchet MS"/>
              </a:rPr>
              <a:t>completed</a:t>
            </a:r>
            <a:r>
              <a:rPr sz="3000" spc="-400" dirty="0">
                <a:solidFill>
                  <a:schemeClr val="bg1"/>
                </a:solidFill>
                <a:latin typeface="+mj-lt"/>
                <a:cs typeface="Trebuchet MS"/>
              </a:rPr>
              <a:t> </a:t>
            </a:r>
            <a:r>
              <a:rPr sz="3000" spc="-155" dirty="0">
                <a:solidFill>
                  <a:schemeClr val="bg1"/>
                </a:solidFill>
                <a:latin typeface="+mj-lt"/>
                <a:cs typeface="Trebuchet MS"/>
              </a:rPr>
              <a:t>the</a:t>
            </a:r>
            <a:r>
              <a:rPr sz="3000" spc="-400" dirty="0">
                <a:solidFill>
                  <a:schemeClr val="bg1"/>
                </a:solidFill>
                <a:latin typeface="+mj-lt"/>
                <a:cs typeface="Trebuchet MS"/>
              </a:rPr>
              <a:t> </a:t>
            </a:r>
            <a:r>
              <a:rPr sz="3000" spc="-55" dirty="0">
                <a:solidFill>
                  <a:schemeClr val="bg1"/>
                </a:solidFill>
                <a:latin typeface="+mj-lt"/>
                <a:cs typeface="Trebuchet MS"/>
              </a:rPr>
              <a:t>Malaysia  </a:t>
            </a:r>
            <a:r>
              <a:rPr sz="3000" spc="-150" dirty="0">
                <a:solidFill>
                  <a:schemeClr val="bg1"/>
                </a:solidFill>
                <a:latin typeface="+mj-lt"/>
                <a:cs typeface="Trebuchet MS"/>
              </a:rPr>
              <a:t>matriculation </a:t>
            </a:r>
            <a:r>
              <a:rPr sz="3000" spc="-120" dirty="0">
                <a:solidFill>
                  <a:schemeClr val="bg1"/>
                </a:solidFill>
                <a:latin typeface="+mj-lt"/>
                <a:cs typeface="Trebuchet MS"/>
              </a:rPr>
              <a:t>programme </a:t>
            </a:r>
            <a:r>
              <a:rPr sz="3000" spc="-185" dirty="0">
                <a:solidFill>
                  <a:schemeClr val="bg1"/>
                </a:solidFill>
                <a:latin typeface="+mj-lt"/>
                <a:cs typeface="Trebuchet MS"/>
              </a:rPr>
              <a:t>or </a:t>
            </a:r>
            <a:r>
              <a:rPr sz="3000" spc="-160" dirty="0">
                <a:solidFill>
                  <a:schemeClr val="bg1"/>
                </a:solidFill>
                <a:latin typeface="+mj-lt"/>
                <a:cs typeface="Trebuchet MS"/>
              </a:rPr>
              <a:t>have  </a:t>
            </a:r>
            <a:r>
              <a:rPr sz="3000" spc="-110" dirty="0">
                <a:solidFill>
                  <a:schemeClr val="bg1"/>
                </a:solidFill>
                <a:latin typeface="+mj-lt"/>
                <a:cs typeface="Trebuchet MS"/>
              </a:rPr>
              <a:t>an </a:t>
            </a:r>
            <a:r>
              <a:rPr sz="3000" spc="110" dirty="0">
                <a:solidFill>
                  <a:schemeClr val="bg1"/>
                </a:solidFill>
                <a:latin typeface="+mj-lt"/>
                <a:cs typeface="Trebuchet MS"/>
              </a:rPr>
              <a:t>STPM </a:t>
            </a:r>
            <a:r>
              <a:rPr sz="3000" spc="-145" dirty="0">
                <a:solidFill>
                  <a:schemeClr val="bg1"/>
                </a:solidFill>
                <a:latin typeface="+mj-lt"/>
                <a:cs typeface="Trebuchet MS"/>
              </a:rPr>
              <a:t>grade. </a:t>
            </a:r>
            <a:r>
              <a:rPr sz="3000" spc="-200" dirty="0">
                <a:solidFill>
                  <a:schemeClr val="bg1"/>
                </a:solidFill>
                <a:latin typeface="+mj-lt"/>
                <a:cs typeface="Trebuchet MS"/>
              </a:rPr>
              <a:t>Excellence </a:t>
            </a:r>
            <a:r>
              <a:rPr sz="3000" spc="-175" dirty="0">
                <a:solidFill>
                  <a:schemeClr val="bg1"/>
                </a:solidFill>
                <a:latin typeface="+mj-lt"/>
                <a:cs typeface="Trebuchet MS"/>
              </a:rPr>
              <a:t>in  </a:t>
            </a:r>
            <a:r>
              <a:rPr sz="3000" spc="-155" dirty="0">
                <a:solidFill>
                  <a:schemeClr val="bg1"/>
                </a:solidFill>
                <a:latin typeface="+mj-lt"/>
                <a:cs typeface="Trebuchet MS"/>
              </a:rPr>
              <a:t>these </a:t>
            </a:r>
            <a:r>
              <a:rPr sz="3000" spc="-120" dirty="0">
                <a:solidFill>
                  <a:schemeClr val="bg1"/>
                </a:solidFill>
                <a:latin typeface="+mj-lt"/>
                <a:cs typeface="Trebuchet MS"/>
              </a:rPr>
              <a:t>examinations </a:t>
            </a:r>
            <a:r>
              <a:rPr sz="3000" spc="-105" dirty="0">
                <a:solidFill>
                  <a:schemeClr val="bg1"/>
                </a:solidFill>
                <a:latin typeface="+mj-lt"/>
                <a:cs typeface="Trebuchet MS"/>
              </a:rPr>
              <a:t>does </a:t>
            </a:r>
            <a:r>
              <a:rPr sz="3000" spc="-90" dirty="0">
                <a:solidFill>
                  <a:schemeClr val="bg1"/>
                </a:solidFill>
                <a:latin typeface="+mj-lt"/>
                <a:cs typeface="Trebuchet MS"/>
              </a:rPr>
              <a:t>not  </a:t>
            </a:r>
            <a:r>
              <a:rPr sz="3000" spc="-135" dirty="0">
                <a:solidFill>
                  <a:schemeClr val="bg1"/>
                </a:solidFill>
                <a:latin typeface="+mj-lt"/>
                <a:cs typeface="Trebuchet MS"/>
              </a:rPr>
              <a:t>guarantee </a:t>
            </a:r>
            <a:r>
              <a:rPr sz="3000" spc="-75" dirty="0">
                <a:solidFill>
                  <a:schemeClr val="bg1"/>
                </a:solidFill>
                <a:latin typeface="+mj-lt"/>
                <a:cs typeface="Trebuchet MS"/>
              </a:rPr>
              <a:t>a </a:t>
            </a:r>
            <a:r>
              <a:rPr sz="3000" spc="-185" dirty="0">
                <a:solidFill>
                  <a:schemeClr val="bg1"/>
                </a:solidFill>
                <a:latin typeface="+mj-lt"/>
                <a:cs typeface="Trebuchet MS"/>
              </a:rPr>
              <a:t>place </a:t>
            </a:r>
            <a:r>
              <a:rPr sz="3000" spc="-175" dirty="0">
                <a:solidFill>
                  <a:schemeClr val="bg1"/>
                </a:solidFill>
                <a:latin typeface="+mj-lt"/>
                <a:cs typeface="Trebuchet MS"/>
              </a:rPr>
              <a:t>in </a:t>
            </a:r>
            <a:r>
              <a:rPr sz="3000" spc="-75" dirty="0">
                <a:solidFill>
                  <a:schemeClr val="bg1"/>
                </a:solidFill>
                <a:latin typeface="+mj-lt"/>
                <a:cs typeface="Trebuchet MS"/>
              </a:rPr>
              <a:t>a </a:t>
            </a:r>
            <a:r>
              <a:rPr sz="3000" spc="-180" dirty="0">
                <a:solidFill>
                  <a:schemeClr val="bg1"/>
                </a:solidFill>
                <a:latin typeface="+mj-lt"/>
                <a:cs typeface="Trebuchet MS"/>
              </a:rPr>
              <a:t>public  </a:t>
            </a:r>
            <a:r>
              <a:rPr sz="3000" spc="-195" dirty="0">
                <a:solidFill>
                  <a:schemeClr val="bg1"/>
                </a:solidFill>
                <a:latin typeface="+mj-lt"/>
                <a:cs typeface="Trebuchet MS"/>
              </a:rPr>
              <a:t>university.</a:t>
            </a:r>
            <a:endParaRPr sz="3000" dirty="0">
              <a:solidFill>
                <a:schemeClr val="bg1"/>
              </a:solidFill>
              <a:latin typeface="+mj-lt"/>
              <a:cs typeface="Trebuchet MS"/>
            </a:endParaRPr>
          </a:p>
        </p:txBody>
      </p:sp>
      <p:sp>
        <p:nvSpPr>
          <p:cNvPr id="3" name="object 2"/>
          <p:cNvSpPr txBox="1">
            <a:spLocks/>
          </p:cNvSpPr>
          <p:nvPr/>
        </p:nvSpPr>
        <p:spPr>
          <a:xfrm>
            <a:off x="1912022" y="729760"/>
            <a:ext cx="8132931" cy="704680"/>
          </a:xfrm>
          <a:prstGeom prst="rect">
            <a:avLst/>
          </a:prstGeom>
        </p:spPr>
        <p:txBody>
          <a:bodyPr vert="horz" wrap="square" lIns="0" tIns="12065" rIns="0" bIns="0" rtlCol="0" anchor="ctr">
            <a:spAutoFit/>
          </a:bodyPr>
          <a:lst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a:lstStyle>
          <a:p>
            <a:pPr marL="12700" algn="ctr">
              <a:lnSpc>
                <a:spcPct val="100000"/>
              </a:lnSpc>
              <a:spcBef>
                <a:spcPts val="95"/>
              </a:spcBef>
            </a:pPr>
            <a:r>
              <a:rPr lang="en-US" sz="4500" b="1" spc="-160" dirty="0">
                <a:solidFill>
                  <a:schemeClr val="bg1"/>
                </a:solidFill>
              </a:rPr>
              <a:t>Higher   education</a:t>
            </a:r>
            <a:endParaRPr lang="en-US" sz="4500" b="1" dirty="0">
              <a:solidFill>
                <a:schemeClr val="bg1"/>
              </a:solidFill>
            </a:endParaRPr>
          </a:p>
        </p:txBody>
      </p:sp>
    </p:spTree>
    <p:extLst>
      <p:ext uri="{BB962C8B-B14F-4D97-AF65-F5344CB8AC3E}">
        <p14:creationId xmlns:p14="http://schemas.microsoft.com/office/powerpoint/2010/main" val="1782332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2590800" y="381000"/>
            <a:ext cx="7620000"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latin typeface="Times New Roman" panose="02020603050405020304" pitchFamily="18" charset="0"/>
                <a:cs typeface="Times New Roman" panose="02020603050405020304" pitchFamily="18" charset="0"/>
              </a:rPr>
              <a:t>SECONDARY EDUCATION</a:t>
            </a:r>
          </a:p>
        </p:txBody>
      </p:sp>
      <p:sp>
        <p:nvSpPr>
          <p:cNvPr id="20483" name="Rectangle 3"/>
          <p:cNvSpPr>
            <a:spLocks noGrp="1"/>
          </p:cNvSpPr>
          <p:nvPr>
            <p:ph idx="1"/>
          </p:nvPr>
        </p:nvSpPr>
        <p:spPr>
          <a:xfrm>
            <a:off x="2590800" y="1752600"/>
            <a:ext cx="7620000" cy="4114800"/>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r>
              <a:rPr lang="pl-PL" altLang="en-US" sz="3000" b="1" dirty="0">
                <a:solidFill>
                  <a:schemeClr val="bg1"/>
                </a:solidFill>
                <a:effectLst/>
                <a:latin typeface="Times New Roman" panose="02020603050405020304" pitchFamily="18" charset="0"/>
                <a:cs typeface="Times New Roman" panose="02020603050405020304" pitchFamily="18" charset="0"/>
              </a:rPr>
              <a:t>Senior high school</a:t>
            </a:r>
            <a:r>
              <a:rPr lang="pl-PL" altLang="en-US" sz="3000" dirty="0">
                <a:solidFill>
                  <a:schemeClr val="bg1"/>
                </a:solidFill>
                <a:effectLst/>
                <a:latin typeface="Times New Roman" panose="02020603050405020304" pitchFamily="18" charset="0"/>
                <a:cs typeface="Times New Roman" panose="02020603050405020304" pitchFamily="18" charset="0"/>
              </a:rPr>
              <a:t> </a:t>
            </a:r>
          </a:p>
          <a:p>
            <a:pPr lvl="1" algn="just"/>
            <a:r>
              <a:rPr lang="pl-PL" altLang="en-US" sz="3000" dirty="0">
                <a:solidFill>
                  <a:schemeClr val="bg1"/>
                </a:solidFill>
                <a:effectLst/>
                <a:latin typeface="Times New Roman" panose="02020603050405020304" pitchFamily="18" charset="0"/>
                <a:cs typeface="Times New Roman" panose="02020603050405020304" pitchFamily="18" charset="0"/>
              </a:rPr>
              <a:t>(9th) 10th through 12th grade. </a:t>
            </a:r>
          </a:p>
          <a:p>
            <a:pPr lvl="1" algn="just"/>
            <a:r>
              <a:rPr lang="pl-PL" altLang="en-US" sz="3000" dirty="0">
                <a:solidFill>
                  <a:schemeClr val="bg1"/>
                </a:solidFill>
                <a:effectLst/>
                <a:latin typeface="Times New Roman" panose="02020603050405020304" pitchFamily="18" charset="0"/>
                <a:cs typeface="Times New Roman" panose="02020603050405020304" pitchFamily="18" charset="0"/>
              </a:rPr>
              <a:t>The students in these grades are commonly referred to as </a:t>
            </a:r>
            <a:r>
              <a:rPr lang="pl-PL" altLang="en-US" sz="3000" u="sng" dirty="0">
                <a:solidFill>
                  <a:schemeClr val="bg1"/>
                </a:solidFill>
                <a:effectLst/>
                <a:latin typeface="Times New Roman" panose="02020603050405020304" pitchFamily="18" charset="0"/>
                <a:cs typeface="Times New Roman" panose="02020603050405020304" pitchFamily="18" charset="0"/>
              </a:rPr>
              <a:t>freshmen</a:t>
            </a:r>
            <a:r>
              <a:rPr lang="pl-PL" altLang="en-US" sz="3000" dirty="0">
                <a:solidFill>
                  <a:schemeClr val="bg1"/>
                </a:solidFill>
                <a:effectLst/>
                <a:latin typeface="Times New Roman" panose="02020603050405020304" pitchFamily="18" charset="0"/>
                <a:cs typeface="Times New Roman" panose="02020603050405020304" pitchFamily="18" charset="0"/>
              </a:rPr>
              <a:t> (grade 9), </a:t>
            </a:r>
            <a:r>
              <a:rPr lang="pl-PL" altLang="en-US" sz="3000" u="sng" dirty="0">
                <a:solidFill>
                  <a:schemeClr val="bg1"/>
                </a:solidFill>
                <a:effectLst/>
                <a:latin typeface="Times New Roman" panose="02020603050405020304" pitchFamily="18" charset="0"/>
                <a:cs typeface="Times New Roman" panose="02020603050405020304" pitchFamily="18" charset="0"/>
              </a:rPr>
              <a:t>sophomores</a:t>
            </a:r>
            <a:r>
              <a:rPr lang="pl-PL" altLang="en-US" sz="3000" dirty="0">
                <a:solidFill>
                  <a:schemeClr val="bg1"/>
                </a:solidFill>
                <a:effectLst/>
                <a:latin typeface="Times New Roman" panose="02020603050405020304" pitchFamily="18" charset="0"/>
                <a:cs typeface="Times New Roman" panose="02020603050405020304" pitchFamily="18" charset="0"/>
              </a:rPr>
              <a:t> (grade 10),</a:t>
            </a:r>
            <a:r>
              <a:rPr lang="pl-PL" altLang="en-US" sz="3000" u="sng" dirty="0">
                <a:solidFill>
                  <a:schemeClr val="bg1"/>
                </a:solidFill>
                <a:effectLst/>
                <a:latin typeface="Times New Roman" panose="02020603050405020304" pitchFamily="18" charset="0"/>
                <a:cs typeface="Times New Roman" panose="02020603050405020304" pitchFamily="18" charset="0"/>
              </a:rPr>
              <a:t> juniors</a:t>
            </a:r>
            <a:r>
              <a:rPr lang="pl-PL" altLang="en-US" sz="3000" dirty="0">
                <a:solidFill>
                  <a:schemeClr val="bg1"/>
                </a:solidFill>
                <a:effectLst/>
                <a:latin typeface="Times New Roman" panose="02020603050405020304" pitchFamily="18" charset="0"/>
                <a:cs typeface="Times New Roman" panose="02020603050405020304" pitchFamily="18" charset="0"/>
              </a:rPr>
              <a:t> (grade 11) and </a:t>
            </a:r>
            <a:r>
              <a:rPr lang="pl-PL" altLang="en-US" sz="3000" u="sng" dirty="0">
                <a:solidFill>
                  <a:schemeClr val="bg1"/>
                </a:solidFill>
                <a:effectLst/>
                <a:latin typeface="Times New Roman" panose="02020603050405020304" pitchFamily="18" charset="0"/>
                <a:cs typeface="Times New Roman" panose="02020603050405020304" pitchFamily="18" charset="0"/>
              </a:rPr>
              <a:t>seniors</a:t>
            </a:r>
            <a:r>
              <a:rPr lang="pl-PL" altLang="en-US" sz="3000" dirty="0">
                <a:solidFill>
                  <a:schemeClr val="bg1"/>
                </a:solidFill>
                <a:effectLst/>
                <a:latin typeface="Times New Roman" panose="02020603050405020304" pitchFamily="18" charset="0"/>
                <a:cs typeface="Times New Roman" panose="02020603050405020304" pitchFamily="18" charset="0"/>
              </a:rPr>
              <a:t> (grade 12).</a:t>
            </a:r>
          </a:p>
        </p:txBody>
      </p:sp>
    </p:spTree>
    <p:extLst>
      <p:ext uri="{BB962C8B-B14F-4D97-AF65-F5344CB8AC3E}">
        <p14:creationId xmlns:p14="http://schemas.microsoft.com/office/powerpoint/2010/main" val="17083655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90738" y="819892"/>
            <a:ext cx="7546975" cy="5231560"/>
          </a:xfrm>
          <a:prstGeom prst="rect">
            <a:avLst/>
          </a:prstGeom>
        </p:spPr>
        <p:txBody>
          <a:bodyPr vert="horz" wrap="square" lIns="0" tIns="78105" rIns="0" bIns="0" rtlCol="0">
            <a:spAutoFit/>
          </a:bodyPr>
          <a:lstStyle/>
          <a:p>
            <a:pPr marL="469900" marR="5080" indent="-457200" algn="just">
              <a:lnSpc>
                <a:spcPct val="90000"/>
              </a:lnSpc>
              <a:spcBef>
                <a:spcPts val="615"/>
              </a:spcBef>
              <a:buFont typeface="Wingdings" panose="05000000000000000000" pitchFamily="2" charset="2"/>
              <a:buChar char="§"/>
            </a:pPr>
            <a:r>
              <a:rPr sz="3000" spc="-204" dirty="0">
                <a:solidFill>
                  <a:schemeClr val="bg1"/>
                </a:solidFill>
                <a:latin typeface="+mj-lt"/>
                <a:cs typeface="Trebuchet MS"/>
              </a:rPr>
              <a:t>The </a:t>
            </a:r>
            <a:r>
              <a:rPr sz="3000" spc="-155" dirty="0">
                <a:solidFill>
                  <a:schemeClr val="bg1"/>
                </a:solidFill>
                <a:latin typeface="+mj-lt"/>
                <a:cs typeface="Trebuchet MS"/>
              </a:rPr>
              <a:t>classification </a:t>
            </a:r>
            <a:r>
              <a:rPr sz="3000" spc="-120" dirty="0">
                <a:solidFill>
                  <a:schemeClr val="bg1"/>
                </a:solidFill>
                <a:latin typeface="+mj-lt"/>
                <a:cs typeface="Trebuchet MS"/>
              </a:rPr>
              <a:t>of </a:t>
            </a:r>
            <a:r>
              <a:rPr lang="en-US" sz="3000" spc="-190" dirty="0">
                <a:solidFill>
                  <a:schemeClr val="bg1"/>
                </a:solidFill>
                <a:latin typeface="+mj-lt"/>
                <a:cs typeface="Trebuchet MS"/>
              </a:rPr>
              <a:t>higher</a:t>
            </a:r>
            <a:r>
              <a:rPr sz="3000" spc="-190" dirty="0">
                <a:solidFill>
                  <a:schemeClr val="bg1"/>
                </a:solidFill>
                <a:latin typeface="+mj-lt"/>
                <a:cs typeface="Trebuchet MS"/>
              </a:rPr>
              <a:t>  </a:t>
            </a:r>
            <a:r>
              <a:rPr sz="3000" spc="-165" dirty="0">
                <a:solidFill>
                  <a:schemeClr val="bg1"/>
                </a:solidFill>
                <a:latin typeface="+mj-lt"/>
                <a:cs typeface="Trebuchet MS"/>
              </a:rPr>
              <a:t>education </a:t>
            </a:r>
            <a:r>
              <a:rPr sz="3000" spc="-190" dirty="0">
                <a:solidFill>
                  <a:schemeClr val="bg1"/>
                </a:solidFill>
                <a:latin typeface="+mj-lt"/>
                <a:cs typeface="Trebuchet MS"/>
              </a:rPr>
              <a:t>in </a:t>
            </a:r>
            <a:r>
              <a:rPr sz="3000" spc="-55" dirty="0">
                <a:solidFill>
                  <a:schemeClr val="bg1"/>
                </a:solidFill>
                <a:latin typeface="+mj-lt"/>
                <a:cs typeface="Trebuchet MS"/>
              </a:rPr>
              <a:t>Malaysia </a:t>
            </a:r>
            <a:r>
              <a:rPr sz="3000" spc="-125" dirty="0">
                <a:solidFill>
                  <a:schemeClr val="bg1"/>
                </a:solidFill>
                <a:latin typeface="+mj-lt"/>
                <a:cs typeface="Trebuchet MS"/>
              </a:rPr>
              <a:t>is  </a:t>
            </a:r>
            <a:r>
              <a:rPr sz="3000" spc="-120" dirty="0">
                <a:solidFill>
                  <a:schemeClr val="bg1"/>
                </a:solidFill>
                <a:latin typeface="+mj-lt"/>
                <a:cs typeface="Trebuchet MS"/>
              </a:rPr>
              <a:t>organised </a:t>
            </a:r>
            <a:r>
              <a:rPr sz="3000" spc="-140" dirty="0">
                <a:solidFill>
                  <a:schemeClr val="bg1"/>
                </a:solidFill>
                <a:latin typeface="+mj-lt"/>
                <a:cs typeface="Trebuchet MS"/>
              </a:rPr>
              <a:t>upon </a:t>
            </a:r>
            <a:r>
              <a:rPr sz="3000" spc="-170" dirty="0">
                <a:solidFill>
                  <a:schemeClr val="bg1"/>
                </a:solidFill>
                <a:latin typeface="+mj-lt"/>
                <a:cs typeface="Trebuchet MS"/>
              </a:rPr>
              <a:t>the </a:t>
            </a:r>
            <a:r>
              <a:rPr sz="3000" u="heavy" spc="-70"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Malaysian </a:t>
            </a:r>
            <a:r>
              <a:rPr sz="3000" spc="-70" dirty="0">
                <a:solidFill>
                  <a:schemeClr val="bg1"/>
                </a:solidFill>
                <a:latin typeface="+mj-lt"/>
                <a:cs typeface="Trebuchet MS"/>
              </a:rPr>
              <a:t> </a:t>
            </a:r>
            <a:r>
              <a:rPr sz="3000" u="heavy" spc="-135"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Qualifications </a:t>
            </a:r>
            <a:r>
              <a:rPr sz="3000" u="heavy" spc="-190"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Framework </a:t>
            </a:r>
            <a:r>
              <a:rPr sz="3000" spc="-190" dirty="0">
                <a:solidFill>
                  <a:schemeClr val="bg1"/>
                </a:solidFill>
                <a:latin typeface="+mj-lt"/>
                <a:cs typeface="Trebuchet MS"/>
              </a:rPr>
              <a:t> </a:t>
            </a:r>
            <a:r>
              <a:rPr sz="3000" spc="-50" dirty="0">
                <a:solidFill>
                  <a:schemeClr val="bg1"/>
                </a:solidFill>
                <a:latin typeface="+mj-lt"/>
                <a:cs typeface="Trebuchet MS"/>
              </a:rPr>
              <a:t>(MQF) </a:t>
            </a:r>
            <a:r>
              <a:rPr sz="3000" spc="-200" dirty="0">
                <a:solidFill>
                  <a:schemeClr val="bg1"/>
                </a:solidFill>
                <a:latin typeface="+mj-lt"/>
                <a:cs typeface="Trebuchet MS"/>
              </a:rPr>
              <a:t>which </a:t>
            </a:r>
            <a:r>
              <a:rPr sz="3000" spc="-150" dirty="0">
                <a:solidFill>
                  <a:schemeClr val="bg1"/>
                </a:solidFill>
                <a:latin typeface="+mj-lt"/>
                <a:cs typeface="Trebuchet MS"/>
              </a:rPr>
              <a:t>seeks </a:t>
            </a:r>
            <a:r>
              <a:rPr sz="3000" spc="-70" dirty="0">
                <a:solidFill>
                  <a:schemeClr val="bg1"/>
                </a:solidFill>
                <a:latin typeface="+mj-lt"/>
                <a:cs typeface="Trebuchet MS"/>
              </a:rPr>
              <a:t>to </a:t>
            </a:r>
            <a:r>
              <a:rPr sz="3000" spc="-125" dirty="0">
                <a:solidFill>
                  <a:schemeClr val="bg1"/>
                </a:solidFill>
                <a:latin typeface="+mj-lt"/>
                <a:cs typeface="Trebuchet MS"/>
              </a:rPr>
              <a:t>set </a:t>
            </a:r>
            <a:r>
              <a:rPr sz="3000" spc="-175" dirty="0">
                <a:solidFill>
                  <a:schemeClr val="bg1"/>
                </a:solidFill>
                <a:latin typeface="+mj-lt"/>
                <a:cs typeface="Trebuchet MS"/>
              </a:rPr>
              <a:t>up </a:t>
            </a:r>
            <a:r>
              <a:rPr sz="3000" spc="-80" dirty="0">
                <a:solidFill>
                  <a:schemeClr val="bg1"/>
                </a:solidFill>
                <a:latin typeface="+mj-lt"/>
                <a:cs typeface="Trebuchet MS"/>
              </a:rPr>
              <a:t>a  </a:t>
            </a:r>
            <a:r>
              <a:rPr sz="3000" spc="-190" dirty="0">
                <a:solidFill>
                  <a:schemeClr val="bg1"/>
                </a:solidFill>
                <a:latin typeface="+mj-lt"/>
                <a:cs typeface="Trebuchet MS"/>
              </a:rPr>
              <a:t>unified </a:t>
            </a:r>
            <a:r>
              <a:rPr sz="3000" spc="-90" dirty="0">
                <a:solidFill>
                  <a:schemeClr val="bg1"/>
                </a:solidFill>
                <a:latin typeface="+mj-lt"/>
                <a:cs typeface="Trebuchet MS"/>
              </a:rPr>
              <a:t>system </a:t>
            </a:r>
            <a:r>
              <a:rPr sz="3000" spc="-120" dirty="0">
                <a:solidFill>
                  <a:schemeClr val="bg1"/>
                </a:solidFill>
                <a:latin typeface="+mj-lt"/>
                <a:cs typeface="Trebuchet MS"/>
              </a:rPr>
              <a:t>of </a:t>
            </a:r>
            <a:r>
              <a:rPr sz="3000" spc="-75" dirty="0">
                <a:solidFill>
                  <a:schemeClr val="bg1"/>
                </a:solidFill>
                <a:latin typeface="+mj-lt"/>
                <a:cs typeface="Trebuchet MS"/>
              </a:rPr>
              <a:t>post  </a:t>
            </a:r>
            <a:r>
              <a:rPr sz="3000" spc="-160" dirty="0">
                <a:solidFill>
                  <a:schemeClr val="bg1"/>
                </a:solidFill>
                <a:latin typeface="+mj-lt"/>
                <a:cs typeface="Trebuchet MS"/>
              </a:rPr>
              <a:t>secondary </a:t>
            </a:r>
            <a:r>
              <a:rPr sz="3000" spc="-155" dirty="0">
                <a:solidFill>
                  <a:schemeClr val="bg1"/>
                </a:solidFill>
                <a:latin typeface="+mj-lt"/>
                <a:cs typeface="Trebuchet MS"/>
              </a:rPr>
              <a:t>qualifications</a:t>
            </a:r>
            <a:r>
              <a:rPr sz="3000" spc="-695" dirty="0">
                <a:solidFill>
                  <a:schemeClr val="bg1"/>
                </a:solidFill>
                <a:latin typeface="+mj-lt"/>
                <a:cs typeface="Trebuchet MS"/>
              </a:rPr>
              <a:t> </a:t>
            </a:r>
            <a:r>
              <a:rPr sz="3000" spc="-204" dirty="0">
                <a:solidFill>
                  <a:schemeClr val="bg1"/>
                </a:solidFill>
                <a:latin typeface="+mj-lt"/>
                <a:cs typeface="Trebuchet MS"/>
              </a:rPr>
              <a:t>offered  </a:t>
            </a:r>
            <a:r>
              <a:rPr sz="3000" spc="-110" dirty="0">
                <a:solidFill>
                  <a:schemeClr val="bg1"/>
                </a:solidFill>
                <a:latin typeface="+mj-lt"/>
                <a:cs typeface="Trebuchet MS"/>
              </a:rPr>
              <a:t>on </a:t>
            </a:r>
            <a:r>
              <a:rPr sz="3000" spc="-80" dirty="0">
                <a:solidFill>
                  <a:schemeClr val="bg1"/>
                </a:solidFill>
                <a:latin typeface="+mj-lt"/>
                <a:cs typeface="Trebuchet MS"/>
              </a:rPr>
              <a:t>a </a:t>
            </a:r>
            <a:r>
              <a:rPr sz="3000" spc="-125" dirty="0">
                <a:solidFill>
                  <a:schemeClr val="bg1"/>
                </a:solidFill>
                <a:latin typeface="+mj-lt"/>
                <a:cs typeface="Trebuchet MS"/>
              </a:rPr>
              <a:t>national </a:t>
            </a:r>
            <a:r>
              <a:rPr sz="3000" spc="-100" dirty="0">
                <a:solidFill>
                  <a:schemeClr val="bg1"/>
                </a:solidFill>
                <a:latin typeface="+mj-lt"/>
                <a:cs typeface="Trebuchet MS"/>
              </a:rPr>
              <a:t>basis both </a:t>
            </a:r>
            <a:r>
              <a:rPr sz="3000" spc="-190" dirty="0">
                <a:solidFill>
                  <a:schemeClr val="bg1"/>
                </a:solidFill>
                <a:latin typeface="+mj-lt"/>
                <a:cs typeface="Trebuchet MS"/>
              </a:rPr>
              <a:t>in </a:t>
            </a:r>
            <a:r>
              <a:rPr sz="3000" spc="-170" dirty="0">
                <a:solidFill>
                  <a:schemeClr val="bg1"/>
                </a:solidFill>
                <a:latin typeface="+mj-lt"/>
                <a:cs typeface="Trebuchet MS"/>
              </a:rPr>
              <a:t>the  </a:t>
            </a:r>
            <a:r>
              <a:rPr sz="3000" spc="-140" dirty="0">
                <a:solidFill>
                  <a:schemeClr val="bg1"/>
                </a:solidFill>
                <a:latin typeface="+mj-lt"/>
                <a:cs typeface="Trebuchet MS"/>
              </a:rPr>
              <a:t>vocational </a:t>
            </a:r>
            <a:r>
              <a:rPr sz="3000" spc="-55" dirty="0">
                <a:solidFill>
                  <a:schemeClr val="bg1"/>
                </a:solidFill>
                <a:latin typeface="+mj-lt"/>
                <a:cs typeface="Trebuchet MS"/>
              </a:rPr>
              <a:t>as </a:t>
            </a:r>
            <a:r>
              <a:rPr sz="3000" spc="-200" dirty="0">
                <a:solidFill>
                  <a:schemeClr val="bg1"/>
                </a:solidFill>
                <a:latin typeface="+mj-lt"/>
                <a:cs typeface="Trebuchet MS"/>
              </a:rPr>
              <a:t>well </a:t>
            </a:r>
            <a:r>
              <a:rPr sz="3000" spc="-55" dirty="0">
                <a:solidFill>
                  <a:schemeClr val="bg1"/>
                </a:solidFill>
                <a:latin typeface="+mj-lt"/>
                <a:cs typeface="Trebuchet MS"/>
              </a:rPr>
              <a:t>as </a:t>
            </a:r>
            <a:r>
              <a:rPr sz="3000" spc="-150" dirty="0">
                <a:solidFill>
                  <a:schemeClr val="bg1"/>
                </a:solidFill>
                <a:latin typeface="+mj-lt"/>
                <a:cs typeface="Trebuchet MS"/>
              </a:rPr>
              <a:t>higher  </a:t>
            </a:r>
            <a:r>
              <a:rPr sz="3000" spc="-160" dirty="0">
                <a:solidFill>
                  <a:schemeClr val="bg1"/>
                </a:solidFill>
                <a:latin typeface="+mj-lt"/>
                <a:cs typeface="Trebuchet MS"/>
              </a:rPr>
              <a:t>educational</a:t>
            </a:r>
            <a:r>
              <a:rPr sz="3000" spc="-415" dirty="0">
                <a:solidFill>
                  <a:schemeClr val="bg1"/>
                </a:solidFill>
                <a:latin typeface="+mj-lt"/>
                <a:cs typeface="Trebuchet MS"/>
              </a:rPr>
              <a:t> </a:t>
            </a:r>
            <a:r>
              <a:rPr sz="3000" spc="-180" dirty="0">
                <a:solidFill>
                  <a:schemeClr val="bg1"/>
                </a:solidFill>
                <a:latin typeface="+mj-lt"/>
                <a:cs typeface="Trebuchet MS"/>
              </a:rPr>
              <a:t>sectors.</a:t>
            </a:r>
            <a:endParaRPr lang="en-US" sz="3000" spc="-180" dirty="0">
              <a:solidFill>
                <a:schemeClr val="bg1"/>
              </a:solidFill>
              <a:latin typeface="+mj-lt"/>
              <a:cs typeface="Trebuchet MS"/>
            </a:endParaRPr>
          </a:p>
          <a:p>
            <a:pPr marL="469900" marR="5080" indent="-457200" algn="just">
              <a:lnSpc>
                <a:spcPct val="90000"/>
              </a:lnSpc>
              <a:spcBef>
                <a:spcPts val="615"/>
              </a:spcBef>
              <a:buFont typeface="Wingdings" panose="05000000000000000000" pitchFamily="2" charset="2"/>
              <a:buChar char="§"/>
            </a:pPr>
            <a:r>
              <a:rPr lang="en-US" sz="3000" spc="-90" dirty="0">
                <a:solidFill>
                  <a:schemeClr val="bg1"/>
                </a:solidFill>
                <a:cs typeface="Trebuchet MS"/>
              </a:rPr>
              <a:t>Students </a:t>
            </a:r>
            <a:r>
              <a:rPr lang="en-US" sz="3000" spc="-95" dirty="0">
                <a:solidFill>
                  <a:schemeClr val="bg1"/>
                </a:solidFill>
                <a:cs typeface="Trebuchet MS"/>
              </a:rPr>
              <a:t>also </a:t>
            </a:r>
            <a:r>
              <a:rPr lang="en-US" sz="3000" spc="-175" dirty="0">
                <a:solidFill>
                  <a:schemeClr val="bg1"/>
                </a:solidFill>
                <a:cs typeface="Trebuchet MS"/>
              </a:rPr>
              <a:t>have </a:t>
            </a:r>
            <a:r>
              <a:rPr lang="en-US" sz="3000" spc="-180" dirty="0">
                <a:solidFill>
                  <a:schemeClr val="bg1"/>
                </a:solidFill>
                <a:cs typeface="Trebuchet MS"/>
              </a:rPr>
              <a:t>the  </a:t>
            </a:r>
            <a:r>
              <a:rPr lang="en-US" sz="3000" spc="-235" dirty="0">
                <a:solidFill>
                  <a:schemeClr val="bg1"/>
                </a:solidFill>
                <a:cs typeface="Trebuchet MS"/>
              </a:rPr>
              <a:t>choice </a:t>
            </a:r>
            <a:r>
              <a:rPr lang="en-US" sz="3000" spc="-130" dirty="0">
                <a:solidFill>
                  <a:schemeClr val="bg1"/>
                </a:solidFill>
                <a:cs typeface="Trebuchet MS"/>
              </a:rPr>
              <a:t>of </a:t>
            </a:r>
            <a:r>
              <a:rPr lang="en-US" sz="3000" spc="-114" dirty="0">
                <a:solidFill>
                  <a:schemeClr val="bg1"/>
                </a:solidFill>
                <a:cs typeface="Trebuchet MS"/>
              </a:rPr>
              <a:t>attending </a:t>
            </a:r>
            <a:r>
              <a:rPr lang="en-US" sz="3000" spc="-195" dirty="0">
                <a:solidFill>
                  <a:schemeClr val="bg1"/>
                </a:solidFill>
                <a:cs typeface="Trebuchet MS"/>
              </a:rPr>
              <a:t>private  </a:t>
            </a:r>
            <a:r>
              <a:rPr lang="en-US" sz="3000" spc="-140" dirty="0">
                <a:solidFill>
                  <a:schemeClr val="bg1"/>
                </a:solidFill>
                <a:cs typeface="Trebuchet MS"/>
              </a:rPr>
              <a:t>institutions </a:t>
            </a:r>
            <a:r>
              <a:rPr lang="en-US" sz="3000" spc="-125" dirty="0">
                <a:solidFill>
                  <a:schemeClr val="bg1"/>
                </a:solidFill>
                <a:cs typeface="Trebuchet MS"/>
              </a:rPr>
              <a:t>of </a:t>
            </a:r>
            <a:r>
              <a:rPr lang="en-US" sz="3000" spc="-165" dirty="0">
                <a:solidFill>
                  <a:schemeClr val="bg1"/>
                </a:solidFill>
                <a:cs typeface="Trebuchet MS"/>
              </a:rPr>
              <a:t>higher</a:t>
            </a:r>
            <a:r>
              <a:rPr lang="en-US" sz="3000" spc="-1055" dirty="0">
                <a:solidFill>
                  <a:schemeClr val="bg1"/>
                </a:solidFill>
                <a:cs typeface="Trebuchet MS"/>
              </a:rPr>
              <a:t> </a:t>
            </a:r>
            <a:r>
              <a:rPr lang="en-US" sz="3000" spc="-185" dirty="0">
                <a:solidFill>
                  <a:schemeClr val="bg1"/>
                </a:solidFill>
                <a:cs typeface="Trebuchet MS"/>
              </a:rPr>
              <a:t>learning.  </a:t>
            </a:r>
            <a:r>
              <a:rPr lang="en-US" sz="3000" spc="-5" dirty="0">
                <a:solidFill>
                  <a:schemeClr val="bg1"/>
                </a:solidFill>
                <a:cs typeface="Trebuchet MS"/>
              </a:rPr>
              <a:t>Many </a:t>
            </a:r>
            <a:r>
              <a:rPr lang="en-US" sz="3000" spc="-130" dirty="0">
                <a:solidFill>
                  <a:schemeClr val="bg1"/>
                </a:solidFill>
                <a:cs typeface="Trebuchet MS"/>
              </a:rPr>
              <a:t>of </a:t>
            </a:r>
            <a:r>
              <a:rPr lang="en-US" sz="3000" spc="-180" dirty="0">
                <a:solidFill>
                  <a:schemeClr val="bg1"/>
                </a:solidFill>
                <a:cs typeface="Trebuchet MS"/>
              </a:rPr>
              <a:t>these </a:t>
            </a:r>
            <a:r>
              <a:rPr lang="en-US" sz="3000" spc="-140" dirty="0">
                <a:solidFill>
                  <a:schemeClr val="bg1"/>
                </a:solidFill>
                <a:cs typeface="Trebuchet MS"/>
              </a:rPr>
              <a:t>institutions  </a:t>
            </a:r>
            <a:r>
              <a:rPr lang="en-US" sz="3000" spc="-220" dirty="0">
                <a:solidFill>
                  <a:schemeClr val="bg1"/>
                </a:solidFill>
                <a:cs typeface="Trebuchet MS"/>
              </a:rPr>
              <a:t>offer </a:t>
            </a:r>
            <a:r>
              <a:rPr lang="en-US" sz="3000" spc="-190" dirty="0">
                <a:solidFill>
                  <a:schemeClr val="bg1"/>
                </a:solidFill>
                <a:cs typeface="Trebuchet MS"/>
              </a:rPr>
              <a:t>courses </a:t>
            </a:r>
            <a:r>
              <a:rPr lang="en-US" sz="3000" spc="-200" dirty="0">
                <a:solidFill>
                  <a:schemeClr val="bg1"/>
                </a:solidFill>
                <a:cs typeface="Trebuchet MS"/>
              </a:rPr>
              <a:t>in </a:t>
            </a:r>
            <a:r>
              <a:rPr lang="en-US" sz="3000" spc="-175" dirty="0">
                <a:solidFill>
                  <a:schemeClr val="bg1"/>
                </a:solidFill>
                <a:cs typeface="Trebuchet MS"/>
              </a:rPr>
              <a:t>cooperation  </a:t>
            </a:r>
            <a:r>
              <a:rPr lang="en-US" sz="3000" spc="-160" dirty="0">
                <a:solidFill>
                  <a:schemeClr val="bg1"/>
                </a:solidFill>
                <a:cs typeface="Trebuchet MS"/>
              </a:rPr>
              <a:t>with </a:t>
            </a:r>
            <a:r>
              <a:rPr lang="en-US" sz="3000" spc="-85" dirty="0">
                <a:solidFill>
                  <a:schemeClr val="bg1"/>
                </a:solidFill>
                <a:cs typeface="Trebuchet MS"/>
              </a:rPr>
              <a:t>a </a:t>
            </a:r>
            <a:r>
              <a:rPr lang="en-US" sz="3000" spc="-160" dirty="0">
                <a:solidFill>
                  <a:schemeClr val="bg1"/>
                </a:solidFill>
                <a:cs typeface="Trebuchet MS"/>
              </a:rPr>
              <a:t>foreign institute </a:t>
            </a:r>
            <a:r>
              <a:rPr lang="en-US" sz="3000" spc="-210" dirty="0">
                <a:solidFill>
                  <a:schemeClr val="bg1"/>
                </a:solidFill>
                <a:cs typeface="Trebuchet MS"/>
              </a:rPr>
              <a:t>or  </a:t>
            </a:r>
            <a:r>
              <a:rPr lang="en-US" sz="3000" spc="-225" dirty="0">
                <a:solidFill>
                  <a:schemeClr val="bg1"/>
                </a:solidFill>
                <a:cs typeface="Trebuchet MS"/>
              </a:rPr>
              <a:t>university. </a:t>
            </a:r>
            <a:r>
              <a:rPr lang="en-US" sz="3000" spc="-25" dirty="0">
                <a:solidFill>
                  <a:schemeClr val="bg1"/>
                </a:solidFill>
                <a:cs typeface="Trebuchet MS"/>
              </a:rPr>
              <a:t>Some </a:t>
            </a:r>
            <a:r>
              <a:rPr lang="en-US" sz="3000" spc="-130" dirty="0">
                <a:solidFill>
                  <a:schemeClr val="bg1"/>
                </a:solidFill>
                <a:cs typeface="Trebuchet MS"/>
              </a:rPr>
              <a:t>of </a:t>
            </a:r>
            <a:r>
              <a:rPr lang="en-US" sz="3000" spc="-145" dirty="0">
                <a:solidFill>
                  <a:schemeClr val="bg1"/>
                </a:solidFill>
                <a:cs typeface="Trebuchet MS"/>
              </a:rPr>
              <a:t>them </a:t>
            </a:r>
            <a:r>
              <a:rPr lang="en-US" sz="3000" spc="-245" dirty="0">
                <a:solidFill>
                  <a:schemeClr val="bg1"/>
                </a:solidFill>
                <a:cs typeface="Trebuchet MS"/>
              </a:rPr>
              <a:t>are  </a:t>
            </a:r>
            <a:r>
              <a:rPr lang="en-US" sz="3000" spc="-210" dirty="0">
                <a:solidFill>
                  <a:schemeClr val="bg1"/>
                </a:solidFill>
                <a:cs typeface="Trebuchet MS"/>
              </a:rPr>
              <a:t>branch </a:t>
            </a:r>
            <a:r>
              <a:rPr lang="en-US" sz="3000" spc="-145" dirty="0">
                <a:solidFill>
                  <a:schemeClr val="bg1"/>
                </a:solidFill>
                <a:cs typeface="Trebuchet MS"/>
              </a:rPr>
              <a:t>campuses </a:t>
            </a:r>
            <a:r>
              <a:rPr lang="en-US" sz="3000" spc="-125" dirty="0">
                <a:solidFill>
                  <a:schemeClr val="bg1"/>
                </a:solidFill>
                <a:cs typeface="Trebuchet MS"/>
              </a:rPr>
              <a:t>of </a:t>
            </a:r>
            <a:r>
              <a:rPr lang="en-US" sz="3000" spc="-175" dirty="0">
                <a:solidFill>
                  <a:schemeClr val="bg1"/>
                </a:solidFill>
                <a:cs typeface="Trebuchet MS"/>
              </a:rPr>
              <a:t>these  </a:t>
            </a:r>
            <a:r>
              <a:rPr lang="en-US" sz="3000" spc="-160" dirty="0">
                <a:solidFill>
                  <a:schemeClr val="bg1"/>
                </a:solidFill>
                <a:cs typeface="Trebuchet MS"/>
              </a:rPr>
              <a:t>foreign</a:t>
            </a:r>
            <a:r>
              <a:rPr lang="en-US" sz="3000" spc="-450" dirty="0">
                <a:solidFill>
                  <a:schemeClr val="bg1"/>
                </a:solidFill>
                <a:cs typeface="Trebuchet MS"/>
              </a:rPr>
              <a:t>  </a:t>
            </a:r>
            <a:r>
              <a:rPr lang="en-US" sz="3000" spc="-155" dirty="0">
                <a:solidFill>
                  <a:schemeClr val="bg1"/>
                </a:solidFill>
                <a:cs typeface="Trebuchet MS"/>
              </a:rPr>
              <a:t>institutions.</a:t>
            </a:r>
            <a:endParaRPr lang="en-US" sz="3000" dirty="0">
              <a:solidFill>
                <a:schemeClr val="bg1"/>
              </a:solidFill>
              <a:cs typeface="Trebuchet MS"/>
            </a:endParaRPr>
          </a:p>
          <a:p>
            <a:pPr marL="12700" marR="5080" indent="502920" algn="just">
              <a:lnSpc>
                <a:spcPct val="90000"/>
              </a:lnSpc>
              <a:spcBef>
                <a:spcPts val="615"/>
              </a:spcBef>
            </a:pPr>
            <a:endParaRPr sz="3000" dirty="0">
              <a:solidFill>
                <a:schemeClr val="bg1"/>
              </a:solidFill>
              <a:latin typeface="+mj-lt"/>
              <a:cs typeface="Trebuchet MS"/>
            </a:endParaRPr>
          </a:p>
        </p:txBody>
      </p:sp>
    </p:spTree>
    <p:extLst>
      <p:ext uri="{BB962C8B-B14F-4D97-AF65-F5344CB8AC3E}">
        <p14:creationId xmlns:p14="http://schemas.microsoft.com/office/powerpoint/2010/main" val="10326036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67230" y="574848"/>
            <a:ext cx="8357234" cy="704680"/>
          </a:xfrm>
          <a:prstGeom prst="rect">
            <a:avLst/>
          </a:prstGeom>
        </p:spPr>
        <p:txBody>
          <a:bodyPr vert="horz" wrap="square" lIns="0" tIns="12065" rIns="0" bIns="0" rtlCol="0" anchor="ctr">
            <a:spAutoFit/>
          </a:bodyPr>
          <a:lstStyle/>
          <a:p>
            <a:pPr marL="12700" algn="ctr">
              <a:lnSpc>
                <a:spcPct val="100000"/>
              </a:lnSpc>
              <a:spcBef>
                <a:spcPts val="95"/>
              </a:spcBef>
            </a:pPr>
            <a:r>
              <a:rPr sz="4500" b="1" spc="-430" dirty="0">
                <a:solidFill>
                  <a:schemeClr val="bg1"/>
                </a:solidFill>
                <a:cs typeface="Trebuchet MS"/>
              </a:rPr>
              <a:t>Postgraduate</a:t>
            </a:r>
            <a:r>
              <a:rPr sz="4500" b="1" spc="-495" dirty="0">
                <a:solidFill>
                  <a:schemeClr val="bg1"/>
                </a:solidFill>
                <a:cs typeface="Trebuchet MS"/>
              </a:rPr>
              <a:t> </a:t>
            </a:r>
            <a:r>
              <a:rPr sz="4500" b="1" spc="-455" dirty="0">
                <a:solidFill>
                  <a:schemeClr val="bg1"/>
                </a:solidFill>
                <a:cs typeface="Trebuchet MS"/>
              </a:rPr>
              <a:t>programmes</a:t>
            </a:r>
            <a:endParaRPr sz="4500" dirty="0">
              <a:solidFill>
                <a:schemeClr val="bg1"/>
              </a:solidFill>
              <a:cs typeface="Trebuchet MS"/>
            </a:endParaRPr>
          </a:p>
        </p:txBody>
      </p:sp>
      <p:sp>
        <p:nvSpPr>
          <p:cNvPr id="3" name="object 3"/>
          <p:cNvSpPr txBox="1"/>
          <p:nvPr/>
        </p:nvSpPr>
        <p:spPr>
          <a:xfrm>
            <a:off x="1967230" y="1597076"/>
            <a:ext cx="8357234" cy="4257576"/>
          </a:xfrm>
          <a:prstGeom prst="rect">
            <a:avLst/>
          </a:prstGeom>
        </p:spPr>
        <p:txBody>
          <a:bodyPr vert="horz" wrap="square" lIns="0" tIns="12700" rIns="0" bIns="0" rtlCol="0">
            <a:spAutoFit/>
          </a:bodyPr>
          <a:lstStyle/>
          <a:p>
            <a:pPr marL="355600" marR="5080" indent="-342900" algn="just">
              <a:spcBef>
                <a:spcPts val="100"/>
              </a:spcBef>
              <a:buClr>
                <a:schemeClr val="bg1"/>
              </a:buClr>
              <a:buSzPct val="93939"/>
              <a:buFont typeface="Wingdings"/>
              <a:buChar char=""/>
              <a:tabLst>
                <a:tab pos="354965" algn="l"/>
                <a:tab pos="355600" algn="l"/>
              </a:tabLst>
            </a:pPr>
            <a:r>
              <a:rPr sz="3000" spc="-80" dirty="0">
                <a:solidFill>
                  <a:schemeClr val="bg1"/>
                </a:solidFill>
                <a:latin typeface="+mj-lt"/>
                <a:cs typeface="Trebuchet MS"/>
              </a:rPr>
              <a:t>Postgraduate</a:t>
            </a:r>
            <a:r>
              <a:rPr sz="3000" spc="-345" dirty="0">
                <a:solidFill>
                  <a:schemeClr val="bg1"/>
                </a:solidFill>
                <a:latin typeface="+mj-lt"/>
                <a:cs typeface="Trebuchet MS"/>
              </a:rPr>
              <a:t> </a:t>
            </a:r>
            <a:r>
              <a:rPr sz="3000" spc="-120" dirty="0">
                <a:solidFill>
                  <a:schemeClr val="bg1"/>
                </a:solidFill>
                <a:latin typeface="+mj-lt"/>
                <a:cs typeface="Trebuchet MS"/>
              </a:rPr>
              <a:t>degrees</a:t>
            </a:r>
            <a:r>
              <a:rPr sz="3000" spc="-335" dirty="0">
                <a:solidFill>
                  <a:schemeClr val="bg1"/>
                </a:solidFill>
                <a:latin typeface="+mj-lt"/>
                <a:cs typeface="Trebuchet MS"/>
              </a:rPr>
              <a:t> </a:t>
            </a:r>
            <a:r>
              <a:rPr sz="3000" spc="-130" dirty="0">
                <a:solidFill>
                  <a:schemeClr val="bg1"/>
                </a:solidFill>
                <a:latin typeface="+mj-lt"/>
                <a:cs typeface="Trebuchet MS"/>
              </a:rPr>
              <a:t>such</a:t>
            </a:r>
            <a:r>
              <a:rPr sz="3000" spc="-320" dirty="0">
                <a:solidFill>
                  <a:schemeClr val="bg1"/>
                </a:solidFill>
                <a:latin typeface="+mj-lt"/>
                <a:cs typeface="Trebuchet MS"/>
              </a:rPr>
              <a:t> </a:t>
            </a:r>
            <a:r>
              <a:rPr sz="3000" spc="-45" dirty="0">
                <a:solidFill>
                  <a:schemeClr val="bg1"/>
                </a:solidFill>
                <a:latin typeface="+mj-lt"/>
                <a:cs typeface="Trebuchet MS"/>
              </a:rPr>
              <a:t>as</a:t>
            </a:r>
            <a:r>
              <a:rPr sz="3000" spc="-335" dirty="0">
                <a:solidFill>
                  <a:schemeClr val="bg1"/>
                </a:solidFill>
                <a:latin typeface="+mj-lt"/>
                <a:cs typeface="Trebuchet MS"/>
              </a:rPr>
              <a:t> </a:t>
            </a:r>
            <a:r>
              <a:rPr sz="3000" spc="-130" dirty="0">
                <a:solidFill>
                  <a:schemeClr val="bg1"/>
                </a:solidFill>
                <a:latin typeface="+mj-lt"/>
                <a:cs typeface="Trebuchet MS"/>
              </a:rPr>
              <a:t>the</a:t>
            </a:r>
            <a:r>
              <a:rPr sz="3000" spc="-335" dirty="0">
                <a:solidFill>
                  <a:schemeClr val="bg1"/>
                </a:solidFill>
                <a:latin typeface="+mj-lt"/>
                <a:cs typeface="Trebuchet MS"/>
              </a:rPr>
              <a:t> </a:t>
            </a:r>
            <a:r>
              <a:rPr sz="3000" u="heavy" spc="-60"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Master</a:t>
            </a:r>
            <a:r>
              <a:rPr sz="3000" u="heavy" spc="-325"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 </a:t>
            </a:r>
            <a:r>
              <a:rPr sz="3000" u="heavy" spc="-95"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of  </a:t>
            </a:r>
            <a:r>
              <a:rPr sz="3000" u="heavy" spc="-85"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Business </a:t>
            </a:r>
            <a:r>
              <a:rPr sz="3000" u="heavy" spc="-95" dirty="0">
                <a:solidFill>
                  <a:schemeClr val="bg1"/>
                </a:solidFill>
                <a:uFill>
                  <a:solidFill>
                    <a:srgbClr val="EB8703"/>
                  </a:solidFill>
                </a:uFill>
                <a:latin typeface="+mj-lt"/>
                <a:cs typeface="Trebuchet MS"/>
                <a:hlinkClick r:id="rId2">
                  <a:extLst>
                    <a:ext uri="{A12FA001-AC4F-418D-AE19-62706E023703}">
                      <ahyp:hlinkClr xmlns:ahyp="http://schemas.microsoft.com/office/drawing/2018/hyperlinkcolor" val="tx"/>
                    </a:ext>
                  </a:extLst>
                </a:hlinkClick>
              </a:rPr>
              <a:t>Administration</a:t>
            </a:r>
            <a:r>
              <a:rPr sz="3000" spc="-95" dirty="0">
                <a:solidFill>
                  <a:schemeClr val="bg1"/>
                </a:solidFill>
                <a:latin typeface="+mj-lt"/>
                <a:cs typeface="Trebuchet MS"/>
                <a:hlinkClick r:id="rId2">
                  <a:extLst>
                    <a:ext uri="{A12FA001-AC4F-418D-AE19-62706E023703}">
                      <ahyp:hlinkClr xmlns:ahyp="http://schemas.microsoft.com/office/drawing/2018/hyperlinkcolor" val="tx"/>
                    </a:ext>
                  </a:extLst>
                </a:hlinkClick>
              </a:rPr>
              <a:t> </a:t>
            </a:r>
            <a:r>
              <a:rPr sz="3000" spc="5" dirty="0">
                <a:solidFill>
                  <a:schemeClr val="bg1"/>
                </a:solidFill>
                <a:latin typeface="+mj-lt"/>
                <a:cs typeface="Trebuchet MS"/>
              </a:rPr>
              <a:t>(MBA) </a:t>
            </a:r>
            <a:r>
              <a:rPr sz="3000" spc="-85" dirty="0">
                <a:solidFill>
                  <a:schemeClr val="bg1"/>
                </a:solidFill>
                <a:latin typeface="+mj-lt"/>
                <a:cs typeface="Trebuchet MS"/>
              </a:rPr>
              <a:t>and </a:t>
            </a:r>
            <a:r>
              <a:rPr sz="3000" spc="-130" dirty="0">
                <a:solidFill>
                  <a:schemeClr val="bg1"/>
                </a:solidFill>
                <a:latin typeface="+mj-lt"/>
                <a:cs typeface="Trebuchet MS"/>
              </a:rPr>
              <a:t>the  </a:t>
            </a:r>
            <a:r>
              <a:rPr sz="3000" spc="-85" dirty="0">
                <a:solidFill>
                  <a:schemeClr val="bg1"/>
                </a:solidFill>
                <a:latin typeface="+mj-lt"/>
                <a:cs typeface="Trebuchet MS"/>
              </a:rPr>
              <a:t>Doctor</a:t>
            </a:r>
            <a:r>
              <a:rPr sz="3000" spc="-325" dirty="0">
                <a:solidFill>
                  <a:schemeClr val="bg1"/>
                </a:solidFill>
                <a:latin typeface="+mj-lt"/>
                <a:cs typeface="Trebuchet MS"/>
              </a:rPr>
              <a:t> </a:t>
            </a:r>
            <a:r>
              <a:rPr sz="3000" spc="-90" dirty="0">
                <a:solidFill>
                  <a:schemeClr val="bg1"/>
                </a:solidFill>
                <a:latin typeface="+mj-lt"/>
                <a:cs typeface="Trebuchet MS"/>
              </a:rPr>
              <a:t>of</a:t>
            </a:r>
            <a:r>
              <a:rPr sz="3000" spc="-310" dirty="0">
                <a:solidFill>
                  <a:schemeClr val="bg1"/>
                </a:solidFill>
                <a:latin typeface="+mj-lt"/>
                <a:cs typeface="Trebuchet MS"/>
              </a:rPr>
              <a:t> </a:t>
            </a:r>
            <a:r>
              <a:rPr sz="3000" spc="-85" dirty="0">
                <a:solidFill>
                  <a:schemeClr val="bg1"/>
                </a:solidFill>
                <a:latin typeface="+mj-lt"/>
                <a:cs typeface="Trebuchet MS"/>
              </a:rPr>
              <a:t>Business</a:t>
            </a:r>
            <a:r>
              <a:rPr sz="3000" spc="-480" dirty="0">
                <a:solidFill>
                  <a:schemeClr val="bg1"/>
                </a:solidFill>
                <a:latin typeface="+mj-lt"/>
                <a:cs typeface="Trebuchet MS"/>
              </a:rPr>
              <a:t> </a:t>
            </a:r>
            <a:r>
              <a:rPr sz="3000" spc="-95" dirty="0">
                <a:solidFill>
                  <a:schemeClr val="bg1"/>
                </a:solidFill>
                <a:latin typeface="+mj-lt"/>
                <a:cs typeface="Trebuchet MS"/>
              </a:rPr>
              <a:t>Administration</a:t>
            </a:r>
            <a:r>
              <a:rPr sz="3000" spc="-310" dirty="0">
                <a:solidFill>
                  <a:schemeClr val="bg1"/>
                </a:solidFill>
                <a:latin typeface="+mj-lt"/>
                <a:cs typeface="Trebuchet MS"/>
              </a:rPr>
              <a:t> </a:t>
            </a:r>
            <a:r>
              <a:rPr sz="3000" spc="-20" dirty="0">
                <a:solidFill>
                  <a:schemeClr val="bg1"/>
                </a:solidFill>
                <a:latin typeface="+mj-lt"/>
                <a:cs typeface="Trebuchet MS"/>
              </a:rPr>
              <a:t>(DBA)</a:t>
            </a:r>
            <a:r>
              <a:rPr sz="3000" spc="-295" dirty="0">
                <a:solidFill>
                  <a:schemeClr val="bg1"/>
                </a:solidFill>
                <a:latin typeface="+mj-lt"/>
                <a:cs typeface="Trebuchet MS"/>
              </a:rPr>
              <a:t> </a:t>
            </a:r>
            <a:r>
              <a:rPr sz="3000" spc="-175" dirty="0">
                <a:solidFill>
                  <a:schemeClr val="bg1"/>
                </a:solidFill>
                <a:latin typeface="+mj-lt"/>
                <a:cs typeface="Trebuchet MS"/>
              </a:rPr>
              <a:t>are  </a:t>
            </a:r>
            <a:r>
              <a:rPr sz="3000" spc="-95" dirty="0">
                <a:solidFill>
                  <a:schemeClr val="bg1"/>
                </a:solidFill>
                <a:latin typeface="+mj-lt"/>
                <a:cs typeface="Trebuchet MS"/>
              </a:rPr>
              <a:t>becoming </a:t>
            </a:r>
            <a:r>
              <a:rPr sz="3000" spc="-125" dirty="0">
                <a:solidFill>
                  <a:schemeClr val="bg1"/>
                </a:solidFill>
                <a:latin typeface="+mj-lt"/>
                <a:cs typeface="Trebuchet MS"/>
              </a:rPr>
              <a:t>popular </a:t>
            </a:r>
            <a:r>
              <a:rPr sz="3000" spc="-85" dirty="0">
                <a:solidFill>
                  <a:schemeClr val="bg1"/>
                </a:solidFill>
                <a:latin typeface="+mj-lt"/>
                <a:cs typeface="Trebuchet MS"/>
              </a:rPr>
              <a:t>and </a:t>
            </a:r>
            <a:r>
              <a:rPr sz="3000" spc="-175" dirty="0">
                <a:solidFill>
                  <a:schemeClr val="bg1"/>
                </a:solidFill>
                <a:latin typeface="+mj-lt"/>
                <a:cs typeface="Trebuchet MS"/>
              </a:rPr>
              <a:t>are </a:t>
            </a:r>
            <a:r>
              <a:rPr sz="3000" spc="-155" dirty="0">
                <a:solidFill>
                  <a:schemeClr val="bg1"/>
                </a:solidFill>
                <a:latin typeface="+mj-lt"/>
                <a:cs typeface="Trebuchet MS"/>
              </a:rPr>
              <a:t>offered </a:t>
            </a:r>
            <a:r>
              <a:rPr sz="3000" spc="-80" dirty="0">
                <a:solidFill>
                  <a:schemeClr val="bg1"/>
                </a:solidFill>
                <a:latin typeface="+mj-lt"/>
                <a:cs typeface="Trebuchet MS"/>
              </a:rPr>
              <a:t>by both  </a:t>
            </a:r>
            <a:r>
              <a:rPr sz="3000" spc="-130" dirty="0">
                <a:solidFill>
                  <a:schemeClr val="bg1"/>
                </a:solidFill>
                <a:latin typeface="+mj-lt"/>
                <a:cs typeface="Trebuchet MS"/>
              </a:rPr>
              <a:t>the </a:t>
            </a:r>
            <a:r>
              <a:rPr sz="3000" spc="-150" dirty="0">
                <a:solidFill>
                  <a:schemeClr val="bg1"/>
                </a:solidFill>
                <a:latin typeface="+mj-lt"/>
                <a:cs typeface="Trebuchet MS"/>
              </a:rPr>
              <a:t>public </a:t>
            </a:r>
            <a:r>
              <a:rPr sz="3000" spc="-140" dirty="0">
                <a:solidFill>
                  <a:schemeClr val="bg1"/>
                </a:solidFill>
                <a:latin typeface="+mj-lt"/>
                <a:cs typeface="Trebuchet MS"/>
              </a:rPr>
              <a:t>universities </a:t>
            </a:r>
            <a:r>
              <a:rPr sz="3000" spc="-85" dirty="0">
                <a:solidFill>
                  <a:schemeClr val="bg1"/>
                </a:solidFill>
                <a:latin typeface="+mj-lt"/>
                <a:cs typeface="Trebuchet MS"/>
              </a:rPr>
              <a:t>and </a:t>
            </a:r>
            <a:r>
              <a:rPr sz="3000" spc="-130" dirty="0">
                <a:solidFill>
                  <a:schemeClr val="bg1"/>
                </a:solidFill>
                <a:latin typeface="+mj-lt"/>
                <a:cs typeface="Trebuchet MS"/>
              </a:rPr>
              <a:t>the </a:t>
            </a:r>
            <a:r>
              <a:rPr sz="3000" spc="-145" dirty="0">
                <a:solidFill>
                  <a:schemeClr val="bg1"/>
                </a:solidFill>
                <a:latin typeface="+mj-lt"/>
                <a:cs typeface="Trebuchet MS"/>
              </a:rPr>
              <a:t>private  </a:t>
            </a:r>
            <a:r>
              <a:rPr sz="3000" spc="-125" dirty="0">
                <a:solidFill>
                  <a:schemeClr val="bg1"/>
                </a:solidFill>
                <a:latin typeface="+mj-lt"/>
                <a:cs typeface="Trebuchet MS"/>
              </a:rPr>
              <a:t>colleges.</a:t>
            </a:r>
            <a:endParaRPr sz="3000" dirty="0">
              <a:solidFill>
                <a:schemeClr val="bg1"/>
              </a:solidFill>
              <a:latin typeface="+mj-lt"/>
              <a:cs typeface="Trebuchet MS"/>
            </a:endParaRPr>
          </a:p>
          <a:p>
            <a:pPr marL="355600" marR="342265" indent="-342900" algn="just">
              <a:spcBef>
                <a:spcPts val="710"/>
              </a:spcBef>
              <a:buClr>
                <a:schemeClr val="bg1"/>
              </a:buClr>
              <a:buSzPct val="93939"/>
              <a:buFont typeface="Wingdings"/>
              <a:buChar char=""/>
              <a:tabLst>
                <a:tab pos="354965" algn="l"/>
                <a:tab pos="355600" algn="l"/>
              </a:tabLst>
            </a:pPr>
            <a:r>
              <a:rPr sz="3000" spc="-75" dirty="0">
                <a:solidFill>
                  <a:schemeClr val="bg1"/>
                </a:solidFill>
                <a:latin typeface="+mj-lt"/>
                <a:cs typeface="Trebuchet MS"/>
              </a:rPr>
              <a:t>All </a:t>
            </a:r>
            <a:r>
              <a:rPr sz="3000" spc="-150" dirty="0">
                <a:solidFill>
                  <a:schemeClr val="bg1"/>
                </a:solidFill>
                <a:latin typeface="+mj-lt"/>
                <a:cs typeface="Trebuchet MS"/>
              </a:rPr>
              <a:t>public </a:t>
            </a:r>
            <a:r>
              <a:rPr sz="3000" spc="-85" dirty="0">
                <a:solidFill>
                  <a:schemeClr val="bg1"/>
                </a:solidFill>
                <a:latin typeface="+mj-lt"/>
                <a:cs typeface="Trebuchet MS"/>
              </a:rPr>
              <a:t>and </a:t>
            </a:r>
            <a:r>
              <a:rPr sz="3000" spc="-40" dirty="0">
                <a:solidFill>
                  <a:schemeClr val="bg1"/>
                </a:solidFill>
                <a:latin typeface="+mj-lt"/>
                <a:cs typeface="Trebuchet MS"/>
              </a:rPr>
              <a:t>most </a:t>
            </a:r>
            <a:r>
              <a:rPr sz="3000" spc="-145" dirty="0">
                <a:solidFill>
                  <a:schemeClr val="bg1"/>
                </a:solidFill>
                <a:latin typeface="+mj-lt"/>
                <a:cs typeface="Trebuchet MS"/>
              </a:rPr>
              <a:t>private </a:t>
            </a:r>
            <a:r>
              <a:rPr sz="3000" spc="-140" dirty="0">
                <a:solidFill>
                  <a:schemeClr val="bg1"/>
                </a:solidFill>
                <a:latin typeface="+mj-lt"/>
                <a:cs typeface="Trebuchet MS"/>
              </a:rPr>
              <a:t>universities </a:t>
            </a:r>
            <a:r>
              <a:rPr sz="3000" spc="-145" dirty="0">
                <a:solidFill>
                  <a:schemeClr val="bg1"/>
                </a:solidFill>
                <a:latin typeface="+mj-lt"/>
                <a:cs typeface="Trebuchet MS"/>
              </a:rPr>
              <a:t>in  </a:t>
            </a:r>
            <a:r>
              <a:rPr sz="3000" spc="-45" dirty="0">
                <a:solidFill>
                  <a:schemeClr val="bg1"/>
                </a:solidFill>
                <a:latin typeface="+mj-lt"/>
                <a:cs typeface="Trebuchet MS"/>
              </a:rPr>
              <a:t>Malaysia </a:t>
            </a:r>
            <a:r>
              <a:rPr sz="3000" spc="-160" dirty="0">
                <a:solidFill>
                  <a:schemeClr val="bg1"/>
                </a:solidFill>
                <a:latin typeface="+mj-lt"/>
                <a:cs typeface="Trebuchet MS"/>
              </a:rPr>
              <a:t>offer </a:t>
            </a:r>
            <a:r>
              <a:rPr sz="3000" spc="-60" dirty="0">
                <a:solidFill>
                  <a:schemeClr val="bg1"/>
                </a:solidFill>
                <a:latin typeface="+mj-lt"/>
                <a:cs typeface="Trebuchet MS"/>
              </a:rPr>
              <a:t>Master </a:t>
            </a:r>
            <a:r>
              <a:rPr sz="3000" spc="-100" dirty="0">
                <a:solidFill>
                  <a:schemeClr val="bg1"/>
                </a:solidFill>
                <a:latin typeface="+mj-lt"/>
                <a:cs typeface="Trebuchet MS"/>
              </a:rPr>
              <a:t>of </a:t>
            </a:r>
            <a:r>
              <a:rPr sz="3000" spc="-140" dirty="0">
                <a:solidFill>
                  <a:schemeClr val="bg1"/>
                </a:solidFill>
                <a:latin typeface="+mj-lt"/>
                <a:cs typeface="Trebuchet MS"/>
              </a:rPr>
              <a:t>Science </a:t>
            </a:r>
            <a:r>
              <a:rPr sz="3000" spc="-120" dirty="0">
                <a:solidFill>
                  <a:schemeClr val="bg1"/>
                </a:solidFill>
                <a:latin typeface="+mj-lt"/>
                <a:cs typeface="Trebuchet MS"/>
              </a:rPr>
              <a:t>degrees  </a:t>
            </a:r>
            <a:r>
              <a:rPr sz="3000" spc="-170" dirty="0">
                <a:solidFill>
                  <a:schemeClr val="bg1"/>
                </a:solidFill>
                <a:latin typeface="+mj-lt"/>
                <a:cs typeface="Trebuchet MS"/>
              </a:rPr>
              <a:t>either</a:t>
            </a:r>
            <a:r>
              <a:rPr sz="3000" spc="-340" dirty="0">
                <a:solidFill>
                  <a:schemeClr val="bg1"/>
                </a:solidFill>
                <a:latin typeface="+mj-lt"/>
                <a:cs typeface="Trebuchet MS"/>
              </a:rPr>
              <a:t> </a:t>
            </a:r>
            <a:r>
              <a:rPr sz="3000" spc="-90" dirty="0">
                <a:solidFill>
                  <a:schemeClr val="bg1"/>
                </a:solidFill>
                <a:latin typeface="+mj-lt"/>
                <a:cs typeface="Trebuchet MS"/>
              </a:rPr>
              <a:t>through</a:t>
            </a:r>
            <a:r>
              <a:rPr sz="3000" spc="-315" dirty="0">
                <a:solidFill>
                  <a:schemeClr val="bg1"/>
                </a:solidFill>
                <a:latin typeface="+mj-lt"/>
                <a:cs typeface="Trebuchet MS"/>
              </a:rPr>
              <a:t> </a:t>
            </a:r>
            <a:r>
              <a:rPr sz="3000" spc="-145" dirty="0">
                <a:solidFill>
                  <a:schemeClr val="bg1"/>
                </a:solidFill>
                <a:latin typeface="+mj-lt"/>
                <a:cs typeface="Trebuchet MS"/>
              </a:rPr>
              <a:t>coursework</a:t>
            </a:r>
            <a:r>
              <a:rPr sz="3000" spc="-345" dirty="0">
                <a:solidFill>
                  <a:schemeClr val="bg1"/>
                </a:solidFill>
                <a:latin typeface="+mj-lt"/>
                <a:cs typeface="Trebuchet MS"/>
              </a:rPr>
              <a:t> </a:t>
            </a:r>
            <a:r>
              <a:rPr sz="3000" spc="-150" dirty="0">
                <a:solidFill>
                  <a:schemeClr val="bg1"/>
                </a:solidFill>
                <a:latin typeface="+mj-lt"/>
                <a:cs typeface="Trebuchet MS"/>
              </a:rPr>
              <a:t>or</a:t>
            </a:r>
            <a:r>
              <a:rPr sz="3000" spc="-335" dirty="0">
                <a:solidFill>
                  <a:schemeClr val="bg1"/>
                </a:solidFill>
                <a:latin typeface="+mj-lt"/>
                <a:cs typeface="Trebuchet MS"/>
              </a:rPr>
              <a:t> </a:t>
            </a:r>
            <a:r>
              <a:rPr sz="3000" spc="-170" dirty="0">
                <a:solidFill>
                  <a:schemeClr val="bg1"/>
                </a:solidFill>
                <a:latin typeface="+mj-lt"/>
                <a:cs typeface="Trebuchet MS"/>
              </a:rPr>
              <a:t>research</a:t>
            </a:r>
            <a:r>
              <a:rPr sz="3000" spc="-335" dirty="0">
                <a:solidFill>
                  <a:schemeClr val="bg1"/>
                </a:solidFill>
                <a:latin typeface="+mj-lt"/>
                <a:cs typeface="Trebuchet MS"/>
              </a:rPr>
              <a:t> </a:t>
            </a:r>
            <a:r>
              <a:rPr sz="3000" spc="-85" dirty="0">
                <a:solidFill>
                  <a:schemeClr val="bg1"/>
                </a:solidFill>
                <a:latin typeface="+mj-lt"/>
                <a:cs typeface="Trebuchet MS"/>
              </a:rPr>
              <a:t>and  Doctor </a:t>
            </a:r>
            <a:r>
              <a:rPr sz="3000" spc="-90" dirty="0">
                <a:solidFill>
                  <a:schemeClr val="bg1"/>
                </a:solidFill>
                <a:latin typeface="+mj-lt"/>
                <a:cs typeface="Trebuchet MS"/>
              </a:rPr>
              <a:t>of </a:t>
            </a:r>
            <a:r>
              <a:rPr sz="3000" spc="-85" dirty="0">
                <a:solidFill>
                  <a:schemeClr val="bg1"/>
                </a:solidFill>
                <a:latin typeface="+mj-lt"/>
                <a:cs typeface="Trebuchet MS"/>
              </a:rPr>
              <a:t>Philosophy </a:t>
            </a:r>
            <a:r>
              <a:rPr sz="3000" spc="-120" dirty="0">
                <a:solidFill>
                  <a:schemeClr val="bg1"/>
                </a:solidFill>
                <a:latin typeface="+mj-lt"/>
                <a:cs typeface="Trebuchet MS"/>
              </a:rPr>
              <a:t>degrees </a:t>
            </a:r>
            <a:r>
              <a:rPr sz="3000" spc="-90" dirty="0">
                <a:solidFill>
                  <a:schemeClr val="bg1"/>
                </a:solidFill>
                <a:latin typeface="+mj-lt"/>
                <a:cs typeface="Trebuchet MS"/>
              </a:rPr>
              <a:t>through  </a:t>
            </a:r>
            <a:r>
              <a:rPr sz="3000" spc="-180" dirty="0">
                <a:solidFill>
                  <a:schemeClr val="bg1"/>
                </a:solidFill>
                <a:latin typeface="+mj-lt"/>
                <a:cs typeface="Trebuchet MS"/>
              </a:rPr>
              <a:t>research.</a:t>
            </a:r>
            <a:endParaRPr sz="3000" dirty="0">
              <a:solidFill>
                <a:schemeClr val="bg1"/>
              </a:solidFill>
              <a:latin typeface="+mj-lt"/>
              <a:cs typeface="Trebuchet MS"/>
            </a:endParaRPr>
          </a:p>
        </p:txBody>
      </p:sp>
    </p:spTree>
    <p:extLst>
      <p:ext uri="{BB962C8B-B14F-4D97-AF65-F5344CB8AC3E}">
        <p14:creationId xmlns:p14="http://schemas.microsoft.com/office/powerpoint/2010/main" val="34036944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48963" y="411391"/>
            <a:ext cx="9691071" cy="1397819"/>
          </a:xfrm>
          <a:prstGeom prst="rect">
            <a:avLst/>
          </a:prstGeom>
        </p:spPr>
        <p:txBody>
          <a:bodyPr vert="horz" wrap="square" lIns="0" tIns="12700" rIns="0" bIns="0" rtlCol="0" anchor="ctr">
            <a:spAutoFit/>
          </a:bodyPr>
          <a:lstStyle/>
          <a:p>
            <a:pPr marL="12700" algn="ctr">
              <a:lnSpc>
                <a:spcPct val="100000"/>
              </a:lnSpc>
              <a:spcBef>
                <a:spcPts val="100"/>
              </a:spcBef>
            </a:pPr>
            <a:r>
              <a:rPr sz="4500" b="1" spc="-409" dirty="0">
                <a:solidFill>
                  <a:schemeClr val="bg1"/>
                </a:solidFill>
                <a:cs typeface="Trebuchet MS"/>
              </a:rPr>
              <a:t>Vocational </a:t>
            </a:r>
            <a:r>
              <a:rPr lang="en-US" sz="4500" b="1" spc="-409" dirty="0">
                <a:solidFill>
                  <a:schemeClr val="bg1"/>
                </a:solidFill>
                <a:cs typeface="Trebuchet MS"/>
              </a:rPr>
              <a:t>  </a:t>
            </a:r>
            <a:r>
              <a:rPr sz="4500" b="1" spc="-415" dirty="0" err="1">
                <a:solidFill>
                  <a:schemeClr val="bg1"/>
                </a:solidFill>
                <a:cs typeface="Trebuchet MS"/>
              </a:rPr>
              <a:t>programmes</a:t>
            </a:r>
            <a:r>
              <a:rPr sz="4500" b="1" spc="-415" dirty="0">
                <a:solidFill>
                  <a:schemeClr val="bg1"/>
                </a:solidFill>
                <a:cs typeface="Trebuchet MS"/>
              </a:rPr>
              <a:t> </a:t>
            </a:r>
            <a:r>
              <a:rPr lang="en-US" sz="4500" b="1" spc="-415" dirty="0">
                <a:solidFill>
                  <a:schemeClr val="bg1"/>
                </a:solidFill>
                <a:cs typeface="Trebuchet MS"/>
              </a:rPr>
              <a:t>  </a:t>
            </a:r>
            <a:r>
              <a:rPr sz="4500" b="1" spc="-355" dirty="0">
                <a:solidFill>
                  <a:schemeClr val="bg1"/>
                </a:solidFill>
                <a:cs typeface="Trebuchet MS"/>
              </a:rPr>
              <a:t>and </a:t>
            </a:r>
            <a:r>
              <a:rPr sz="4500" b="1" spc="-445" dirty="0">
                <a:solidFill>
                  <a:schemeClr val="bg1"/>
                </a:solidFill>
                <a:cs typeface="Trebuchet MS"/>
              </a:rPr>
              <a:t>polytechnics</a:t>
            </a:r>
            <a:r>
              <a:rPr lang="en-US" sz="4500" b="1" spc="-445" dirty="0">
                <a:solidFill>
                  <a:schemeClr val="bg1"/>
                </a:solidFill>
                <a:cs typeface="Trebuchet MS"/>
              </a:rPr>
              <a:t>  </a:t>
            </a:r>
            <a:r>
              <a:rPr sz="4500" b="1" spc="-630" dirty="0">
                <a:solidFill>
                  <a:schemeClr val="bg1"/>
                </a:solidFill>
                <a:cs typeface="Trebuchet MS"/>
              </a:rPr>
              <a:t> </a:t>
            </a:r>
            <a:r>
              <a:rPr sz="4500" b="1" spc="-405" dirty="0">
                <a:solidFill>
                  <a:schemeClr val="bg1"/>
                </a:solidFill>
                <a:cs typeface="Trebuchet MS"/>
              </a:rPr>
              <a:t>schools</a:t>
            </a:r>
            <a:endParaRPr sz="4500" dirty="0">
              <a:solidFill>
                <a:schemeClr val="bg1"/>
              </a:solidFill>
              <a:cs typeface="Trebuchet MS"/>
            </a:endParaRPr>
          </a:p>
        </p:txBody>
      </p:sp>
      <p:sp>
        <p:nvSpPr>
          <p:cNvPr id="3" name="object 3"/>
          <p:cNvSpPr txBox="1">
            <a:spLocks noGrp="1"/>
          </p:cNvSpPr>
          <p:nvPr>
            <p:ph type="body" idx="1"/>
          </p:nvPr>
        </p:nvSpPr>
        <p:spPr>
          <a:xfrm>
            <a:off x="1925582" y="2276381"/>
            <a:ext cx="9114452" cy="1976823"/>
          </a:xfrm>
          <a:prstGeom prst="rect">
            <a:avLst/>
          </a:prstGeom>
        </p:spPr>
        <p:txBody>
          <a:bodyPr vert="horz" wrap="square" lIns="0" tIns="128905" rIns="0" bIns="0" rtlCol="0">
            <a:spAutoFit/>
          </a:bodyPr>
          <a:lstStyle/>
          <a:p>
            <a:pPr marL="74295" marR="5080" indent="502920" algn="just">
              <a:lnSpc>
                <a:spcPct val="80000"/>
              </a:lnSpc>
              <a:spcBef>
                <a:spcPts val="1015"/>
              </a:spcBef>
            </a:pPr>
            <a:r>
              <a:rPr sz="3000" spc="-105" dirty="0">
                <a:solidFill>
                  <a:schemeClr val="bg1"/>
                </a:solidFill>
                <a:effectLst/>
              </a:rPr>
              <a:t>Besides </a:t>
            </a:r>
            <a:r>
              <a:rPr sz="3000" spc="-145" dirty="0">
                <a:solidFill>
                  <a:schemeClr val="bg1"/>
                </a:solidFill>
                <a:effectLst/>
              </a:rPr>
              <a:t>the </a:t>
            </a:r>
            <a:r>
              <a:rPr sz="3000" spc="-155" dirty="0">
                <a:solidFill>
                  <a:schemeClr val="bg1"/>
                </a:solidFill>
                <a:effectLst/>
              </a:rPr>
              <a:t>university </a:t>
            </a:r>
            <a:r>
              <a:rPr sz="3000" spc="-140" dirty="0">
                <a:solidFill>
                  <a:schemeClr val="bg1"/>
                </a:solidFill>
                <a:effectLst/>
              </a:rPr>
              <a:t>degrees,  </a:t>
            </a:r>
            <a:r>
              <a:rPr sz="3000" spc="-100" dirty="0">
                <a:solidFill>
                  <a:schemeClr val="bg1"/>
                </a:solidFill>
                <a:effectLst/>
              </a:rPr>
              <a:t>students </a:t>
            </a:r>
            <a:r>
              <a:rPr sz="3000" spc="-80" dirty="0">
                <a:solidFill>
                  <a:schemeClr val="bg1"/>
                </a:solidFill>
                <a:effectLst/>
              </a:rPr>
              <a:t>also </a:t>
            </a:r>
            <a:r>
              <a:rPr sz="3000" spc="-145" dirty="0">
                <a:solidFill>
                  <a:schemeClr val="bg1"/>
                </a:solidFill>
                <a:effectLst/>
              </a:rPr>
              <a:t>have the </a:t>
            </a:r>
            <a:r>
              <a:rPr sz="3000" spc="-105" dirty="0">
                <a:solidFill>
                  <a:schemeClr val="bg1"/>
                </a:solidFill>
                <a:effectLst/>
              </a:rPr>
              <a:t>option </a:t>
            </a:r>
            <a:r>
              <a:rPr sz="3000" spc="-100" dirty="0">
                <a:solidFill>
                  <a:schemeClr val="bg1"/>
                </a:solidFill>
                <a:effectLst/>
              </a:rPr>
              <a:t>of  </a:t>
            </a:r>
            <a:r>
              <a:rPr sz="3000" spc="-114" dirty="0">
                <a:solidFill>
                  <a:schemeClr val="bg1"/>
                </a:solidFill>
                <a:effectLst/>
              </a:rPr>
              <a:t>continuing </a:t>
            </a:r>
            <a:r>
              <a:rPr sz="3000" spc="-185" dirty="0">
                <a:solidFill>
                  <a:schemeClr val="bg1"/>
                </a:solidFill>
                <a:effectLst/>
              </a:rPr>
              <a:t>their </a:t>
            </a:r>
            <a:r>
              <a:rPr sz="3000" spc="-140" dirty="0">
                <a:solidFill>
                  <a:schemeClr val="bg1"/>
                </a:solidFill>
                <a:effectLst/>
              </a:rPr>
              <a:t>education </a:t>
            </a:r>
            <a:r>
              <a:rPr sz="3000" spc="-165" dirty="0">
                <a:solidFill>
                  <a:schemeClr val="bg1"/>
                </a:solidFill>
                <a:effectLst/>
              </a:rPr>
              <a:t>in  </a:t>
            </a:r>
            <a:r>
              <a:rPr sz="3000" spc="-125" dirty="0">
                <a:solidFill>
                  <a:schemeClr val="bg1"/>
                </a:solidFill>
                <a:effectLst/>
              </a:rPr>
              <a:t>professional </a:t>
            </a:r>
            <a:r>
              <a:rPr sz="3000" spc="-155" dirty="0">
                <a:solidFill>
                  <a:schemeClr val="bg1"/>
                </a:solidFill>
                <a:effectLst/>
              </a:rPr>
              <a:t>courses such </a:t>
            </a:r>
            <a:r>
              <a:rPr sz="3000" spc="-50" dirty="0">
                <a:solidFill>
                  <a:schemeClr val="bg1"/>
                </a:solidFill>
                <a:effectLst/>
              </a:rPr>
              <a:t>as </a:t>
            </a:r>
            <a:r>
              <a:rPr sz="3000" spc="-150" dirty="0">
                <a:solidFill>
                  <a:schemeClr val="bg1"/>
                </a:solidFill>
                <a:effectLst/>
              </a:rPr>
              <a:t>the  </a:t>
            </a:r>
            <a:r>
              <a:rPr sz="3000" spc="-155" dirty="0">
                <a:solidFill>
                  <a:schemeClr val="bg1"/>
                </a:solidFill>
                <a:effectLst/>
              </a:rPr>
              <a:t>courses</a:t>
            </a:r>
            <a:r>
              <a:rPr sz="3000" spc="-395" dirty="0">
                <a:solidFill>
                  <a:schemeClr val="bg1"/>
                </a:solidFill>
                <a:effectLst/>
              </a:rPr>
              <a:t> </a:t>
            </a:r>
            <a:r>
              <a:rPr sz="3000" spc="-175" dirty="0">
                <a:solidFill>
                  <a:schemeClr val="bg1"/>
                </a:solidFill>
                <a:effectLst/>
              </a:rPr>
              <a:t>offered</a:t>
            </a:r>
            <a:r>
              <a:rPr sz="3000" spc="-375" dirty="0">
                <a:solidFill>
                  <a:schemeClr val="bg1"/>
                </a:solidFill>
                <a:effectLst/>
              </a:rPr>
              <a:t> </a:t>
            </a:r>
            <a:r>
              <a:rPr sz="3000" spc="-85" dirty="0">
                <a:solidFill>
                  <a:schemeClr val="bg1"/>
                </a:solidFill>
                <a:effectLst/>
              </a:rPr>
              <a:t>by</a:t>
            </a:r>
            <a:r>
              <a:rPr sz="3000" spc="-370" dirty="0">
                <a:solidFill>
                  <a:schemeClr val="bg1"/>
                </a:solidFill>
                <a:effectLst/>
              </a:rPr>
              <a:t> </a:t>
            </a:r>
            <a:r>
              <a:rPr sz="3000" spc="-145" dirty="0">
                <a:solidFill>
                  <a:schemeClr val="bg1"/>
                </a:solidFill>
                <a:effectLst/>
              </a:rPr>
              <a:t>the</a:t>
            </a:r>
            <a:r>
              <a:rPr sz="3000" spc="-365" dirty="0">
                <a:solidFill>
                  <a:schemeClr val="bg1"/>
                </a:solidFill>
                <a:effectLst/>
              </a:rPr>
              <a:t> </a:t>
            </a:r>
            <a:r>
              <a:rPr sz="3000" spc="50" dirty="0">
                <a:solidFill>
                  <a:schemeClr val="bg1"/>
                </a:solidFill>
                <a:effectLst/>
              </a:rPr>
              <a:t>ICSA</a:t>
            </a:r>
            <a:r>
              <a:rPr sz="3000" spc="-355" dirty="0">
                <a:solidFill>
                  <a:schemeClr val="bg1"/>
                </a:solidFill>
                <a:effectLst/>
              </a:rPr>
              <a:t> </a:t>
            </a:r>
            <a:r>
              <a:rPr sz="3000" spc="-125" dirty="0">
                <a:solidFill>
                  <a:schemeClr val="bg1"/>
                </a:solidFill>
                <a:effectLst/>
              </a:rPr>
              <a:t>(Institute  </a:t>
            </a:r>
            <a:r>
              <a:rPr sz="3000" spc="-105" dirty="0">
                <a:solidFill>
                  <a:schemeClr val="bg1"/>
                </a:solidFill>
                <a:effectLst/>
              </a:rPr>
              <a:t>of </a:t>
            </a:r>
            <a:r>
              <a:rPr sz="3000" spc="-170" dirty="0">
                <a:solidFill>
                  <a:schemeClr val="bg1"/>
                </a:solidFill>
                <a:effectLst/>
              </a:rPr>
              <a:t>Chartered </a:t>
            </a:r>
            <a:r>
              <a:rPr sz="3000" spc="-155" dirty="0">
                <a:solidFill>
                  <a:schemeClr val="bg1"/>
                </a:solidFill>
                <a:effectLst/>
              </a:rPr>
              <a:t>Secretaries </a:t>
            </a:r>
            <a:r>
              <a:rPr sz="3000" spc="-95" dirty="0">
                <a:solidFill>
                  <a:schemeClr val="bg1"/>
                </a:solidFill>
                <a:effectLst/>
              </a:rPr>
              <a:t>and  </a:t>
            </a:r>
            <a:r>
              <a:rPr sz="3000" spc="-114" dirty="0">
                <a:solidFill>
                  <a:schemeClr val="bg1"/>
                </a:solidFill>
                <a:effectLst/>
              </a:rPr>
              <a:t>Administrators)</a:t>
            </a:r>
            <a:r>
              <a:rPr sz="3000" spc="-215" dirty="0">
                <a:solidFill>
                  <a:schemeClr val="bg1"/>
                </a:solidFill>
                <a:effectLst/>
              </a:rPr>
              <a:t>. </a:t>
            </a:r>
            <a:r>
              <a:rPr sz="3000" spc="-145" dirty="0">
                <a:solidFill>
                  <a:schemeClr val="bg1"/>
                </a:solidFill>
                <a:effectLst/>
              </a:rPr>
              <a:t>Polytechnics </a:t>
            </a:r>
            <a:r>
              <a:rPr sz="3000" spc="-165" dirty="0">
                <a:solidFill>
                  <a:schemeClr val="bg1"/>
                </a:solidFill>
                <a:effectLst/>
              </a:rPr>
              <a:t>in  </a:t>
            </a:r>
            <a:r>
              <a:rPr sz="3000" spc="-50" dirty="0">
                <a:solidFill>
                  <a:schemeClr val="bg1"/>
                </a:solidFill>
                <a:effectLst/>
              </a:rPr>
              <a:t>Malaysia</a:t>
            </a:r>
            <a:r>
              <a:rPr sz="3000" spc="-390" dirty="0">
                <a:solidFill>
                  <a:schemeClr val="bg1"/>
                </a:solidFill>
                <a:effectLst/>
              </a:rPr>
              <a:t> </a:t>
            </a:r>
            <a:r>
              <a:rPr sz="3000" spc="-160" dirty="0">
                <a:solidFill>
                  <a:schemeClr val="bg1"/>
                </a:solidFill>
                <a:effectLst/>
              </a:rPr>
              <a:t>provide</a:t>
            </a:r>
            <a:r>
              <a:rPr sz="3000" spc="-380" dirty="0">
                <a:solidFill>
                  <a:schemeClr val="bg1"/>
                </a:solidFill>
                <a:effectLst/>
              </a:rPr>
              <a:t> </a:t>
            </a:r>
            <a:r>
              <a:rPr sz="3000" spc="-155" dirty="0">
                <a:solidFill>
                  <a:schemeClr val="bg1"/>
                </a:solidFill>
                <a:effectLst/>
              </a:rPr>
              <a:t>courses</a:t>
            </a:r>
            <a:r>
              <a:rPr sz="3000" spc="-380" dirty="0">
                <a:solidFill>
                  <a:schemeClr val="bg1"/>
                </a:solidFill>
                <a:effectLst/>
              </a:rPr>
              <a:t> </a:t>
            </a:r>
            <a:r>
              <a:rPr sz="3000" spc="-170" dirty="0">
                <a:solidFill>
                  <a:schemeClr val="bg1"/>
                </a:solidFill>
                <a:effectLst/>
              </a:rPr>
              <a:t>for</a:t>
            </a:r>
            <a:r>
              <a:rPr sz="3000" spc="-375" dirty="0">
                <a:solidFill>
                  <a:schemeClr val="bg1"/>
                </a:solidFill>
                <a:effectLst/>
              </a:rPr>
              <a:t> </a:t>
            </a:r>
            <a:r>
              <a:rPr sz="3000" spc="-100" dirty="0">
                <a:solidFill>
                  <a:schemeClr val="bg1"/>
                </a:solidFill>
                <a:effectLst/>
              </a:rPr>
              <a:t>diploma  </a:t>
            </a:r>
            <a:r>
              <a:rPr sz="3000" spc="-195" dirty="0">
                <a:solidFill>
                  <a:schemeClr val="bg1"/>
                </a:solidFill>
                <a:effectLst/>
              </a:rPr>
              <a:t>level </a:t>
            </a:r>
            <a:r>
              <a:rPr sz="3000" spc="-305" dirty="0">
                <a:solidFill>
                  <a:schemeClr val="bg1"/>
                </a:solidFill>
                <a:effectLst/>
              </a:rPr>
              <a:t>(3 </a:t>
            </a:r>
            <a:r>
              <a:rPr sz="3000" spc="-155" dirty="0">
                <a:solidFill>
                  <a:schemeClr val="bg1"/>
                </a:solidFill>
                <a:effectLst/>
              </a:rPr>
              <a:t>years) </a:t>
            </a:r>
            <a:r>
              <a:rPr sz="3000" spc="-95" dirty="0">
                <a:solidFill>
                  <a:schemeClr val="bg1"/>
                </a:solidFill>
                <a:effectLst/>
              </a:rPr>
              <a:t>and </a:t>
            </a:r>
            <a:r>
              <a:rPr sz="3000" spc="-185" dirty="0">
                <a:solidFill>
                  <a:schemeClr val="bg1"/>
                </a:solidFill>
                <a:effectLst/>
              </a:rPr>
              <a:t>certificate </a:t>
            </a:r>
            <a:r>
              <a:rPr sz="3000" spc="-195" dirty="0">
                <a:solidFill>
                  <a:schemeClr val="bg1"/>
                </a:solidFill>
                <a:effectLst/>
              </a:rPr>
              <a:t>level </a:t>
            </a:r>
            <a:r>
              <a:rPr sz="3000" spc="-285" dirty="0">
                <a:solidFill>
                  <a:schemeClr val="bg1"/>
                </a:solidFill>
                <a:effectLst/>
              </a:rPr>
              <a:t>(2  </a:t>
            </a:r>
            <a:r>
              <a:rPr sz="3000" spc="-175" dirty="0">
                <a:solidFill>
                  <a:schemeClr val="bg1"/>
                </a:solidFill>
                <a:effectLst/>
              </a:rPr>
              <a:t>years).</a:t>
            </a:r>
          </a:p>
        </p:txBody>
      </p:sp>
    </p:spTree>
    <p:extLst>
      <p:ext uri="{BB962C8B-B14F-4D97-AF65-F5344CB8AC3E}">
        <p14:creationId xmlns:p14="http://schemas.microsoft.com/office/powerpoint/2010/main" val="11496901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67516" y="586742"/>
            <a:ext cx="7734300" cy="5100755"/>
          </a:xfrm>
          <a:prstGeom prst="rect">
            <a:avLst/>
          </a:prstGeom>
        </p:spPr>
        <p:txBody>
          <a:bodyPr vert="horz" wrap="square" lIns="0" tIns="12065" rIns="0" bIns="0" rtlCol="0">
            <a:spAutoFit/>
          </a:bodyPr>
          <a:lstStyle/>
          <a:p>
            <a:pPr marL="12700" algn="ctr">
              <a:spcBef>
                <a:spcPts val="95"/>
              </a:spcBef>
              <a:buClr>
                <a:schemeClr val="bg1"/>
              </a:buClr>
            </a:pPr>
            <a:r>
              <a:rPr sz="4500" b="1" spc="120" dirty="0">
                <a:solidFill>
                  <a:schemeClr val="bg1"/>
                </a:solidFill>
                <a:effectLst>
                  <a:outerShdw blurRad="38100" dist="38100" dir="2700000" algn="tl">
                    <a:srgbClr val="000000">
                      <a:alpha val="43137"/>
                    </a:srgbClr>
                  </a:outerShdw>
                </a:effectLst>
                <a:latin typeface="+mj-lt"/>
                <a:cs typeface="Verdana"/>
              </a:rPr>
              <a:t>Other</a:t>
            </a:r>
            <a:r>
              <a:rPr sz="4500" b="1" spc="-630" dirty="0">
                <a:solidFill>
                  <a:schemeClr val="bg1"/>
                </a:solidFill>
                <a:effectLst>
                  <a:outerShdw blurRad="38100" dist="38100" dir="2700000" algn="tl">
                    <a:srgbClr val="000000">
                      <a:alpha val="43137"/>
                    </a:srgbClr>
                  </a:outerShdw>
                </a:effectLst>
                <a:latin typeface="+mj-lt"/>
                <a:cs typeface="Verdana"/>
              </a:rPr>
              <a:t> </a:t>
            </a:r>
            <a:r>
              <a:rPr sz="4500" b="1" spc="10" dirty="0">
                <a:solidFill>
                  <a:schemeClr val="bg1"/>
                </a:solidFill>
                <a:effectLst>
                  <a:outerShdw blurRad="38100" dist="38100" dir="2700000" algn="tl">
                    <a:srgbClr val="000000">
                      <a:alpha val="43137"/>
                    </a:srgbClr>
                  </a:outerShdw>
                </a:effectLst>
                <a:latin typeface="+mj-lt"/>
                <a:cs typeface="Verdana"/>
              </a:rPr>
              <a:t>types</a:t>
            </a:r>
            <a:r>
              <a:rPr sz="4500" b="1" spc="-615" dirty="0">
                <a:solidFill>
                  <a:schemeClr val="bg1"/>
                </a:solidFill>
                <a:effectLst>
                  <a:outerShdw blurRad="38100" dist="38100" dir="2700000" algn="tl">
                    <a:srgbClr val="000000">
                      <a:alpha val="43137"/>
                    </a:srgbClr>
                  </a:outerShdw>
                </a:effectLst>
                <a:latin typeface="+mj-lt"/>
                <a:cs typeface="Verdana"/>
              </a:rPr>
              <a:t> </a:t>
            </a:r>
            <a:r>
              <a:rPr sz="4500" b="1" dirty="0">
                <a:solidFill>
                  <a:schemeClr val="bg1"/>
                </a:solidFill>
                <a:effectLst>
                  <a:outerShdw blurRad="38100" dist="38100" dir="2700000" algn="tl">
                    <a:srgbClr val="000000">
                      <a:alpha val="43137"/>
                    </a:srgbClr>
                  </a:outerShdw>
                </a:effectLst>
                <a:latin typeface="+mj-lt"/>
                <a:cs typeface="Verdana"/>
              </a:rPr>
              <a:t>of</a:t>
            </a:r>
            <a:r>
              <a:rPr sz="4500" b="1" spc="-620" dirty="0">
                <a:solidFill>
                  <a:schemeClr val="bg1"/>
                </a:solidFill>
                <a:effectLst>
                  <a:outerShdw blurRad="38100" dist="38100" dir="2700000" algn="tl">
                    <a:srgbClr val="000000">
                      <a:alpha val="43137"/>
                    </a:srgbClr>
                  </a:outerShdw>
                </a:effectLst>
                <a:latin typeface="+mj-lt"/>
                <a:cs typeface="Verdana"/>
              </a:rPr>
              <a:t> </a:t>
            </a:r>
            <a:r>
              <a:rPr sz="4500" b="1" spc="-20" dirty="0">
                <a:solidFill>
                  <a:schemeClr val="bg1"/>
                </a:solidFill>
                <a:effectLst>
                  <a:outerShdw blurRad="38100" dist="38100" dir="2700000" algn="tl">
                    <a:srgbClr val="000000">
                      <a:alpha val="43137"/>
                    </a:srgbClr>
                  </a:outerShdw>
                </a:effectLst>
                <a:latin typeface="+mj-lt"/>
                <a:cs typeface="Verdana"/>
              </a:rPr>
              <a:t>Schools</a:t>
            </a:r>
            <a:endParaRPr sz="4500" b="1" dirty="0">
              <a:solidFill>
                <a:schemeClr val="bg1"/>
              </a:solidFill>
              <a:effectLst>
                <a:outerShdw blurRad="38100" dist="38100" dir="2700000" algn="tl">
                  <a:srgbClr val="000000">
                    <a:alpha val="43137"/>
                  </a:srgbClr>
                </a:outerShdw>
              </a:effectLst>
              <a:latin typeface="+mj-lt"/>
              <a:cs typeface="Verdana"/>
            </a:endParaRPr>
          </a:p>
          <a:p>
            <a:pPr marL="857250" indent="-857250" algn="just">
              <a:spcBef>
                <a:spcPts val="5"/>
              </a:spcBef>
              <a:buClr>
                <a:schemeClr val="bg1"/>
              </a:buClr>
              <a:buFont typeface="Wingdings" panose="05000000000000000000" pitchFamily="2" charset="2"/>
              <a:buChar char="§"/>
            </a:pPr>
            <a:endParaRPr sz="5700" dirty="0">
              <a:solidFill>
                <a:schemeClr val="bg1"/>
              </a:solidFill>
              <a:latin typeface="+mj-lt"/>
              <a:cs typeface="Verdana"/>
            </a:endParaRPr>
          </a:p>
          <a:p>
            <a:pPr marL="652145" indent="-571500" algn="just">
              <a:spcBef>
                <a:spcPts val="5"/>
              </a:spcBef>
              <a:buClr>
                <a:schemeClr val="bg1"/>
              </a:buClr>
              <a:buSzPct val="95000"/>
              <a:buFont typeface="Wingdings" panose="05000000000000000000" pitchFamily="2" charset="2"/>
              <a:buChar char="§"/>
              <a:tabLst>
                <a:tab pos="424180" algn="l"/>
              </a:tabLst>
            </a:pPr>
            <a:r>
              <a:rPr sz="4000" spc="-5" dirty="0">
                <a:solidFill>
                  <a:schemeClr val="bg1"/>
                </a:solidFill>
                <a:latin typeface="+mj-lt"/>
                <a:cs typeface="Times New Roman"/>
              </a:rPr>
              <a:t>Islamic </a:t>
            </a:r>
            <a:r>
              <a:rPr sz="4000" spc="-10" dirty="0">
                <a:solidFill>
                  <a:schemeClr val="bg1"/>
                </a:solidFill>
                <a:latin typeface="+mj-lt"/>
                <a:cs typeface="Times New Roman"/>
              </a:rPr>
              <a:t>religious </a:t>
            </a:r>
            <a:r>
              <a:rPr sz="4000" spc="-5" dirty="0">
                <a:solidFill>
                  <a:schemeClr val="bg1"/>
                </a:solidFill>
                <a:latin typeface="+mj-lt"/>
                <a:cs typeface="Times New Roman"/>
              </a:rPr>
              <a:t>schools</a:t>
            </a:r>
            <a:endParaRPr sz="4000" dirty="0">
              <a:solidFill>
                <a:schemeClr val="bg1"/>
              </a:solidFill>
              <a:latin typeface="+mj-lt"/>
              <a:cs typeface="Times New Roman"/>
            </a:endParaRPr>
          </a:p>
          <a:p>
            <a:pPr marL="685800" indent="-685800" algn="just">
              <a:spcBef>
                <a:spcPts val="50"/>
              </a:spcBef>
              <a:buClr>
                <a:schemeClr val="bg1"/>
              </a:buClr>
              <a:buFont typeface="Wingdings" panose="05000000000000000000" pitchFamily="2" charset="2"/>
              <a:buChar char="§"/>
            </a:pPr>
            <a:endParaRPr sz="5350" dirty="0">
              <a:solidFill>
                <a:schemeClr val="bg1"/>
              </a:solidFill>
              <a:latin typeface="+mj-lt"/>
              <a:cs typeface="Times New Roman"/>
            </a:endParaRPr>
          </a:p>
          <a:p>
            <a:pPr marL="652145" indent="-571500" algn="just">
              <a:spcBef>
                <a:spcPts val="5"/>
              </a:spcBef>
              <a:buClr>
                <a:schemeClr val="bg1"/>
              </a:buClr>
              <a:buSzPct val="95000"/>
              <a:buFont typeface="Wingdings" panose="05000000000000000000" pitchFamily="2" charset="2"/>
              <a:buChar char="§"/>
              <a:tabLst>
                <a:tab pos="424180" algn="l"/>
              </a:tabLst>
            </a:pPr>
            <a:r>
              <a:rPr sz="4000" spc="-5" dirty="0">
                <a:solidFill>
                  <a:schemeClr val="bg1"/>
                </a:solidFill>
                <a:latin typeface="+mj-lt"/>
                <a:cs typeface="Times New Roman"/>
              </a:rPr>
              <a:t>Chinese independent high</a:t>
            </a:r>
            <a:r>
              <a:rPr sz="4000" spc="35" dirty="0">
                <a:solidFill>
                  <a:schemeClr val="bg1"/>
                </a:solidFill>
                <a:latin typeface="+mj-lt"/>
                <a:cs typeface="Times New Roman"/>
              </a:rPr>
              <a:t> </a:t>
            </a:r>
            <a:r>
              <a:rPr sz="4000" spc="-5" dirty="0">
                <a:solidFill>
                  <a:schemeClr val="bg1"/>
                </a:solidFill>
                <a:latin typeface="+mj-lt"/>
                <a:cs typeface="Times New Roman"/>
              </a:rPr>
              <a:t>schools</a:t>
            </a:r>
            <a:endParaRPr sz="4000" dirty="0">
              <a:solidFill>
                <a:schemeClr val="bg1"/>
              </a:solidFill>
              <a:latin typeface="+mj-lt"/>
              <a:cs typeface="Times New Roman"/>
            </a:endParaRPr>
          </a:p>
          <a:p>
            <a:pPr marL="685800" indent="-685800" algn="just">
              <a:spcBef>
                <a:spcPts val="50"/>
              </a:spcBef>
              <a:buClr>
                <a:schemeClr val="bg1"/>
              </a:buClr>
              <a:buFont typeface="Wingdings" panose="05000000000000000000" pitchFamily="2" charset="2"/>
              <a:buChar char="§"/>
            </a:pPr>
            <a:endParaRPr sz="5350" dirty="0">
              <a:solidFill>
                <a:schemeClr val="bg1"/>
              </a:solidFill>
              <a:latin typeface="+mj-lt"/>
              <a:cs typeface="Times New Roman"/>
            </a:endParaRPr>
          </a:p>
          <a:p>
            <a:pPr marL="652145" indent="-571500" algn="just">
              <a:buClr>
                <a:schemeClr val="bg1"/>
              </a:buClr>
              <a:buSzPct val="95000"/>
              <a:buFont typeface="Wingdings" panose="05000000000000000000" pitchFamily="2" charset="2"/>
              <a:buChar char="§"/>
              <a:tabLst>
                <a:tab pos="424180" algn="l"/>
              </a:tabLst>
            </a:pPr>
            <a:r>
              <a:rPr sz="4000" spc="-5" dirty="0">
                <a:solidFill>
                  <a:schemeClr val="bg1"/>
                </a:solidFill>
                <a:latin typeface="+mj-lt"/>
                <a:cs typeface="Times New Roman"/>
              </a:rPr>
              <a:t>International</a:t>
            </a:r>
            <a:r>
              <a:rPr sz="4000" spc="-10" dirty="0">
                <a:solidFill>
                  <a:schemeClr val="bg1"/>
                </a:solidFill>
                <a:latin typeface="+mj-lt"/>
                <a:cs typeface="Times New Roman"/>
              </a:rPr>
              <a:t> </a:t>
            </a:r>
            <a:r>
              <a:rPr sz="4000" dirty="0">
                <a:solidFill>
                  <a:schemeClr val="bg1"/>
                </a:solidFill>
                <a:latin typeface="+mj-lt"/>
                <a:cs typeface="Times New Roman"/>
              </a:rPr>
              <a:t>schools</a:t>
            </a:r>
          </a:p>
        </p:txBody>
      </p:sp>
    </p:spTree>
    <p:extLst>
      <p:ext uri="{BB962C8B-B14F-4D97-AF65-F5344CB8AC3E}">
        <p14:creationId xmlns:p14="http://schemas.microsoft.com/office/powerpoint/2010/main" val="11211687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425388"/>
            <a:ext cx="10582835" cy="3536575"/>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6000" b="1" dirty="0">
                <a:solidFill>
                  <a:schemeClr val="bg1"/>
                </a:solidFill>
                <a:latin typeface="Times New Roman" panose="02020603050405020304" pitchFamily="18" charset="0"/>
                <a:cs typeface="Times New Roman" panose="02020603050405020304" pitchFamily="18" charset="0"/>
              </a:rPr>
              <a:t>Education system of </a:t>
            </a:r>
          </a:p>
          <a:p>
            <a:pPr algn="ctr"/>
            <a:r>
              <a:rPr lang="en-US" sz="6000" b="1" dirty="0">
                <a:solidFill>
                  <a:schemeClr val="bg1"/>
                </a:solidFill>
                <a:latin typeface="Times New Roman" panose="02020603050405020304" pitchFamily="18" charset="0"/>
                <a:cs typeface="Times New Roman" panose="02020603050405020304" pitchFamily="18" charset="0"/>
              </a:rPr>
              <a:t>PAKISTAN</a:t>
            </a:r>
            <a:endParaRPr lang="en-US" sz="6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2572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49133" y="575709"/>
            <a:ext cx="8893810" cy="705321"/>
          </a:xfrm>
          <a:prstGeom prst="rect">
            <a:avLst/>
          </a:prstGeom>
        </p:spPr>
        <p:txBody>
          <a:bodyPr vert="horz" wrap="square" lIns="0" tIns="12700" rIns="0" bIns="0" rtlCol="0">
            <a:spAutoFit/>
          </a:bodyPr>
          <a:lstStyle/>
          <a:p>
            <a:pPr marL="12700" algn="ctr">
              <a:lnSpc>
                <a:spcPct val="100000"/>
              </a:lnSpc>
              <a:spcBef>
                <a:spcPts val="100"/>
              </a:spcBef>
              <a:tabLst>
                <a:tab pos="2315845" algn="l"/>
                <a:tab pos="3697604" algn="l"/>
              </a:tabLst>
            </a:pPr>
            <a:r>
              <a:rPr sz="4500" b="1" spc="-270" dirty="0">
                <a:solidFill>
                  <a:schemeClr val="bg1"/>
                </a:solidFill>
              </a:rPr>
              <a:t>Wha</a:t>
            </a:r>
            <a:r>
              <a:rPr sz="4500" b="1" spc="-110" dirty="0">
                <a:solidFill>
                  <a:schemeClr val="bg1"/>
                </a:solidFill>
              </a:rPr>
              <a:t>t</a:t>
            </a:r>
            <a:r>
              <a:rPr sz="4500" b="1" dirty="0">
                <a:solidFill>
                  <a:schemeClr val="bg1"/>
                </a:solidFill>
              </a:rPr>
              <a:t>	</a:t>
            </a:r>
            <a:r>
              <a:rPr sz="4500" b="1" spc="760" dirty="0">
                <a:solidFill>
                  <a:schemeClr val="bg1"/>
                </a:solidFill>
              </a:rPr>
              <a:t>i</a:t>
            </a:r>
            <a:r>
              <a:rPr sz="4500" b="1" spc="1720" dirty="0">
                <a:solidFill>
                  <a:schemeClr val="bg1"/>
                </a:solidFill>
              </a:rPr>
              <a:t>s</a:t>
            </a:r>
            <a:r>
              <a:rPr sz="4500" b="1" dirty="0">
                <a:solidFill>
                  <a:schemeClr val="bg1"/>
                </a:solidFill>
              </a:rPr>
              <a:t>	</a:t>
            </a:r>
            <a:r>
              <a:rPr sz="4500" b="1" spc="320" dirty="0">
                <a:solidFill>
                  <a:schemeClr val="bg1"/>
                </a:solidFill>
              </a:rPr>
              <a:t>Education</a:t>
            </a:r>
            <a:endParaRPr sz="4500" b="1" dirty="0">
              <a:solidFill>
                <a:schemeClr val="bg1"/>
              </a:solidFill>
            </a:endParaRPr>
          </a:p>
        </p:txBody>
      </p:sp>
      <p:sp>
        <p:nvSpPr>
          <p:cNvPr id="3" name="object 3"/>
          <p:cNvSpPr txBox="1"/>
          <p:nvPr/>
        </p:nvSpPr>
        <p:spPr>
          <a:xfrm>
            <a:off x="1749133" y="1716240"/>
            <a:ext cx="8893810" cy="3494290"/>
          </a:xfrm>
          <a:prstGeom prst="rect">
            <a:avLst/>
          </a:prstGeom>
        </p:spPr>
        <p:txBody>
          <a:bodyPr vert="horz" wrap="square" lIns="0" tIns="12065" rIns="0" bIns="0" rtlCol="0">
            <a:spAutoFit/>
          </a:bodyPr>
          <a:lstStyle/>
          <a:p>
            <a:pPr marL="287020" indent="-274955" algn="just">
              <a:lnSpc>
                <a:spcPts val="4620"/>
              </a:lnSpc>
              <a:spcBef>
                <a:spcPts val="95"/>
              </a:spcBef>
              <a:buChar char="▪"/>
              <a:tabLst>
                <a:tab pos="287655" algn="l"/>
              </a:tabLst>
            </a:pPr>
            <a:r>
              <a:rPr sz="3000" spc="-204" dirty="0">
                <a:solidFill>
                  <a:schemeClr val="bg1"/>
                </a:solidFill>
                <a:latin typeface="+mj-lt"/>
                <a:cs typeface="Arial"/>
              </a:rPr>
              <a:t>Increase</a:t>
            </a:r>
            <a:r>
              <a:rPr sz="3000" spc="-315" dirty="0">
                <a:solidFill>
                  <a:schemeClr val="bg1"/>
                </a:solidFill>
                <a:latin typeface="+mj-lt"/>
                <a:cs typeface="Arial"/>
              </a:rPr>
              <a:t> </a:t>
            </a:r>
            <a:r>
              <a:rPr sz="3000" spc="-50" dirty="0">
                <a:solidFill>
                  <a:schemeClr val="bg1"/>
                </a:solidFill>
                <a:latin typeface="+mj-lt"/>
                <a:cs typeface="Arial"/>
              </a:rPr>
              <a:t>in</a:t>
            </a:r>
            <a:endParaRPr sz="3000" dirty="0">
              <a:solidFill>
                <a:schemeClr val="bg1"/>
              </a:solidFill>
              <a:latin typeface="+mj-lt"/>
              <a:cs typeface="Arial"/>
            </a:endParaRPr>
          </a:p>
          <a:p>
            <a:pPr marL="287020" algn="just">
              <a:lnSpc>
                <a:spcPts val="4440"/>
              </a:lnSpc>
            </a:pPr>
            <a:r>
              <a:rPr sz="3000" spc="-135" dirty="0">
                <a:solidFill>
                  <a:schemeClr val="bg1"/>
                </a:solidFill>
                <a:latin typeface="+mj-lt"/>
                <a:cs typeface="Courier New"/>
              </a:rPr>
              <a:t>–</a:t>
            </a:r>
            <a:r>
              <a:rPr sz="3000" spc="-135" dirty="0">
                <a:solidFill>
                  <a:schemeClr val="bg1"/>
                </a:solidFill>
                <a:latin typeface="+mj-lt"/>
                <a:cs typeface="Arial"/>
              </a:rPr>
              <a:t>Stock </a:t>
            </a:r>
            <a:r>
              <a:rPr sz="3000" spc="30" dirty="0">
                <a:solidFill>
                  <a:schemeClr val="bg1"/>
                </a:solidFill>
                <a:latin typeface="+mj-lt"/>
                <a:cs typeface="Arial"/>
              </a:rPr>
              <a:t>of</a:t>
            </a:r>
            <a:r>
              <a:rPr sz="3000" spc="-495" dirty="0">
                <a:solidFill>
                  <a:schemeClr val="bg1"/>
                </a:solidFill>
                <a:latin typeface="+mj-lt"/>
                <a:cs typeface="Arial"/>
              </a:rPr>
              <a:t> </a:t>
            </a:r>
            <a:r>
              <a:rPr sz="3000" spc="-125" dirty="0">
                <a:solidFill>
                  <a:schemeClr val="bg1"/>
                </a:solidFill>
                <a:latin typeface="+mj-lt"/>
                <a:cs typeface="Arial"/>
              </a:rPr>
              <a:t>skills</a:t>
            </a:r>
            <a:endParaRPr sz="3000" dirty="0">
              <a:solidFill>
                <a:schemeClr val="bg1"/>
              </a:solidFill>
              <a:latin typeface="+mj-lt"/>
              <a:cs typeface="Arial"/>
            </a:endParaRPr>
          </a:p>
          <a:p>
            <a:pPr marL="287020" algn="just">
              <a:lnSpc>
                <a:spcPts val="4440"/>
              </a:lnSpc>
            </a:pPr>
            <a:r>
              <a:rPr sz="3000" spc="-135" dirty="0">
                <a:solidFill>
                  <a:schemeClr val="bg1"/>
                </a:solidFill>
                <a:latin typeface="+mj-lt"/>
                <a:cs typeface="Courier New"/>
              </a:rPr>
              <a:t>–</a:t>
            </a:r>
            <a:r>
              <a:rPr sz="3000" spc="-135" dirty="0">
                <a:solidFill>
                  <a:schemeClr val="bg1"/>
                </a:solidFill>
                <a:latin typeface="+mj-lt"/>
                <a:cs typeface="Arial"/>
              </a:rPr>
              <a:t>Knowledge</a:t>
            </a:r>
            <a:endParaRPr sz="3000" dirty="0">
              <a:solidFill>
                <a:schemeClr val="bg1"/>
              </a:solidFill>
              <a:latin typeface="+mj-lt"/>
              <a:cs typeface="Arial"/>
            </a:endParaRPr>
          </a:p>
          <a:p>
            <a:pPr marL="561340" marR="5080" indent="-274320" algn="just">
              <a:lnSpc>
                <a:spcPts val="3840"/>
              </a:lnSpc>
              <a:spcBef>
                <a:spcPts val="750"/>
              </a:spcBef>
            </a:pPr>
            <a:r>
              <a:rPr sz="3000" spc="-114" dirty="0">
                <a:solidFill>
                  <a:schemeClr val="bg1"/>
                </a:solidFill>
                <a:latin typeface="+mj-lt"/>
                <a:cs typeface="Courier New"/>
              </a:rPr>
              <a:t>–</a:t>
            </a:r>
            <a:r>
              <a:rPr sz="3000" spc="-114" dirty="0">
                <a:solidFill>
                  <a:schemeClr val="bg1"/>
                </a:solidFill>
                <a:latin typeface="+mj-lt"/>
                <a:cs typeface="Arial"/>
              </a:rPr>
              <a:t>Understanding </a:t>
            </a:r>
            <a:r>
              <a:rPr sz="3000" spc="-254" dirty="0">
                <a:solidFill>
                  <a:schemeClr val="bg1"/>
                </a:solidFill>
                <a:latin typeface="+mj-lt"/>
                <a:cs typeface="Arial"/>
              </a:rPr>
              <a:t>possessed </a:t>
            </a:r>
            <a:r>
              <a:rPr sz="3000" spc="-85" dirty="0">
                <a:solidFill>
                  <a:schemeClr val="bg1"/>
                </a:solidFill>
                <a:latin typeface="+mj-lt"/>
                <a:cs typeface="Arial"/>
              </a:rPr>
              <a:t>by</a:t>
            </a:r>
            <a:r>
              <a:rPr sz="3000" spc="-650" dirty="0">
                <a:solidFill>
                  <a:schemeClr val="bg1"/>
                </a:solidFill>
                <a:latin typeface="+mj-lt"/>
                <a:cs typeface="Arial"/>
              </a:rPr>
              <a:t> </a:t>
            </a:r>
            <a:r>
              <a:rPr sz="3000" spc="-110" dirty="0">
                <a:solidFill>
                  <a:schemeClr val="bg1"/>
                </a:solidFill>
                <a:latin typeface="+mj-lt"/>
                <a:cs typeface="Arial"/>
              </a:rPr>
              <a:t>individuals  </a:t>
            </a:r>
            <a:r>
              <a:rPr sz="3000" spc="-50" dirty="0">
                <a:solidFill>
                  <a:schemeClr val="bg1"/>
                </a:solidFill>
                <a:latin typeface="+mj-lt"/>
                <a:cs typeface="Arial"/>
              </a:rPr>
              <a:t>or</a:t>
            </a:r>
            <a:r>
              <a:rPr sz="3000" spc="-320" dirty="0">
                <a:solidFill>
                  <a:schemeClr val="bg1"/>
                </a:solidFill>
                <a:latin typeface="+mj-lt"/>
                <a:cs typeface="Arial"/>
              </a:rPr>
              <a:t> </a:t>
            </a:r>
            <a:r>
              <a:rPr sz="3000" spc="-110" dirty="0">
                <a:solidFill>
                  <a:schemeClr val="bg1"/>
                </a:solidFill>
                <a:latin typeface="+mj-lt"/>
                <a:cs typeface="Arial"/>
              </a:rPr>
              <a:t>society</a:t>
            </a:r>
            <a:endParaRPr sz="3000" dirty="0">
              <a:solidFill>
                <a:schemeClr val="bg1"/>
              </a:solidFill>
              <a:latin typeface="+mj-lt"/>
              <a:cs typeface="Arial"/>
            </a:endParaRPr>
          </a:p>
          <a:p>
            <a:pPr marL="287020" marR="795020" indent="-274955" algn="just">
              <a:lnSpc>
                <a:spcPts val="3840"/>
              </a:lnSpc>
              <a:spcBef>
                <a:spcPts val="1800"/>
              </a:spcBef>
              <a:buChar char="▪"/>
              <a:tabLst>
                <a:tab pos="287655" algn="l"/>
              </a:tabLst>
            </a:pPr>
            <a:r>
              <a:rPr sz="3000" spc="-110" dirty="0">
                <a:solidFill>
                  <a:schemeClr val="bg1"/>
                </a:solidFill>
                <a:latin typeface="+mj-lt"/>
                <a:cs typeface="Arial"/>
              </a:rPr>
              <a:t>Delivery</a:t>
            </a:r>
            <a:r>
              <a:rPr sz="3000" spc="-315" dirty="0">
                <a:solidFill>
                  <a:schemeClr val="bg1"/>
                </a:solidFill>
                <a:latin typeface="+mj-lt"/>
                <a:cs typeface="Arial"/>
              </a:rPr>
              <a:t> </a:t>
            </a:r>
            <a:r>
              <a:rPr sz="3000" spc="30" dirty="0">
                <a:solidFill>
                  <a:schemeClr val="bg1"/>
                </a:solidFill>
                <a:latin typeface="+mj-lt"/>
                <a:cs typeface="Arial"/>
              </a:rPr>
              <a:t>of</a:t>
            </a:r>
            <a:r>
              <a:rPr sz="3000" spc="-315" dirty="0">
                <a:solidFill>
                  <a:schemeClr val="bg1"/>
                </a:solidFill>
                <a:latin typeface="+mj-lt"/>
                <a:cs typeface="Arial"/>
              </a:rPr>
              <a:t> </a:t>
            </a:r>
            <a:r>
              <a:rPr sz="3000" spc="-105" dirty="0">
                <a:solidFill>
                  <a:schemeClr val="bg1"/>
                </a:solidFill>
                <a:latin typeface="+mj-lt"/>
                <a:cs typeface="Arial"/>
              </a:rPr>
              <a:t>knowledge</a:t>
            </a:r>
            <a:r>
              <a:rPr sz="3000" spc="-305" dirty="0">
                <a:solidFill>
                  <a:schemeClr val="bg1"/>
                </a:solidFill>
                <a:latin typeface="+mj-lt"/>
                <a:cs typeface="Arial"/>
              </a:rPr>
              <a:t> </a:t>
            </a:r>
            <a:r>
              <a:rPr sz="3000" spc="-160" dirty="0">
                <a:solidFill>
                  <a:schemeClr val="bg1"/>
                </a:solidFill>
                <a:latin typeface="+mj-lt"/>
                <a:cs typeface="Arial"/>
              </a:rPr>
              <a:t>and</a:t>
            </a:r>
            <a:r>
              <a:rPr sz="3000" spc="-300" dirty="0">
                <a:solidFill>
                  <a:schemeClr val="bg1"/>
                </a:solidFill>
                <a:latin typeface="+mj-lt"/>
                <a:cs typeface="Arial"/>
              </a:rPr>
              <a:t> </a:t>
            </a:r>
            <a:r>
              <a:rPr sz="3000" spc="-125" dirty="0">
                <a:solidFill>
                  <a:schemeClr val="bg1"/>
                </a:solidFill>
                <a:latin typeface="+mj-lt"/>
                <a:cs typeface="Arial"/>
              </a:rPr>
              <a:t>skills</a:t>
            </a:r>
            <a:r>
              <a:rPr sz="3000" spc="-330" dirty="0">
                <a:solidFill>
                  <a:schemeClr val="bg1"/>
                </a:solidFill>
                <a:latin typeface="+mj-lt"/>
                <a:cs typeface="Arial"/>
              </a:rPr>
              <a:t> </a:t>
            </a:r>
            <a:r>
              <a:rPr sz="3000" spc="10" dirty="0">
                <a:solidFill>
                  <a:schemeClr val="bg1"/>
                </a:solidFill>
                <a:latin typeface="+mj-lt"/>
                <a:cs typeface="Arial"/>
              </a:rPr>
              <a:t>from  </a:t>
            </a:r>
            <a:r>
              <a:rPr sz="3000" spc="-155" dirty="0">
                <a:solidFill>
                  <a:schemeClr val="bg1"/>
                </a:solidFill>
                <a:latin typeface="+mj-lt"/>
                <a:cs typeface="Arial"/>
              </a:rPr>
              <a:t>teachers </a:t>
            </a:r>
            <a:r>
              <a:rPr sz="3000" spc="85" dirty="0">
                <a:solidFill>
                  <a:schemeClr val="bg1"/>
                </a:solidFill>
                <a:latin typeface="+mj-lt"/>
                <a:cs typeface="Arial"/>
              </a:rPr>
              <a:t>to</a:t>
            </a:r>
            <a:r>
              <a:rPr sz="3000" spc="-495" dirty="0">
                <a:solidFill>
                  <a:schemeClr val="bg1"/>
                </a:solidFill>
                <a:latin typeface="+mj-lt"/>
                <a:cs typeface="Arial"/>
              </a:rPr>
              <a:t> </a:t>
            </a:r>
            <a:r>
              <a:rPr sz="3000" spc="-105" dirty="0">
                <a:solidFill>
                  <a:schemeClr val="bg1"/>
                </a:solidFill>
                <a:latin typeface="+mj-lt"/>
                <a:cs typeface="Arial"/>
              </a:rPr>
              <a:t>students</a:t>
            </a:r>
            <a:endParaRPr sz="3000" dirty="0">
              <a:solidFill>
                <a:schemeClr val="bg1"/>
              </a:solidFill>
              <a:latin typeface="+mj-lt"/>
              <a:cs typeface="Arial"/>
            </a:endParaRPr>
          </a:p>
        </p:txBody>
      </p:sp>
    </p:spTree>
    <p:extLst>
      <p:ext uri="{BB962C8B-B14F-4D97-AF65-F5344CB8AC3E}">
        <p14:creationId xmlns:p14="http://schemas.microsoft.com/office/powerpoint/2010/main" val="17582926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30505" y="695389"/>
            <a:ext cx="8122024" cy="705321"/>
          </a:xfrm>
          <a:prstGeom prst="rect">
            <a:avLst/>
          </a:prstGeom>
        </p:spPr>
        <p:txBody>
          <a:bodyPr vert="horz" wrap="square" lIns="0" tIns="12700" rIns="0" bIns="0" rtlCol="0">
            <a:spAutoFit/>
          </a:bodyPr>
          <a:lstStyle/>
          <a:p>
            <a:pPr marL="12700" algn="ctr">
              <a:lnSpc>
                <a:spcPct val="100000"/>
              </a:lnSpc>
              <a:spcBef>
                <a:spcPts val="100"/>
              </a:spcBef>
            </a:pPr>
            <a:r>
              <a:rPr sz="4500" b="1" spc="-5" dirty="0">
                <a:solidFill>
                  <a:srgbClr val="FF0000"/>
                </a:solidFill>
                <a:latin typeface="Times New Roman"/>
                <a:cs typeface="Times New Roman"/>
              </a:rPr>
              <a:t>EDUCATION IN</a:t>
            </a:r>
            <a:r>
              <a:rPr sz="4500" b="1" spc="-65" dirty="0">
                <a:solidFill>
                  <a:srgbClr val="FF0000"/>
                </a:solidFill>
                <a:latin typeface="Times New Roman"/>
                <a:cs typeface="Times New Roman"/>
              </a:rPr>
              <a:t> </a:t>
            </a:r>
            <a:r>
              <a:rPr sz="4500" b="1" spc="-5" dirty="0">
                <a:solidFill>
                  <a:srgbClr val="FF0000"/>
                </a:solidFill>
                <a:latin typeface="Times New Roman"/>
                <a:cs typeface="Times New Roman"/>
              </a:rPr>
              <a:t>PAKISTAN</a:t>
            </a:r>
            <a:endParaRPr sz="4500" b="1" dirty="0">
              <a:solidFill>
                <a:srgbClr val="FF0000"/>
              </a:solidFill>
              <a:latin typeface="Times New Roman"/>
              <a:cs typeface="Times New Roman"/>
            </a:endParaRPr>
          </a:p>
        </p:txBody>
      </p:sp>
      <p:sp>
        <p:nvSpPr>
          <p:cNvPr id="6" name="object 6"/>
          <p:cNvSpPr txBox="1"/>
          <p:nvPr/>
        </p:nvSpPr>
        <p:spPr>
          <a:xfrm>
            <a:off x="2030505" y="1757305"/>
            <a:ext cx="8122024" cy="3706143"/>
          </a:xfrm>
          <a:prstGeom prst="rect">
            <a:avLst/>
          </a:prstGeom>
        </p:spPr>
        <p:txBody>
          <a:bodyPr vert="horz" wrap="square" lIns="0" tIns="12700" rIns="0" bIns="0" rtlCol="0">
            <a:spAutoFit/>
          </a:bodyPr>
          <a:lstStyle/>
          <a:p>
            <a:pPr marL="469900" marR="5080" indent="-457200" algn="just">
              <a:lnSpc>
                <a:spcPct val="100000"/>
              </a:lnSpc>
              <a:spcBef>
                <a:spcPts val="100"/>
              </a:spcBef>
              <a:buFont typeface="Arial" panose="020B0604020202020204" pitchFamily="34" charset="0"/>
              <a:buChar char="•"/>
            </a:pPr>
            <a:r>
              <a:rPr sz="3000" spc="-5" dirty="0">
                <a:solidFill>
                  <a:schemeClr val="bg1"/>
                </a:solidFill>
                <a:latin typeface="Times New Roman"/>
                <a:cs typeface="Times New Roman"/>
              </a:rPr>
              <a:t>Education </a:t>
            </a:r>
            <a:r>
              <a:rPr sz="3000" dirty="0">
                <a:solidFill>
                  <a:schemeClr val="bg1"/>
                </a:solidFill>
                <a:latin typeface="Times New Roman"/>
                <a:cs typeface="Times New Roman"/>
              </a:rPr>
              <a:t>in </a:t>
            </a:r>
            <a:r>
              <a:rPr sz="3000" spc="-5" dirty="0">
                <a:solidFill>
                  <a:schemeClr val="bg1"/>
                </a:solidFill>
                <a:latin typeface="Times New Roman"/>
                <a:cs typeface="Times New Roman"/>
              </a:rPr>
              <a:t>Pakistan </a:t>
            </a:r>
            <a:r>
              <a:rPr sz="3000" dirty="0">
                <a:solidFill>
                  <a:schemeClr val="bg1"/>
                </a:solidFill>
                <a:latin typeface="Times New Roman"/>
                <a:cs typeface="Times New Roman"/>
              </a:rPr>
              <a:t>is </a:t>
            </a:r>
            <a:r>
              <a:rPr sz="3000" spc="-5" dirty="0">
                <a:solidFill>
                  <a:schemeClr val="bg1"/>
                </a:solidFill>
                <a:latin typeface="Times New Roman"/>
                <a:cs typeface="Times New Roman"/>
              </a:rPr>
              <a:t>overseen </a:t>
            </a:r>
            <a:r>
              <a:rPr sz="3000" dirty="0">
                <a:solidFill>
                  <a:schemeClr val="bg1"/>
                </a:solidFill>
                <a:latin typeface="Times New Roman"/>
                <a:cs typeface="Times New Roman"/>
              </a:rPr>
              <a:t>by  </a:t>
            </a:r>
            <a:r>
              <a:rPr sz="3000" spc="-5" dirty="0">
                <a:solidFill>
                  <a:schemeClr val="bg1"/>
                </a:solidFill>
                <a:latin typeface="Times New Roman"/>
                <a:cs typeface="Times New Roman"/>
              </a:rPr>
              <a:t>Ministry </a:t>
            </a:r>
            <a:r>
              <a:rPr sz="3000" dirty="0">
                <a:solidFill>
                  <a:schemeClr val="bg1"/>
                </a:solidFill>
                <a:latin typeface="Times New Roman"/>
                <a:cs typeface="Times New Roman"/>
              </a:rPr>
              <a:t>of </a:t>
            </a:r>
            <a:r>
              <a:rPr sz="3000" spc="-5" dirty="0">
                <a:solidFill>
                  <a:schemeClr val="bg1"/>
                </a:solidFill>
                <a:latin typeface="Times New Roman"/>
                <a:cs typeface="Times New Roman"/>
              </a:rPr>
              <a:t>Education </a:t>
            </a:r>
            <a:r>
              <a:rPr sz="3000" dirty="0">
                <a:solidFill>
                  <a:schemeClr val="bg1"/>
                </a:solidFill>
                <a:latin typeface="Times New Roman"/>
                <a:cs typeface="Times New Roman"/>
              </a:rPr>
              <a:t>of </a:t>
            </a:r>
            <a:r>
              <a:rPr sz="3000" spc="-5" dirty="0">
                <a:solidFill>
                  <a:schemeClr val="bg1"/>
                </a:solidFill>
                <a:latin typeface="Times New Roman"/>
                <a:cs typeface="Times New Roman"/>
              </a:rPr>
              <a:t>government </a:t>
            </a:r>
            <a:r>
              <a:rPr sz="3000" dirty="0">
                <a:solidFill>
                  <a:schemeClr val="bg1"/>
                </a:solidFill>
                <a:latin typeface="Times New Roman"/>
                <a:cs typeface="Times New Roman"/>
              </a:rPr>
              <a:t>of  </a:t>
            </a:r>
            <a:r>
              <a:rPr sz="3000" spc="-5" dirty="0">
                <a:solidFill>
                  <a:schemeClr val="bg1"/>
                </a:solidFill>
                <a:latin typeface="Times New Roman"/>
                <a:cs typeface="Times New Roman"/>
              </a:rPr>
              <a:t>Pakistan.</a:t>
            </a:r>
            <a:endParaRPr sz="3000" dirty="0">
              <a:solidFill>
                <a:schemeClr val="bg1"/>
              </a:solidFill>
              <a:latin typeface="Times New Roman"/>
              <a:cs typeface="Times New Roman"/>
            </a:endParaRPr>
          </a:p>
          <a:p>
            <a:pPr marL="469900" marR="1485900" indent="-457200" algn="just">
              <a:lnSpc>
                <a:spcPct val="100000"/>
              </a:lnSpc>
              <a:buFont typeface="Arial" panose="020B0604020202020204" pitchFamily="34" charset="0"/>
              <a:buChar char="•"/>
            </a:pPr>
            <a:r>
              <a:rPr sz="3000" spc="-5" dirty="0">
                <a:solidFill>
                  <a:schemeClr val="bg1"/>
                </a:solidFill>
                <a:latin typeface="Times New Roman"/>
                <a:cs typeface="Times New Roman"/>
              </a:rPr>
              <a:t>The </a:t>
            </a:r>
            <a:r>
              <a:rPr sz="3000" spc="-10" dirty="0">
                <a:solidFill>
                  <a:schemeClr val="bg1"/>
                </a:solidFill>
                <a:latin typeface="Times New Roman"/>
                <a:cs typeface="Times New Roman"/>
              </a:rPr>
              <a:t>academic </a:t>
            </a:r>
            <a:r>
              <a:rPr sz="3000" dirty="0">
                <a:solidFill>
                  <a:schemeClr val="bg1"/>
                </a:solidFill>
                <a:latin typeface="Times New Roman"/>
                <a:cs typeface="Times New Roman"/>
              </a:rPr>
              <a:t>institution </a:t>
            </a:r>
            <a:r>
              <a:rPr sz="3000" spc="-5" dirty="0">
                <a:solidFill>
                  <a:schemeClr val="bg1"/>
                </a:solidFill>
                <a:latin typeface="Times New Roman"/>
                <a:cs typeface="Times New Roman"/>
              </a:rPr>
              <a:t>are</a:t>
            </a:r>
            <a:r>
              <a:rPr sz="3000" spc="-95" dirty="0">
                <a:solidFill>
                  <a:schemeClr val="bg1"/>
                </a:solidFill>
                <a:latin typeface="Times New Roman"/>
                <a:cs typeface="Times New Roman"/>
              </a:rPr>
              <a:t> </a:t>
            </a:r>
            <a:r>
              <a:rPr sz="3000" dirty="0">
                <a:solidFill>
                  <a:schemeClr val="bg1"/>
                </a:solidFill>
                <a:latin typeface="Times New Roman"/>
                <a:cs typeface="Times New Roman"/>
              </a:rPr>
              <a:t>the  </a:t>
            </a:r>
            <a:r>
              <a:rPr sz="3000" spc="-5" dirty="0">
                <a:solidFill>
                  <a:schemeClr val="bg1"/>
                </a:solidFill>
                <a:latin typeface="Times New Roman"/>
                <a:cs typeface="Times New Roman"/>
              </a:rPr>
              <a:t>responsibility</a:t>
            </a:r>
            <a:r>
              <a:rPr lang="en-US" sz="3000" spc="-5" dirty="0">
                <a:solidFill>
                  <a:schemeClr val="bg1"/>
                </a:solidFill>
                <a:latin typeface="Times New Roman"/>
                <a:cs typeface="Times New Roman"/>
              </a:rPr>
              <a:t> </a:t>
            </a:r>
            <a:r>
              <a:rPr sz="3000" dirty="0">
                <a:solidFill>
                  <a:schemeClr val="bg1"/>
                </a:solidFill>
                <a:latin typeface="Times New Roman"/>
                <a:cs typeface="Times New Roman"/>
              </a:rPr>
              <a:t>of </a:t>
            </a:r>
            <a:r>
              <a:rPr sz="3000" spc="-5" dirty="0">
                <a:solidFill>
                  <a:schemeClr val="bg1"/>
                </a:solidFill>
                <a:latin typeface="Times New Roman"/>
                <a:cs typeface="Times New Roman"/>
              </a:rPr>
              <a:t>provisional  government.</a:t>
            </a:r>
            <a:endParaRPr sz="3000" dirty="0">
              <a:solidFill>
                <a:schemeClr val="bg1"/>
              </a:solidFill>
              <a:latin typeface="Times New Roman"/>
              <a:cs typeface="Times New Roman"/>
            </a:endParaRPr>
          </a:p>
          <a:p>
            <a:pPr marL="469900" marR="183515" indent="-457200" algn="just">
              <a:lnSpc>
                <a:spcPct val="100000"/>
              </a:lnSpc>
              <a:buFont typeface="Arial" panose="020B0604020202020204" pitchFamily="34" charset="0"/>
              <a:buChar char="•"/>
            </a:pPr>
            <a:r>
              <a:rPr sz="3000" spc="-10" dirty="0">
                <a:solidFill>
                  <a:schemeClr val="bg1"/>
                </a:solidFill>
                <a:latin typeface="Times New Roman"/>
                <a:cs typeface="Times New Roman"/>
              </a:rPr>
              <a:t>Federal </a:t>
            </a:r>
            <a:r>
              <a:rPr sz="3000" spc="-5" dirty="0">
                <a:solidFill>
                  <a:schemeClr val="bg1"/>
                </a:solidFill>
                <a:latin typeface="Times New Roman"/>
                <a:cs typeface="Times New Roman"/>
              </a:rPr>
              <a:t>government </a:t>
            </a:r>
            <a:r>
              <a:rPr sz="3000" dirty="0">
                <a:solidFill>
                  <a:schemeClr val="bg1"/>
                </a:solidFill>
                <a:latin typeface="Times New Roman"/>
                <a:cs typeface="Times New Roman"/>
              </a:rPr>
              <a:t>is </a:t>
            </a:r>
            <a:r>
              <a:rPr sz="3000" spc="-5" dirty="0">
                <a:solidFill>
                  <a:schemeClr val="bg1"/>
                </a:solidFill>
                <a:latin typeface="Times New Roman"/>
                <a:cs typeface="Times New Roman"/>
              </a:rPr>
              <a:t>responsible for  curriculum development, accreditation </a:t>
            </a:r>
            <a:r>
              <a:rPr sz="3000" dirty="0">
                <a:solidFill>
                  <a:schemeClr val="bg1"/>
                </a:solidFill>
                <a:latin typeface="Times New Roman"/>
                <a:cs typeface="Times New Roman"/>
              </a:rPr>
              <a:t>&amp;  </a:t>
            </a:r>
            <a:r>
              <a:rPr sz="3000" spc="-10" dirty="0">
                <a:solidFill>
                  <a:schemeClr val="bg1"/>
                </a:solidFill>
                <a:latin typeface="Times New Roman"/>
                <a:cs typeface="Times New Roman"/>
              </a:rPr>
              <a:t>some </a:t>
            </a:r>
            <a:r>
              <a:rPr sz="3000" spc="-5" dirty="0">
                <a:solidFill>
                  <a:schemeClr val="bg1"/>
                </a:solidFill>
                <a:latin typeface="Times New Roman"/>
                <a:cs typeface="Times New Roman"/>
              </a:rPr>
              <a:t>finance</a:t>
            </a:r>
            <a:r>
              <a:rPr sz="3000" spc="-30" dirty="0">
                <a:solidFill>
                  <a:schemeClr val="bg1"/>
                </a:solidFill>
                <a:latin typeface="Times New Roman"/>
                <a:cs typeface="Times New Roman"/>
              </a:rPr>
              <a:t> </a:t>
            </a:r>
            <a:r>
              <a:rPr sz="3000" spc="-5" dirty="0">
                <a:solidFill>
                  <a:schemeClr val="bg1"/>
                </a:solidFill>
                <a:latin typeface="Times New Roman"/>
                <a:cs typeface="Times New Roman"/>
              </a:rPr>
              <a:t>research.</a:t>
            </a:r>
            <a:endParaRPr sz="3000" dirty="0">
              <a:solidFill>
                <a:schemeClr val="bg1"/>
              </a:solidFill>
              <a:latin typeface="Times New Roman"/>
              <a:cs typeface="Times New Roman"/>
            </a:endParaRPr>
          </a:p>
        </p:txBody>
      </p:sp>
    </p:spTree>
    <p:extLst>
      <p:ext uri="{BB962C8B-B14F-4D97-AF65-F5344CB8AC3E}">
        <p14:creationId xmlns:p14="http://schemas.microsoft.com/office/powerpoint/2010/main" val="30134263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88459" y="796016"/>
            <a:ext cx="8700247" cy="705321"/>
          </a:xfrm>
          <a:prstGeom prst="rect">
            <a:avLst/>
          </a:prstGeom>
        </p:spPr>
        <p:txBody>
          <a:bodyPr vert="horz" wrap="square" lIns="0" tIns="12700" rIns="0" bIns="0" rtlCol="0">
            <a:spAutoFit/>
          </a:bodyPr>
          <a:lstStyle/>
          <a:p>
            <a:pPr marL="12700" algn="ctr">
              <a:lnSpc>
                <a:spcPct val="100000"/>
              </a:lnSpc>
              <a:spcBef>
                <a:spcPts val="100"/>
              </a:spcBef>
            </a:pPr>
            <a:r>
              <a:rPr sz="4500" b="1" spc="-5" dirty="0">
                <a:solidFill>
                  <a:srgbClr val="FF0000"/>
                </a:solidFill>
                <a:latin typeface="Times New Roman"/>
                <a:cs typeface="Times New Roman"/>
              </a:rPr>
              <a:t>Constitution </a:t>
            </a:r>
            <a:r>
              <a:rPr sz="4500" b="1" dirty="0">
                <a:solidFill>
                  <a:srgbClr val="FF0000"/>
                </a:solidFill>
                <a:latin typeface="Times New Roman"/>
                <a:cs typeface="Times New Roman"/>
              </a:rPr>
              <a:t>of</a:t>
            </a:r>
            <a:r>
              <a:rPr sz="4500" b="1" spc="-85" dirty="0">
                <a:solidFill>
                  <a:srgbClr val="FF0000"/>
                </a:solidFill>
                <a:latin typeface="Times New Roman"/>
                <a:cs typeface="Times New Roman"/>
              </a:rPr>
              <a:t> </a:t>
            </a:r>
            <a:r>
              <a:rPr sz="4500" b="1" spc="-5" dirty="0">
                <a:solidFill>
                  <a:srgbClr val="FF0000"/>
                </a:solidFill>
                <a:latin typeface="Times New Roman"/>
                <a:cs typeface="Times New Roman"/>
              </a:rPr>
              <a:t>Pakistan</a:t>
            </a:r>
            <a:endParaRPr sz="4500" b="1" dirty="0">
              <a:solidFill>
                <a:srgbClr val="FF0000"/>
              </a:solidFill>
              <a:latin typeface="Times New Roman"/>
              <a:cs typeface="Times New Roman"/>
            </a:endParaRPr>
          </a:p>
        </p:txBody>
      </p:sp>
      <p:sp>
        <p:nvSpPr>
          <p:cNvPr id="3" name="object 3"/>
          <p:cNvSpPr txBox="1"/>
          <p:nvPr/>
        </p:nvSpPr>
        <p:spPr>
          <a:xfrm>
            <a:off x="1788458" y="2201208"/>
            <a:ext cx="8700247" cy="1672253"/>
          </a:xfrm>
          <a:prstGeom prst="rect">
            <a:avLst/>
          </a:prstGeom>
        </p:spPr>
        <p:txBody>
          <a:bodyPr vert="horz" wrap="square" lIns="0" tIns="12700" rIns="0" bIns="0" rtlCol="0">
            <a:spAutoFit/>
          </a:bodyPr>
          <a:lstStyle/>
          <a:p>
            <a:pPr marL="12700" marR="5080" indent="85090" algn="ctr">
              <a:lnSpc>
                <a:spcPct val="119800"/>
              </a:lnSpc>
              <a:spcBef>
                <a:spcPts val="100"/>
              </a:spcBef>
            </a:pPr>
            <a:r>
              <a:rPr sz="3000" b="1" i="1" spc="-5" dirty="0">
                <a:solidFill>
                  <a:schemeClr val="bg1"/>
                </a:solidFill>
                <a:latin typeface="Times New Roman"/>
                <a:cs typeface="Times New Roman"/>
              </a:rPr>
              <a:t>“The </a:t>
            </a:r>
            <a:r>
              <a:rPr sz="3000" b="1" i="1" dirty="0">
                <a:solidFill>
                  <a:schemeClr val="bg1"/>
                </a:solidFill>
                <a:latin typeface="Times New Roman"/>
                <a:cs typeface="Times New Roman"/>
              </a:rPr>
              <a:t>State </a:t>
            </a:r>
            <a:r>
              <a:rPr sz="3000" b="1" i="1" spc="-5" dirty="0">
                <a:solidFill>
                  <a:schemeClr val="bg1"/>
                </a:solidFill>
                <a:latin typeface="Times New Roman"/>
                <a:cs typeface="Times New Roman"/>
              </a:rPr>
              <a:t>shall </a:t>
            </a:r>
            <a:r>
              <a:rPr sz="3000" b="1" i="1" dirty="0">
                <a:solidFill>
                  <a:schemeClr val="bg1"/>
                </a:solidFill>
                <a:latin typeface="Times New Roman"/>
                <a:cs typeface="Times New Roman"/>
              </a:rPr>
              <a:t>remove </a:t>
            </a:r>
            <a:r>
              <a:rPr sz="3000" b="1" i="1" spc="-5" dirty="0">
                <a:solidFill>
                  <a:schemeClr val="bg1"/>
                </a:solidFill>
                <a:latin typeface="Times New Roman"/>
                <a:cs typeface="Times New Roman"/>
              </a:rPr>
              <a:t>illiteracy </a:t>
            </a:r>
            <a:r>
              <a:rPr sz="3000" b="1" i="1" dirty="0">
                <a:solidFill>
                  <a:schemeClr val="bg1"/>
                </a:solidFill>
                <a:latin typeface="Times New Roman"/>
                <a:cs typeface="Times New Roman"/>
              </a:rPr>
              <a:t>and provide  </a:t>
            </a:r>
            <a:r>
              <a:rPr sz="3000" b="1" i="1" spc="-5" dirty="0">
                <a:solidFill>
                  <a:schemeClr val="bg1"/>
                </a:solidFill>
                <a:latin typeface="Times New Roman"/>
                <a:cs typeface="Times New Roman"/>
              </a:rPr>
              <a:t>free </a:t>
            </a:r>
            <a:r>
              <a:rPr sz="3000" b="1" i="1" dirty="0">
                <a:solidFill>
                  <a:schemeClr val="bg1"/>
                </a:solidFill>
                <a:latin typeface="Times New Roman"/>
                <a:cs typeface="Times New Roman"/>
              </a:rPr>
              <a:t>and compulsory </a:t>
            </a:r>
            <a:r>
              <a:rPr sz="3000" b="1" i="1" u="heavy" spc="-5" dirty="0">
                <a:solidFill>
                  <a:schemeClr val="bg1"/>
                </a:solidFill>
                <a:uFill>
                  <a:solidFill>
                    <a:srgbClr val="003366"/>
                  </a:solidFill>
                </a:uFill>
                <a:latin typeface="Times New Roman"/>
                <a:cs typeface="Times New Roman"/>
              </a:rPr>
              <a:t>secondary</a:t>
            </a:r>
            <a:r>
              <a:rPr sz="3000" b="1" i="1" spc="-5" dirty="0">
                <a:solidFill>
                  <a:schemeClr val="bg1"/>
                </a:solidFill>
                <a:latin typeface="Times New Roman"/>
                <a:cs typeface="Times New Roman"/>
              </a:rPr>
              <a:t> </a:t>
            </a:r>
            <a:r>
              <a:rPr sz="3000" b="1" i="1" dirty="0">
                <a:solidFill>
                  <a:schemeClr val="bg1"/>
                </a:solidFill>
                <a:latin typeface="Times New Roman"/>
                <a:cs typeface="Times New Roman"/>
              </a:rPr>
              <a:t>education</a:t>
            </a:r>
            <a:r>
              <a:rPr sz="3000" b="1" i="1" spc="25" dirty="0">
                <a:solidFill>
                  <a:schemeClr val="bg1"/>
                </a:solidFill>
                <a:latin typeface="Times New Roman"/>
                <a:cs typeface="Times New Roman"/>
              </a:rPr>
              <a:t> </a:t>
            </a:r>
            <a:r>
              <a:rPr sz="3000" b="1" i="1" spc="-10" dirty="0">
                <a:solidFill>
                  <a:schemeClr val="bg1"/>
                </a:solidFill>
                <a:latin typeface="Times New Roman"/>
                <a:cs typeface="Times New Roman"/>
              </a:rPr>
              <a:t>within</a:t>
            </a:r>
            <a:r>
              <a:rPr lang="en-US" sz="3000" b="1" i="1" dirty="0">
                <a:solidFill>
                  <a:schemeClr val="bg1"/>
                </a:solidFill>
                <a:latin typeface="Times New Roman"/>
                <a:cs typeface="Times New Roman"/>
              </a:rPr>
              <a:t> </a:t>
            </a:r>
            <a:r>
              <a:rPr sz="3000" b="1" i="1" dirty="0">
                <a:solidFill>
                  <a:schemeClr val="bg1"/>
                </a:solidFill>
                <a:latin typeface="Times New Roman"/>
                <a:cs typeface="Times New Roman"/>
              </a:rPr>
              <a:t>minimum possible</a:t>
            </a:r>
            <a:r>
              <a:rPr sz="3000" b="1" i="1" spc="5" dirty="0">
                <a:solidFill>
                  <a:schemeClr val="bg1"/>
                </a:solidFill>
                <a:latin typeface="Times New Roman"/>
                <a:cs typeface="Times New Roman"/>
              </a:rPr>
              <a:t> </a:t>
            </a:r>
            <a:r>
              <a:rPr sz="3000" b="1" i="1" spc="-5" dirty="0">
                <a:solidFill>
                  <a:schemeClr val="bg1"/>
                </a:solidFill>
                <a:latin typeface="Times New Roman"/>
                <a:cs typeface="Times New Roman"/>
              </a:rPr>
              <a:t>period”</a:t>
            </a:r>
            <a:endParaRPr sz="3000" b="1" i="1" dirty="0">
              <a:solidFill>
                <a:schemeClr val="bg1"/>
              </a:solidFill>
              <a:latin typeface="Times New Roman"/>
              <a:cs typeface="Times New Roman"/>
            </a:endParaRPr>
          </a:p>
        </p:txBody>
      </p:sp>
    </p:spTree>
    <p:extLst>
      <p:ext uri="{BB962C8B-B14F-4D97-AF65-F5344CB8AC3E}">
        <p14:creationId xmlns:p14="http://schemas.microsoft.com/office/powerpoint/2010/main" val="7179408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48638" y="381786"/>
            <a:ext cx="9731738" cy="1398460"/>
          </a:xfrm>
          <a:prstGeom prst="rect">
            <a:avLst/>
          </a:prstGeom>
        </p:spPr>
        <p:txBody>
          <a:bodyPr vert="horz" wrap="square" lIns="0" tIns="13335" rIns="0" bIns="0" rtlCol="0">
            <a:spAutoFit/>
          </a:bodyPr>
          <a:lstStyle/>
          <a:p>
            <a:pPr marL="12700" algn="ctr">
              <a:lnSpc>
                <a:spcPct val="100000"/>
              </a:lnSpc>
              <a:spcBef>
                <a:spcPts val="105"/>
              </a:spcBef>
              <a:tabLst>
                <a:tab pos="1551940" algn="l"/>
                <a:tab pos="2475865" algn="l"/>
                <a:tab pos="3399790" algn="l"/>
                <a:tab pos="6478905" algn="l"/>
              </a:tabLst>
            </a:pPr>
            <a:r>
              <a:rPr sz="4500" b="1" spc="-150" dirty="0">
                <a:solidFill>
                  <a:srgbClr val="FF0000"/>
                </a:solidFill>
              </a:rPr>
              <a:t>What</a:t>
            </a:r>
            <a:r>
              <a:rPr lang="en-US" sz="4500" b="1" spc="-150" dirty="0">
                <a:solidFill>
                  <a:srgbClr val="FF0000"/>
                </a:solidFill>
              </a:rPr>
              <a:t>  </a:t>
            </a:r>
            <a:r>
              <a:rPr sz="4500" b="1" spc="830" dirty="0">
                <a:solidFill>
                  <a:srgbClr val="FF0000"/>
                </a:solidFill>
              </a:rPr>
              <a:t>is</a:t>
            </a:r>
            <a:r>
              <a:rPr lang="en-US" sz="4500" b="1" spc="830" dirty="0">
                <a:solidFill>
                  <a:srgbClr val="FF0000"/>
                </a:solidFill>
              </a:rPr>
              <a:t> </a:t>
            </a:r>
            <a:r>
              <a:rPr sz="4500" b="1" spc="-30" dirty="0">
                <a:solidFill>
                  <a:srgbClr val="FF0000"/>
                </a:solidFill>
              </a:rPr>
              <a:t>an</a:t>
            </a:r>
            <a:r>
              <a:rPr lang="en-US" sz="4500" b="1" spc="-30" dirty="0">
                <a:solidFill>
                  <a:srgbClr val="FF0000"/>
                </a:solidFill>
              </a:rPr>
              <a:t>  </a:t>
            </a:r>
            <a:r>
              <a:rPr sz="4500" b="1" spc="245" dirty="0">
                <a:solidFill>
                  <a:srgbClr val="FF0000"/>
                </a:solidFill>
              </a:rPr>
              <a:t>Education</a:t>
            </a:r>
            <a:r>
              <a:rPr lang="en-US" sz="4500" b="1" spc="245" dirty="0">
                <a:solidFill>
                  <a:srgbClr val="FF0000"/>
                </a:solidFill>
              </a:rPr>
              <a:t> </a:t>
            </a:r>
            <a:r>
              <a:rPr sz="4500" b="1" spc="-25" dirty="0">
                <a:solidFill>
                  <a:srgbClr val="FF0000"/>
                </a:solidFill>
              </a:rPr>
              <a:t>System?</a:t>
            </a:r>
            <a:endParaRPr sz="4500" b="1" dirty="0">
              <a:solidFill>
                <a:srgbClr val="FF0000"/>
              </a:solidFill>
            </a:endParaRPr>
          </a:p>
        </p:txBody>
      </p:sp>
      <p:sp>
        <p:nvSpPr>
          <p:cNvPr id="3" name="object 3"/>
          <p:cNvSpPr txBox="1"/>
          <p:nvPr/>
        </p:nvSpPr>
        <p:spPr>
          <a:xfrm>
            <a:off x="1348638" y="1955057"/>
            <a:ext cx="9731738" cy="3253455"/>
          </a:xfrm>
          <a:prstGeom prst="rect">
            <a:avLst/>
          </a:prstGeom>
        </p:spPr>
        <p:txBody>
          <a:bodyPr vert="horz" wrap="square" lIns="0" tIns="46990" rIns="0" bIns="0" rtlCol="0">
            <a:spAutoFit/>
          </a:bodyPr>
          <a:lstStyle/>
          <a:p>
            <a:pPr marL="287020" indent="-274955" algn="just">
              <a:lnSpc>
                <a:spcPct val="100000"/>
              </a:lnSpc>
              <a:spcBef>
                <a:spcPts val="370"/>
              </a:spcBef>
              <a:buChar char="▪"/>
              <a:tabLst>
                <a:tab pos="287655" algn="l"/>
              </a:tabLst>
            </a:pPr>
            <a:r>
              <a:rPr sz="3000" spc="-150" dirty="0">
                <a:solidFill>
                  <a:schemeClr val="bg1"/>
                </a:solidFill>
                <a:latin typeface="+mj-lt"/>
                <a:cs typeface="Arial"/>
              </a:rPr>
              <a:t>Includes</a:t>
            </a:r>
            <a:endParaRPr sz="3000" dirty="0">
              <a:solidFill>
                <a:schemeClr val="bg1"/>
              </a:solidFill>
              <a:latin typeface="+mj-lt"/>
              <a:cs typeface="Arial"/>
            </a:endParaRPr>
          </a:p>
          <a:p>
            <a:pPr marL="561340" marR="1285875" indent="-274320" algn="just">
              <a:lnSpc>
                <a:spcPts val="3460"/>
              </a:lnSpc>
              <a:spcBef>
                <a:spcPts val="675"/>
              </a:spcBef>
            </a:pPr>
            <a:r>
              <a:rPr sz="3000" spc="-160" dirty="0">
                <a:solidFill>
                  <a:schemeClr val="bg1"/>
                </a:solidFill>
                <a:latin typeface="+mj-lt"/>
                <a:cs typeface="Courier New"/>
              </a:rPr>
              <a:t>–</a:t>
            </a:r>
            <a:r>
              <a:rPr sz="3000" spc="-1530" dirty="0">
                <a:solidFill>
                  <a:schemeClr val="bg1"/>
                </a:solidFill>
                <a:latin typeface="+mj-lt"/>
                <a:cs typeface="Courier New"/>
              </a:rPr>
              <a:t> </a:t>
            </a:r>
            <a:r>
              <a:rPr sz="3000" spc="-30" dirty="0">
                <a:solidFill>
                  <a:schemeClr val="bg1"/>
                </a:solidFill>
                <a:latin typeface="+mj-lt"/>
                <a:cs typeface="Arial"/>
              </a:rPr>
              <a:t>Institutions</a:t>
            </a:r>
            <a:r>
              <a:rPr sz="3000" spc="-275" dirty="0">
                <a:solidFill>
                  <a:schemeClr val="bg1"/>
                </a:solidFill>
                <a:latin typeface="+mj-lt"/>
                <a:cs typeface="Arial"/>
              </a:rPr>
              <a:t> </a:t>
            </a:r>
            <a:r>
              <a:rPr sz="3000" spc="-75" dirty="0">
                <a:solidFill>
                  <a:schemeClr val="bg1"/>
                </a:solidFill>
                <a:latin typeface="+mj-lt"/>
                <a:cs typeface="Arial"/>
              </a:rPr>
              <a:t>involved</a:t>
            </a:r>
            <a:r>
              <a:rPr sz="3000" spc="-290" dirty="0">
                <a:solidFill>
                  <a:schemeClr val="bg1"/>
                </a:solidFill>
                <a:latin typeface="+mj-lt"/>
                <a:cs typeface="Arial"/>
              </a:rPr>
              <a:t> </a:t>
            </a:r>
            <a:r>
              <a:rPr sz="3000" spc="-30" dirty="0">
                <a:solidFill>
                  <a:schemeClr val="bg1"/>
                </a:solidFill>
                <a:latin typeface="+mj-lt"/>
                <a:cs typeface="Arial"/>
              </a:rPr>
              <a:t>in</a:t>
            </a:r>
            <a:r>
              <a:rPr sz="3000" spc="-270" dirty="0">
                <a:solidFill>
                  <a:schemeClr val="bg1"/>
                </a:solidFill>
                <a:latin typeface="+mj-lt"/>
                <a:cs typeface="Arial"/>
              </a:rPr>
              <a:t> </a:t>
            </a:r>
            <a:r>
              <a:rPr sz="3000" spc="-65" dirty="0">
                <a:solidFill>
                  <a:schemeClr val="bg1"/>
                </a:solidFill>
                <a:latin typeface="+mj-lt"/>
                <a:cs typeface="Arial"/>
              </a:rPr>
              <a:t>delivering</a:t>
            </a:r>
            <a:r>
              <a:rPr sz="3000" spc="-295" dirty="0">
                <a:solidFill>
                  <a:schemeClr val="bg1"/>
                </a:solidFill>
                <a:latin typeface="+mj-lt"/>
                <a:cs typeface="Arial"/>
              </a:rPr>
              <a:t> </a:t>
            </a:r>
            <a:r>
              <a:rPr sz="3000" spc="-25" dirty="0">
                <a:solidFill>
                  <a:schemeClr val="bg1"/>
                </a:solidFill>
                <a:latin typeface="+mj-lt"/>
                <a:cs typeface="Arial"/>
              </a:rPr>
              <a:t>formal  </a:t>
            </a:r>
            <a:r>
              <a:rPr sz="3000" spc="-75" dirty="0">
                <a:solidFill>
                  <a:schemeClr val="bg1"/>
                </a:solidFill>
                <a:latin typeface="+mj-lt"/>
                <a:cs typeface="Arial"/>
              </a:rPr>
              <a:t>education.</a:t>
            </a:r>
            <a:endParaRPr sz="3000" dirty="0">
              <a:solidFill>
                <a:schemeClr val="bg1"/>
              </a:solidFill>
              <a:latin typeface="+mj-lt"/>
              <a:cs typeface="Arial"/>
            </a:endParaRPr>
          </a:p>
          <a:p>
            <a:pPr marL="561340" marR="19050" indent="-274320" algn="just">
              <a:lnSpc>
                <a:spcPts val="3460"/>
              </a:lnSpc>
              <a:spcBef>
                <a:spcPts val="590"/>
              </a:spcBef>
            </a:pPr>
            <a:r>
              <a:rPr sz="3000" spc="-160" dirty="0">
                <a:solidFill>
                  <a:schemeClr val="bg1"/>
                </a:solidFill>
                <a:latin typeface="+mj-lt"/>
                <a:cs typeface="Courier New"/>
              </a:rPr>
              <a:t>–</a:t>
            </a:r>
            <a:r>
              <a:rPr sz="3000" spc="-1525" dirty="0">
                <a:solidFill>
                  <a:schemeClr val="bg1"/>
                </a:solidFill>
                <a:latin typeface="+mj-lt"/>
                <a:cs typeface="Courier New"/>
              </a:rPr>
              <a:t> </a:t>
            </a:r>
            <a:r>
              <a:rPr sz="3000" spc="-140" dirty="0">
                <a:solidFill>
                  <a:schemeClr val="bg1"/>
                </a:solidFill>
                <a:latin typeface="+mj-lt"/>
                <a:cs typeface="Arial"/>
              </a:rPr>
              <a:t>Bodies</a:t>
            </a:r>
            <a:r>
              <a:rPr sz="3000" spc="-250" dirty="0">
                <a:solidFill>
                  <a:schemeClr val="bg1"/>
                </a:solidFill>
                <a:latin typeface="+mj-lt"/>
                <a:cs typeface="Arial"/>
              </a:rPr>
              <a:t> </a:t>
            </a:r>
            <a:r>
              <a:rPr sz="3000" spc="-30" dirty="0">
                <a:solidFill>
                  <a:schemeClr val="bg1"/>
                </a:solidFill>
                <a:latin typeface="+mj-lt"/>
                <a:cs typeface="Arial"/>
              </a:rPr>
              <a:t>directly</a:t>
            </a:r>
            <a:r>
              <a:rPr sz="3000" spc="-290" dirty="0">
                <a:solidFill>
                  <a:schemeClr val="bg1"/>
                </a:solidFill>
                <a:latin typeface="+mj-lt"/>
                <a:cs typeface="Arial"/>
              </a:rPr>
              <a:t> </a:t>
            </a:r>
            <a:r>
              <a:rPr sz="3000" spc="-75" dirty="0">
                <a:solidFill>
                  <a:schemeClr val="bg1"/>
                </a:solidFill>
                <a:latin typeface="+mj-lt"/>
                <a:cs typeface="Arial"/>
              </a:rPr>
              <a:t>involved</a:t>
            </a:r>
            <a:r>
              <a:rPr sz="3000" spc="-280" dirty="0">
                <a:solidFill>
                  <a:schemeClr val="bg1"/>
                </a:solidFill>
                <a:latin typeface="+mj-lt"/>
                <a:cs typeface="Arial"/>
              </a:rPr>
              <a:t> </a:t>
            </a:r>
            <a:r>
              <a:rPr sz="3000" spc="-30" dirty="0">
                <a:solidFill>
                  <a:schemeClr val="bg1"/>
                </a:solidFill>
                <a:latin typeface="+mj-lt"/>
                <a:cs typeface="Arial"/>
              </a:rPr>
              <a:t>in</a:t>
            </a:r>
            <a:r>
              <a:rPr sz="3000" spc="-250" dirty="0">
                <a:solidFill>
                  <a:schemeClr val="bg1"/>
                </a:solidFill>
                <a:latin typeface="+mj-lt"/>
                <a:cs typeface="Arial"/>
              </a:rPr>
              <a:t> </a:t>
            </a:r>
            <a:r>
              <a:rPr sz="3000" spc="-65" dirty="0">
                <a:solidFill>
                  <a:schemeClr val="bg1"/>
                </a:solidFill>
                <a:latin typeface="+mj-lt"/>
                <a:cs typeface="Arial"/>
              </a:rPr>
              <a:t>financing,</a:t>
            </a:r>
            <a:r>
              <a:rPr sz="3000" spc="-280" dirty="0">
                <a:solidFill>
                  <a:schemeClr val="bg1"/>
                </a:solidFill>
                <a:latin typeface="+mj-lt"/>
                <a:cs typeface="Arial"/>
              </a:rPr>
              <a:t> </a:t>
            </a:r>
            <a:r>
              <a:rPr sz="3000" spc="-90" dirty="0">
                <a:solidFill>
                  <a:schemeClr val="bg1"/>
                </a:solidFill>
                <a:latin typeface="+mj-lt"/>
                <a:cs typeface="Arial"/>
              </a:rPr>
              <a:t>managing,  </a:t>
            </a:r>
            <a:r>
              <a:rPr sz="3000" spc="-55" dirty="0">
                <a:solidFill>
                  <a:schemeClr val="bg1"/>
                </a:solidFill>
                <a:latin typeface="+mj-lt"/>
                <a:cs typeface="Arial"/>
              </a:rPr>
              <a:t>operating</a:t>
            </a:r>
            <a:r>
              <a:rPr sz="3000" spc="-280" dirty="0">
                <a:solidFill>
                  <a:schemeClr val="bg1"/>
                </a:solidFill>
                <a:latin typeface="+mj-lt"/>
                <a:cs typeface="Arial"/>
              </a:rPr>
              <a:t> </a:t>
            </a:r>
            <a:r>
              <a:rPr sz="3000" spc="-35" dirty="0">
                <a:solidFill>
                  <a:schemeClr val="bg1"/>
                </a:solidFill>
                <a:latin typeface="+mj-lt"/>
                <a:cs typeface="Arial"/>
              </a:rPr>
              <a:t>or</a:t>
            </a:r>
            <a:r>
              <a:rPr sz="3000" spc="-250" dirty="0">
                <a:solidFill>
                  <a:schemeClr val="bg1"/>
                </a:solidFill>
                <a:latin typeface="+mj-lt"/>
                <a:cs typeface="Arial"/>
              </a:rPr>
              <a:t> </a:t>
            </a:r>
            <a:r>
              <a:rPr sz="3000" spc="-50" dirty="0">
                <a:solidFill>
                  <a:schemeClr val="bg1"/>
                </a:solidFill>
                <a:latin typeface="+mj-lt"/>
                <a:cs typeface="Arial"/>
              </a:rPr>
              <a:t>regulating</a:t>
            </a:r>
            <a:r>
              <a:rPr sz="3000" spc="-275" dirty="0">
                <a:solidFill>
                  <a:schemeClr val="bg1"/>
                </a:solidFill>
                <a:latin typeface="+mj-lt"/>
                <a:cs typeface="Arial"/>
              </a:rPr>
              <a:t> </a:t>
            </a:r>
            <a:r>
              <a:rPr sz="3000" spc="-180" dirty="0">
                <a:solidFill>
                  <a:schemeClr val="bg1"/>
                </a:solidFill>
                <a:latin typeface="+mj-lt"/>
                <a:cs typeface="Arial"/>
              </a:rPr>
              <a:t>such</a:t>
            </a:r>
            <a:r>
              <a:rPr sz="3000" spc="-235" dirty="0">
                <a:solidFill>
                  <a:schemeClr val="bg1"/>
                </a:solidFill>
                <a:latin typeface="+mj-lt"/>
                <a:cs typeface="Arial"/>
              </a:rPr>
              <a:t> </a:t>
            </a:r>
            <a:r>
              <a:rPr sz="3000" spc="-20" dirty="0">
                <a:solidFill>
                  <a:schemeClr val="bg1"/>
                </a:solidFill>
                <a:latin typeface="+mj-lt"/>
                <a:cs typeface="Arial"/>
              </a:rPr>
              <a:t>institutions</a:t>
            </a:r>
            <a:endParaRPr sz="3000" dirty="0">
              <a:solidFill>
                <a:schemeClr val="bg1"/>
              </a:solidFill>
              <a:latin typeface="+mj-lt"/>
              <a:cs typeface="Arial"/>
            </a:endParaRPr>
          </a:p>
          <a:p>
            <a:pPr marL="287020" marR="5080" indent="-274955" algn="just">
              <a:lnSpc>
                <a:spcPts val="3890"/>
              </a:lnSpc>
              <a:spcBef>
                <a:spcPts val="1775"/>
              </a:spcBef>
              <a:buChar char="▪"/>
              <a:tabLst>
                <a:tab pos="287655" algn="l"/>
              </a:tabLst>
            </a:pPr>
            <a:r>
              <a:rPr sz="3000" spc="-235" dirty="0">
                <a:solidFill>
                  <a:schemeClr val="bg1"/>
                </a:solidFill>
                <a:latin typeface="+mj-lt"/>
                <a:cs typeface="Arial"/>
              </a:rPr>
              <a:t>Rules</a:t>
            </a:r>
            <a:r>
              <a:rPr sz="3000" spc="-310" dirty="0">
                <a:solidFill>
                  <a:schemeClr val="bg1"/>
                </a:solidFill>
                <a:latin typeface="+mj-lt"/>
                <a:cs typeface="Arial"/>
              </a:rPr>
              <a:t> </a:t>
            </a:r>
            <a:r>
              <a:rPr sz="3000" spc="-140" dirty="0">
                <a:solidFill>
                  <a:schemeClr val="bg1"/>
                </a:solidFill>
                <a:latin typeface="+mj-lt"/>
                <a:cs typeface="Arial"/>
              </a:rPr>
              <a:t>and</a:t>
            </a:r>
            <a:r>
              <a:rPr sz="3000" spc="-280" dirty="0">
                <a:solidFill>
                  <a:schemeClr val="bg1"/>
                </a:solidFill>
                <a:latin typeface="+mj-lt"/>
                <a:cs typeface="Arial"/>
              </a:rPr>
              <a:t> </a:t>
            </a:r>
            <a:r>
              <a:rPr sz="3000" spc="-85" dirty="0">
                <a:solidFill>
                  <a:schemeClr val="bg1"/>
                </a:solidFill>
                <a:latin typeface="+mj-lt"/>
                <a:cs typeface="Arial"/>
              </a:rPr>
              <a:t>regulations</a:t>
            </a:r>
            <a:r>
              <a:rPr sz="3000" spc="-290" dirty="0">
                <a:solidFill>
                  <a:schemeClr val="bg1"/>
                </a:solidFill>
                <a:latin typeface="+mj-lt"/>
                <a:cs typeface="Arial"/>
              </a:rPr>
              <a:t> </a:t>
            </a:r>
            <a:r>
              <a:rPr sz="3000" spc="-65" dirty="0">
                <a:solidFill>
                  <a:schemeClr val="bg1"/>
                </a:solidFill>
                <a:latin typeface="+mj-lt"/>
                <a:cs typeface="Arial"/>
              </a:rPr>
              <a:t>guiding</a:t>
            </a:r>
            <a:r>
              <a:rPr sz="3000" spc="-275" dirty="0">
                <a:solidFill>
                  <a:schemeClr val="bg1"/>
                </a:solidFill>
                <a:latin typeface="+mj-lt"/>
                <a:cs typeface="Arial"/>
              </a:rPr>
              <a:t> </a:t>
            </a:r>
            <a:r>
              <a:rPr sz="3000" spc="-65" dirty="0">
                <a:solidFill>
                  <a:schemeClr val="bg1"/>
                </a:solidFill>
                <a:latin typeface="+mj-lt"/>
                <a:cs typeface="Arial"/>
              </a:rPr>
              <a:t>individual</a:t>
            </a:r>
            <a:r>
              <a:rPr sz="3000" spc="-295" dirty="0">
                <a:solidFill>
                  <a:schemeClr val="bg1"/>
                </a:solidFill>
                <a:latin typeface="+mj-lt"/>
                <a:cs typeface="Arial"/>
              </a:rPr>
              <a:t> </a:t>
            </a:r>
            <a:r>
              <a:rPr sz="3000" spc="-140" dirty="0">
                <a:solidFill>
                  <a:schemeClr val="bg1"/>
                </a:solidFill>
                <a:latin typeface="+mj-lt"/>
                <a:cs typeface="Arial"/>
              </a:rPr>
              <a:t>and  </a:t>
            </a:r>
            <a:r>
              <a:rPr sz="3000" spc="-10" dirty="0">
                <a:solidFill>
                  <a:schemeClr val="bg1"/>
                </a:solidFill>
                <a:latin typeface="+mj-lt"/>
                <a:cs typeface="Arial"/>
              </a:rPr>
              <a:t>institutional</a:t>
            </a:r>
            <a:r>
              <a:rPr sz="3000" spc="-275" dirty="0">
                <a:solidFill>
                  <a:schemeClr val="bg1"/>
                </a:solidFill>
                <a:latin typeface="+mj-lt"/>
                <a:cs typeface="Arial"/>
              </a:rPr>
              <a:t> </a:t>
            </a:r>
            <a:r>
              <a:rPr sz="3000" spc="-65" dirty="0">
                <a:solidFill>
                  <a:schemeClr val="bg1"/>
                </a:solidFill>
                <a:latin typeface="+mj-lt"/>
                <a:cs typeface="Arial"/>
              </a:rPr>
              <a:t>interactions</a:t>
            </a:r>
            <a:endParaRPr sz="3000" dirty="0">
              <a:solidFill>
                <a:schemeClr val="bg1"/>
              </a:solidFill>
              <a:latin typeface="+mj-lt"/>
              <a:cs typeface="Arial"/>
            </a:endParaRPr>
          </a:p>
        </p:txBody>
      </p:sp>
    </p:spTree>
    <p:extLst>
      <p:ext uri="{BB962C8B-B14F-4D97-AF65-F5344CB8AC3E}">
        <p14:creationId xmlns:p14="http://schemas.microsoft.com/office/powerpoint/2010/main" val="37298464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32026" y="422127"/>
            <a:ext cx="8647430" cy="1398460"/>
          </a:xfrm>
          <a:prstGeom prst="rect">
            <a:avLst/>
          </a:prstGeom>
        </p:spPr>
        <p:txBody>
          <a:bodyPr vert="horz" wrap="square" lIns="0" tIns="13335" rIns="0" bIns="0" rtlCol="0">
            <a:spAutoFit/>
          </a:bodyPr>
          <a:lstStyle/>
          <a:p>
            <a:pPr marL="12700" algn="ctr">
              <a:lnSpc>
                <a:spcPct val="100000"/>
              </a:lnSpc>
              <a:spcBef>
                <a:spcPts val="105"/>
              </a:spcBef>
              <a:tabLst>
                <a:tab pos="3091815" algn="l"/>
                <a:tab pos="5247640" algn="l"/>
                <a:tab pos="6170930" algn="l"/>
              </a:tabLst>
            </a:pPr>
            <a:r>
              <a:rPr sz="4500" b="1" spc="245" dirty="0">
                <a:solidFill>
                  <a:srgbClr val="FF0000"/>
                </a:solidFill>
              </a:rPr>
              <a:t>Education</a:t>
            </a:r>
            <a:r>
              <a:rPr lang="en-US" sz="4500" b="1" spc="245" dirty="0">
                <a:solidFill>
                  <a:srgbClr val="FF0000"/>
                </a:solidFill>
              </a:rPr>
              <a:t> </a:t>
            </a:r>
            <a:r>
              <a:rPr sz="4500" b="1" spc="-25" dirty="0">
                <a:solidFill>
                  <a:srgbClr val="FF0000"/>
                </a:solidFill>
              </a:rPr>
              <a:t>System</a:t>
            </a:r>
            <a:r>
              <a:rPr lang="en-US" sz="4500" b="1" spc="-25" dirty="0">
                <a:solidFill>
                  <a:srgbClr val="FF0000"/>
                </a:solidFill>
              </a:rPr>
              <a:t> </a:t>
            </a:r>
            <a:r>
              <a:rPr sz="4500" b="1" spc="95" dirty="0">
                <a:solidFill>
                  <a:srgbClr val="FF0000"/>
                </a:solidFill>
              </a:rPr>
              <a:t>Of</a:t>
            </a:r>
            <a:r>
              <a:rPr lang="en-US" sz="4500" b="1" spc="95" dirty="0">
                <a:solidFill>
                  <a:srgbClr val="FF0000"/>
                </a:solidFill>
              </a:rPr>
              <a:t> </a:t>
            </a:r>
            <a:r>
              <a:rPr sz="4500" b="1" spc="310" dirty="0">
                <a:solidFill>
                  <a:srgbClr val="FF0000"/>
                </a:solidFill>
              </a:rPr>
              <a:t>Pakistan</a:t>
            </a:r>
            <a:endParaRPr sz="4500" b="1" dirty="0">
              <a:solidFill>
                <a:srgbClr val="FF0000"/>
              </a:solidFill>
            </a:endParaRPr>
          </a:p>
        </p:txBody>
      </p:sp>
      <p:sp>
        <p:nvSpPr>
          <p:cNvPr id="3" name="object 3"/>
          <p:cNvSpPr txBox="1"/>
          <p:nvPr/>
        </p:nvSpPr>
        <p:spPr>
          <a:xfrm>
            <a:off x="2071863" y="2129869"/>
            <a:ext cx="4454525" cy="3432991"/>
          </a:xfrm>
          <a:prstGeom prst="rect">
            <a:avLst/>
          </a:prstGeom>
        </p:spPr>
        <p:txBody>
          <a:bodyPr vert="horz" wrap="square" lIns="0" tIns="46990" rIns="0" bIns="0" rtlCol="0">
            <a:spAutoFit/>
          </a:bodyPr>
          <a:lstStyle/>
          <a:p>
            <a:pPr marL="287020" indent="-274955">
              <a:lnSpc>
                <a:spcPct val="100000"/>
              </a:lnSpc>
              <a:spcBef>
                <a:spcPts val="370"/>
              </a:spcBef>
              <a:buChar char="▪"/>
              <a:tabLst>
                <a:tab pos="287655" algn="l"/>
              </a:tabLst>
            </a:pPr>
            <a:r>
              <a:rPr sz="3000" spc="-90" dirty="0">
                <a:solidFill>
                  <a:schemeClr val="bg1"/>
                </a:solidFill>
                <a:latin typeface="+mj-lt"/>
                <a:cs typeface="Arial"/>
              </a:rPr>
              <a:t>Divided </a:t>
            </a:r>
            <a:r>
              <a:rPr sz="3000" spc="20" dirty="0">
                <a:solidFill>
                  <a:schemeClr val="bg1"/>
                </a:solidFill>
                <a:latin typeface="+mj-lt"/>
                <a:cs typeface="Arial"/>
              </a:rPr>
              <a:t>into</a:t>
            </a:r>
            <a:r>
              <a:rPr sz="3000" spc="-620" dirty="0">
                <a:solidFill>
                  <a:schemeClr val="bg1"/>
                </a:solidFill>
                <a:latin typeface="+mj-lt"/>
                <a:cs typeface="Arial"/>
              </a:rPr>
              <a:t> </a:t>
            </a:r>
            <a:r>
              <a:rPr sz="3000" spc="-165" dirty="0">
                <a:solidFill>
                  <a:schemeClr val="bg1"/>
                </a:solidFill>
                <a:latin typeface="+mj-lt"/>
                <a:cs typeface="Arial"/>
              </a:rPr>
              <a:t>six </a:t>
            </a:r>
            <a:r>
              <a:rPr sz="3000" spc="-130" dirty="0">
                <a:solidFill>
                  <a:schemeClr val="bg1"/>
                </a:solidFill>
                <a:latin typeface="+mj-lt"/>
                <a:cs typeface="Arial"/>
              </a:rPr>
              <a:t>levels:</a:t>
            </a:r>
            <a:endParaRPr sz="3000" dirty="0">
              <a:solidFill>
                <a:schemeClr val="bg1"/>
              </a:solidFill>
              <a:latin typeface="+mj-lt"/>
              <a:cs typeface="Arial"/>
            </a:endParaRPr>
          </a:p>
          <a:p>
            <a:pPr marL="287020">
              <a:lnSpc>
                <a:spcPct val="100000"/>
              </a:lnSpc>
              <a:spcBef>
                <a:spcPts val="240"/>
              </a:spcBef>
            </a:pPr>
            <a:r>
              <a:rPr sz="3000" spc="-160" dirty="0">
                <a:solidFill>
                  <a:schemeClr val="bg1"/>
                </a:solidFill>
                <a:latin typeface="+mj-lt"/>
                <a:cs typeface="Courier New"/>
              </a:rPr>
              <a:t>–</a:t>
            </a:r>
            <a:r>
              <a:rPr sz="3000" spc="-1530" dirty="0">
                <a:solidFill>
                  <a:schemeClr val="bg1"/>
                </a:solidFill>
                <a:latin typeface="+mj-lt"/>
                <a:cs typeface="Courier New"/>
              </a:rPr>
              <a:t> </a:t>
            </a:r>
            <a:r>
              <a:rPr sz="3000" spc="-85" dirty="0">
                <a:solidFill>
                  <a:schemeClr val="bg1"/>
                </a:solidFill>
                <a:latin typeface="+mj-lt"/>
                <a:cs typeface="Arial"/>
              </a:rPr>
              <a:t>Primary</a:t>
            </a:r>
            <a:endParaRPr sz="3000" dirty="0">
              <a:solidFill>
                <a:schemeClr val="bg1"/>
              </a:solidFill>
              <a:latin typeface="+mj-lt"/>
              <a:cs typeface="Arial"/>
            </a:endParaRPr>
          </a:p>
          <a:p>
            <a:pPr marL="287020">
              <a:lnSpc>
                <a:spcPct val="100000"/>
              </a:lnSpc>
              <a:spcBef>
                <a:spcPts val="219"/>
              </a:spcBef>
            </a:pPr>
            <a:r>
              <a:rPr sz="3000" spc="-160" dirty="0">
                <a:solidFill>
                  <a:schemeClr val="bg1"/>
                </a:solidFill>
                <a:latin typeface="+mj-lt"/>
                <a:cs typeface="Courier New"/>
              </a:rPr>
              <a:t>–</a:t>
            </a:r>
            <a:r>
              <a:rPr sz="3000" spc="-1530" dirty="0">
                <a:solidFill>
                  <a:schemeClr val="bg1"/>
                </a:solidFill>
                <a:latin typeface="+mj-lt"/>
                <a:cs typeface="Courier New"/>
              </a:rPr>
              <a:t> </a:t>
            </a:r>
            <a:r>
              <a:rPr sz="3000" spc="-50" dirty="0">
                <a:solidFill>
                  <a:schemeClr val="bg1"/>
                </a:solidFill>
                <a:latin typeface="+mj-lt"/>
                <a:cs typeface="Arial"/>
              </a:rPr>
              <a:t>Middle</a:t>
            </a:r>
            <a:endParaRPr sz="3000" dirty="0">
              <a:solidFill>
                <a:schemeClr val="bg1"/>
              </a:solidFill>
              <a:latin typeface="+mj-lt"/>
              <a:cs typeface="Arial"/>
            </a:endParaRPr>
          </a:p>
          <a:p>
            <a:pPr marL="287020">
              <a:lnSpc>
                <a:spcPct val="100000"/>
              </a:lnSpc>
              <a:spcBef>
                <a:spcPts val="215"/>
              </a:spcBef>
            </a:pPr>
            <a:r>
              <a:rPr sz="3000" spc="-160" dirty="0">
                <a:solidFill>
                  <a:schemeClr val="bg1"/>
                </a:solidFill>
                <a:latin typeface="+mj-lt"/>
                <a:cs typeface="Courier New"/>
              </a:rPr>
              <a:t>–</a:t>
            </a:r>
            <a:r>
              <a:rPr sz="3000" spc="-1530" dirty="0">
                <a:solidFill>
                  <a:schemeClr val="bg1"/>
                </a:solidFill>
                <a:latin typeface="+mj-lt"/>
                <a:cs typeface="Courier New"/>
              </a:rPr>
              <a:t> </a:t>
            </a:r>
            <a:r>
              <a:rPr sz="3000" spc="-80" dirty="0">
                <a:solidFill>
                  <a:schemeClr val="bg1"/>
                </a:solidFill>
                <a:latin typeface="+mj-lt"/>
                <a:cs typeface="Arial"/>
              </a:rPr>
              <a:t>High</a:t>
            </a:r>
            <a:endParaRPr sz="3000" dirty="0">
              <a:solidFill>
                <a:schemeClr val="bg1"/>
              </a:solidFill>
              <a:latin typeface="+mj-lt"/>
              <a:cs typeface="Arial"/>
            </a:endParaRPr>
          </a:p>
          <a:p>
            <a:pPr marL="287020">
              <a:lnSpc>
                <a:spcPct val="100000"/>
              </a:lnSpc>
              <a:spcBef>
                <a:spcPts val="215"/>
              </a:spcBef>
            </a:pPr>
            <a:r>
              <a:rPr sz="3000" spc="-160" dirty="0">
                <a:solidFill>
                  <a:schemeClr val="bg1"/>
                </a:solidFill>
                <a:latin typeface="+mj-lt"/>
                <a:cs typeface="Courier New"/>
              </a:rPr>
              <a:t>–</a:t>
            </a:r>
            <a:r>
              <a:rPr sz="3000" spc="-1530" dirty="0">
                <a:solidFill>
                  <a:schemeClr val="bg1"/>
                </a:solidFill>
                <a:latin typeface="+mj-lt"/>
                <a:cs typeface="Courier New"/>
              </a:rPr>
              <a:t> </a:t>
            </a:r>
            <a:r>
              <a:rPr sz="3000" spc="-140" dirty="0">
                <a:solidFill>
                  <a:schemeClr val="bg1"/>
                </a:solidFill>
                <a:latin typeface="+mj-lt"/>
                <a:cs typeface="Arial"/>
              </a:rPr>
              <a:t>Secondary</a:t>
            </a:r>
            <a:endParaRPr sz="3000" dirty="0">
              <a:solidFill>
                <a:schemeClr val="bg1"/>
              </a:solidFill>
              <a:latin typeface="+mj-lt"/>
              <a:cs typeface="Arial"/>
            </a:endParaRPr>
          </a:p>
          <a:p>
            <a:pPr marL="287020">
              <a:lnSpc>
                <a:spcPct val="100000"/>
              </a:lnSpc>
              <a:spcBef>
                <a:spcPts val="219"/>
              </a:spcBef>
            </a:pPr>
            <a:r>
              <a:rPr sz="3000" spc="-160" dirty="0">
                <a:solidFill>
                  <a:schemeClr val="bg1"/>
                </a:solidFill>
                <a:latin typeface="+mj-lt"/>
                <a:cs typeface="Courier New"/>
              </a:rPr>
              <a:t>–</a:t>
            </a:r>
            <a:r>
              <a:rPr sz="3000" spc="-1725" dirty="0">
                <a:solidFill>
                  <a:schemeClr val="bg1"/>
                </a:solidFill>
                <a:latin typeface="+mj-lt"/>
                <a:cs typeface="Courier New"/>
              </a:rPr>
              <a:t> </a:t>
            </a:r>
            <a:r>
              <a:rPr sz="3000" spc="-85" dirty="0">
                <a:solidFill>
                  <a:schemeClr val="bg1"/>
                </a:solidFill>
                <a:latin typeface="+mj-lt"/>
                <a:cs typeface="Arial"/>
              </a:rPr>
              <a:t>Higher </a:t>
            </a:r>
            <a:r>
              <a:rPr sz="3000" spc="-140" dirty="0">
                <a:solidFill>
                  <a:schemeClr val="bg1"/>
                </a:solidFill>
                <a:latin typeface="+mj-lt"/>
                <a:cs typeface="Arial"/>
              </a:rPr>
              <a:t>secondary</a:t>
            </a:r>
            <a:endParaRPr sz="3000" dirty="0">
              <a:solidFill>
                <a:schemeClr val="bg1"/>
              </a:solidFill>
              <a:latin typeface="+mj-lt"/>
              <a:cs typeface="Arial"/>
            </a:endParaRPr>
          </a:p>
          <a:p>
            <a:pPr marL="287020">
              <a:lnSpc>
                <a:spcPct val="100000"/>
              </a:lnSpc>
              <a:spcBef>
                <a:spcPts val="215"/>
              </a:spcBef>
            </a:pPr>
            <a:r>
              <a:rPr sz="3000" spc="-160" dirty="0">
                <a:solidFill>
                  <a:schemeClr val="bg1"/>
                </a:solidFill>
                <a:latin typeface="+mj-lt"/>
                <a:cs typeface="Courier New"/>
              </a:rPr>
              <a:t>–</a:t>
            </a:r>
            <a:r>
              <a:rPr sz="3000" spc="-1530" dirty="0">
                <a:solidFill>
                  <a:schemeClr val="bg1"/>
                </a:solidFill>
                <a:latin typeface="+mj-lt"/>
                <a:cs typeface="Courier New"/>
              </a:rPr>
              <a:t> </a:t>
            </a:r>
            <a:r>
              <a:rPr sz="3000" spc="-65" dirty="0">
                <a:solidFill>
                  <a:schemeClr val="bg1"/>
                </a:solidFill>
                <a:latin typeface="+mj-lt"/>
                <a:cs typeface="Arial"/>
              </a:rPr>
              <a:t>University</a:t>
            </a:r>
            <a:endParaRPr sz="3000" dirty="0">
              <a:solidFill>
                <a:schemeClr val="bg1"/>
              </a:solidFill>
              <a:latin typeface="+mj-lt"/>
              <a:cs typeface="Arial"/>
            </a:endParaRPr>
          </a:p>
        </p:txBody>
      </p:sp>
    </p:spTree>
    <p:extLst>
      <p:ext uri="{BB962C8B-B14F-4D97-AF65-F5344CB8AC3E}">
        <p14:creationId xmlns:p14="http://schemas.microsoft.com/office/powerpoint/2010/main" val="2808488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1317813" y="381000"/>
            <a:ext cx="9829800"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rPr>
              <a:t>SECONDARY EDUCATION</a:t>
            </a:r>
          </a:p>
        </p:txBody>
      </p:sp>
      <p:sp>
        <p:nvSpPr>
          <p:cNvPr id="21507" name="Rectangle 3"/>
          <p:cNvSpPr>
            <a:spLocks noGrp="1"/>
          </p:cNvSpPr>
          <p:nvPr>
            <p:ph idx="1"/>
          </p:nvPr>
        </p:nvSpPr>
        <p:spPr>
          <a:xfrm>
            <a:off x="1317813" y="1752600"/>
            <a:ext cx="9829800" cy="4114800"/>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lnSpc>
                <a:spcPct val="90000"/>
              </a:lnSpc>
              <a:buNone/>
            </a:pPr>
            <a:r>
              <a:rPr lang="pl-PL" altLang="en-US" sz="3000" b="1" dirty="0">
                <a:solidFill>
                  <a:schemeClr val="bg1"/>
                </a:solidFill>
                <a:effectLst/>
              </a:rPr>
              <a:t>Curriculum:</a:t>
            </a:r>
          </a:p>
          <a:p>
            <a:pPr lvl="0" algn="just">
              <a:lnSpc>
                <a:spcPct val="90000"/>
              </a:lnSpc>
            </a:pPr>
            <a:r>
              <a:rPr lang="pl-PL" altLang="en-US" sz="3000" u="sng" dirty="0">
                <a:solidFill>
                  <a:schemeClr val="bg1"/>
                </a:solidFill>
                <a:effectLst/>
              </a:rPr>
              <a:t>mandatory subjects (studied for 2, 3 or 4 years):</a:t>
            </a:r>
          </a:p>
          <a:p>
            <a:pPr lvl="1" algn="just">
              <a:lnSpc>
                <a:spcPct val="90000"/>
              </a:lnSpc>
            </a:pPr>
            <a:r>
              <a:rPr lang="pl-PL" altLang="en-US" sz="3000" dirty="0">
                <a:solidFill>
                  <a:schemeClr val="bg1"/>
                </a:solidFill>
                <a:effectLst/>
              </a:rPr>
              <a:t>Science (biology, chemistry and physics)</a:t>
            </a:r>
          </a:p>
          <a:p>
            <a:pPr lvl="1" algn="just">
              <a:lnSpc>
                <a:spcPct val="90000"/>
              </a:lnSpc>
            </a:pPr>
            <a:r>
              <a:rPr lang="pl-PL" altLang="en-US" sz="3000" dirty="0">
                <a:solidFill>
                  <a:schemeClr val="bg1"/>
                </a:solidFill>
                <a:effectLst/>
              </a:rPr>
              <a:t>Mathematics (algebra, geometry, pre-calculus, statistics)</a:t>
            </a:r>
          </a:p>
          <a:p>
            <a:pPr lvl="1" algn="just">
              <a:lnSpc>
                <a:spcPct val="90000"/>
              </a:lnSpc>
            </a:pPr>
            <a:r>
              <a:rPr lang="pl-PL" altLang="en-US" sz="3000" dirty="0">
                <a:solidFill>
                  <a:schemeClr val="bg1"/>
                </a:solidFill>
                <a:effectLst/>
              </a:rPr>
              <a:t>English (literature, humanities, composition, oral languages, etc.)</a:t>
            </a:r>
          </a:p>
          <a:p>
            <a:pPr lvl="1" algn="just">
              <a:lnSpc>
                <a:spcPct val="90000"/>
              </a:lnSpc>
            </a:pPr>
            <a:r>
              <a:rPr lang="pl-PL" altLang="en-US" sz="3000" dirty="0">
                <a:solidFill>
                  <a:schemeClr val="bg1"/>
                </a:solidFill>
                <a:effectLst/>
              </a:rPr>
              <a:t>Social sciences (history, government/economics courses)</a:t>
            </a:r>
          </a:p>
          <a:p>
            <a:pPr lvl="1" algn="just">
              <a:lnSpc>
                <a:spcPct val="90000"/>
              </a:lnSpc>
            </a:pPr>
            <a:r>
              <a:rPr lang="pl-PL" altLang="en-US" sz="3000" dirty="0">
                <a:solidFill>
                  <a:schemeClr val="bg1"/>
                </a:solidFill>
                <a:effectLst/>
              </a:rPr>
              <a:t>Physical education</a:t>
            </a:r>
          </a:p>
        </p:txBody>
      </p:sp>
    </p:spTree>
    <p:extLst>
      <p:ext uri="{BB962C8B-B14F-4D97-AF65-F5344CB8AC3E}">
        <p14:creationId xmlns:p14="http://schemas.microsoft.com/office/powerpoint/2010/main" val="16661572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D3AC5-C935-4DC9-AD45-A480D744D349}"/>
              </a:ext>
            </a:extLst>
          </p:cNvPr>
          <p:cNvSpPr>
            <a:spLocks noGrp="1"/>
          </p:cNvSpPr>
          <p:nvPr>
            <p:ph type="title"/>
          </p:nvPr>
        </p:nvSpPr>
        <p:spPr>
          <a:xfrm>
            <a:off x="1141413" y="304800"/>
            <a:ext cx="9905998" cy="1060175"/>
          </a:xfrm>
        </p:spPr>
        <p:txBody>
          <a:bodyPr/>
          <a:lstStyle/>
          <a:p>
            <a:r>
              <a:rPr lang="en-US" dirty="0">
                <a:solidFill>
                  <a:schemeClr val="bg1"/>
                </a:solidFill>
              </a:rPr>
              <a:t>Stages</a:t>
            </a:r>
          </a:p>
        </p:txBody>
      </p:sp>
      <p:sp>
        <p:nvSpPr>
          <p:cNvPr id="3" name="Content Placeholder 2">
            <a:extLst>
              <a:ext uri="{FF2B5EF4-FFF2-40B4-BE49-F238E27FC236}">
                <a16:creationId xmlns:a16="http://schemas.microsoft.com/office/drawing/2014/main" id="{BD290F2D-AAC7-401D-A428-9AC63DF12DA0}"/>
              </a:ext>
            </a:extLst>
          </p:cNvPr>
          <p:cNvSpPr>
            <a:spLocks noGrp="1"/>
          </p:cNvSpPr>
          <p:nvPr>
            <p:ph idx="1"/>
          </p:nvPr>
        </p:nvSpPr>
        <p:spPr>
          <a:xfrm>
            <a:off x="1141412" y="1364974"/>
            <a:ext cx="10454240" cy="5075583"/>
          </a:xfrm>
        </p:spPr>
        <p:txBody>
          <a:bodyPr>
            <a:normAutofit/>
          </a:bodyPr>
          <a:lstStyle/>
          <a:p>
            <a:pPr marL="512445" indent="-500380">
              <a:spcBef>
                <a:spcPts val="1535"/>
              </a:spcBef>
              <a:buFont typeface="Wingdings"/>
              <a:buChar char=""/>
              <a:tabLst>
                <a:tab pos="512445" algn="l"/>
                <a:tab pos="513080" algn="l"/>
              </a:tabLst>
            </a:pPr>
            <a:r>
              <a:rPr lang="en-US" dirty="0">
                <a:solidFill>
                  <a:schemeClr val="bg1"/>
                </a:solidFill>
                <a:cs typeface="Times New Roman"/>
              </a:rPr>
              <a:t>Primary </a:t>
            </a:r>
            <a:r>
              <a:rPr lang="en-US" spc="-5" dirty="0">
                <a:solidFill>
                  <a:schemeClr val="bg1"/>
                </a:solidFill>
                <a:cs typeface="Times New Roman"/>
              </a:rPr>
              <a:t>School: </a:t>
            </a:r>
            <a:r>
              <a:rPr lang="en-US" dirty="0">
                <a:solidFill>
                  <a:schemeClr val="bg1"/>
                </a:solidFill>
                <a:cs typeface="Times New Roman"/>
              </a:rPr>
              <a:t>(Classes 1 to 5 ) ( age 6 to</a:t>
            </a:r>
            <a:r>
              <a:rPr lang="en-US" spc="-60" dirty="0">
                <a:solidFill>
                  <a:schemeClr val="bg1"/>
                </a:solidFill>
                <a:cs typeface="Times New Roman"/>
              </a:rPr>
              <a:t> </a:t>
            </a:r>
            <a:r>
              <a:rPr lang="en-US" spc="-45" dirty="0">
                <a:solidFill>
                  <a:schemeClr val="bg1"/>
                </a:solidFill>
                <a:cs typeface="Times New Roman"/>
              </a:rPr>
              <a:t>11)</a:t>
            </a:r>
            <a:endParaRPr lang="en-US" dirty="0">
              <a:solidFill>
                <a:schemeClr val="bg1"/>
              </a:solidFill>
              <a:cs typeface="Times New Roman"/>
            </a:endParaRPr>
          </a:p>
          <a:p>
            <a:pPr marL="512445" indent="-500380">
              <a:spcBef>
                <a:spcPts val="1440"/>
              </a:spcBef>
              <a:buFont typeface="Wingdings"/>
              <a:buChar char=""/>
              <a:tabLst>
                <a:tab pos="512445" algn="l"/>
                <a:tab pos="513080" algn="l"/>
              </a:tabLst>
            </a:pPr>
            <a:r>
              <a:rPr lang="en-US" spc="-5" dirty="0">
                <a:solidFill>
                  <a:schemeClr val="bg1"/>
                </a:solidFill>
                <a:cs typeface="Times New Roman"/>
              </a:rPr>
              <a:t>Upper </a:t>
            </a:r>
            <a:r>
              <a:rPr lang="en-US" dirty="0">
                <a:solidFill>
                  <a:schemeClr val="bg1"/>
                </a:solidFill>
                <a:cs typeface="Times New Roman"/>
              </a:rPr>
              <a:t>Primary/Middle </a:t>
            </a:r>
            <a:r>
              <a:rPr lang="en-US" spc="-5" dirty="0">
                <a:solidFill>
                  <a:schemeClr val="bg1"/>
                </a:solidFill>
                <a:cs typeface="Times New Roman"/>
              </a:rPr>
              <a:t>School </a:t>
            </a:r>
            <a:r>
              <a:rPr lang="en-US" dirty="0">
                <a:solidFill>
                  <a:schemeClr val="bg1"/>
                </a:solidFill>
                <a:cs typeface="Times New Roman"/>
              </a:rPr>
              <a:t>( Classes 6 to</a:t>
            </a:r>
            <a:r>
              <a:rPr lang="en-US" spc="-80" dirty="0">
                <a:solidFill>
                  <a:schemeClr val="bg1"/>
                </a:solidFill>
                <a:cs typeface="Times New Roman"/>
              </a:rPr>
              <a:t> </a:t>
            </a:r>
            <a:r>
              <a:rPr lang="en-US" spc="-5" dirty="0">
                <a:solidFill>
                  <a:schemeClr val="bg1"/>
                </a:solidFill>
                <a:cs typeface="Times New Roman"/>
              </a:rPr>
              <a:t>8)</a:t>
            </a:r>
            <a:endParaRPr lang="en-US" dirty="0">
              <a:solidFill>
                <a:schemeClr val="bg1"/>
              </a:solidFill>
              <a:cs typeface="Times New Roman"/>
            </a:endParaRPr>
          </a:p>
          <a:p>
            <a:pPr marL="317500">
              <a:spcBef>
                <a:spcPts val="1445"/>
              </a:spcBef>
            </a:pPr>
            <a:r>
              <a:rPr lang="en-US" dirty="0">
                <a:solidFill>
                  <a:schemeClr val="bg1"/>
                </a:solidFill>
                <a:cs typeface="Times New Roman"/>
              </a:rPr>
              <a:t>( age </a:t>
            </a:r>
            <a:r>
              <a:rPr lang="en-US" spc="-70" dirty="0">
                <a:solidFill>
                  <a:schemeClr val="bg1"/>
                </a:solidFill>
                <a:cs typeface="Times New Roman"/>
              </a:rPr>
              <a:t>11 </a:t>
            </a:r>
            <a:r>
              <a:rPr lang="en-US" dirty="0">
                <a:solidFill>
                  <a:schemeClr val="bg1"/>
                </a:solidFill>
                <a:cs typeface="Times New Roman"/>
              </a:rPr>
              <a:t>to</a:t>
            </a:r>
            <a:r>
              <a:rPr lang="en-US" spc="-45" dirty="0">
                <a:solidFill>
                  <a:schemeClr val="bg1"/>
                </a:solidFill>
                <a:cs typeface="Times New Roman"/>
              </a:rPr>
              <a:t> </a:t>
            </a:r>
            <a:r>
              <a:rPr lang="en-US" dirty="0">
                <a:solidFill>
                  <a:schemeClr val="bg1"/>
                </a:solidFill>
                <a:cs typeface="Times New Roman"/>
              </a:rPr>
              <a:t>14)</a:t>
            </a:r>
          </a:p>
          <a:p>
            <a:pPr marL="317500" marR="2672715" indent="-304800">
              <a:lnSpc>
                <a:spcPts val="4320"/>
              </a:lnSpc>
              <a:spcBef>
                <a:spcPts val="380"/>
              </a:spcBef>
              <a:buFont typeface="Wingdings"/>
              <a:buChar char=""/>
              <a:tabLst>
                <a:tab pos="512445" algn="l"/>
                <a:tab pos="513080" algn="l"/>
              </a:tabLst>
            </a:pPr>
            <a:r>
              <a:rPr lang="en-US" dirty="0">
                <a:solidFill>
                  <a:schemeClr val="bg1"/>
                </a:solidFill>
              </a:rPr>
              <a:t>	</a:t>
            </a:r>
            <a:r>
              <a:rPr lang="en-US" spc="-5" dirty="0">
                <a:solidFill>
                  <a:schemeClr val="bg1"/>
                </a:solidFill>
                <a:cs typeface="Times New Roman"/>
              </a:rPr>
              <a:t>Secondary Education </a:t>
            </a:r>
            <a:r>
              <a:rPr lang="en-US" dirty="0">
                <a:solidFill>
                  <a:schemeClr val="bg1"/>
                </a:solidFill>
                <a:cs typeface="Times New Roman"/>
              </a:rPr>
              <a:t>(</a:t>
            </a:r>
            <a:r>
              <a:rPr lang="en-US" spc="-5" dirty="0">
                <a:solidFill>
                  <a:schemeClr val="bg1"/>
                </a:solidFill>
                <a:cs typeface="Times New Roman"/>
              </a:rPr>
              <a:t>Classes</a:t>
            </a:r>
            <a:r>
              <a:rPr lang="en-US" dirty="0">
                <a:solidFill>
                  <a:schemeClr val="bg1"/>
                </a:solidFill>
                <a:cs typeface="Times New Roman"/>
              </a:rPr>
              <a:t>9 to 10)  ( age 14 to</a:t>
            </a:r>
            <a:r>
              <a:rPr lang="en-US" spc="-25" dirty="0">
                <a:solidFill>
                  <a:schemeClr val="bg1"/>
                </a:solidFill>
                <a:cs typeface="Times New Roman"/>
              </a:rPr>
              <a:t> </a:t>
            </a:r>
            <a:r>
              <a:rPr lang="en-US" dirty="0">
                <a:solidFill>
                  <a:schemeClr val="bg1"/>
                </a:solidFill>
                <a:cs typeface="Times New Roman"/>
              </a:rPr>
              <a:t>15)</a:t>
            </a:r>
          </a:p>
          <a:p>
            <a:pPr marL="317500" marR="3050540" indent="-304800">
              <a:lnSpc>
                <a:spcPts val="4320"/>
              </a:lnSpc>
              <a:spcBef>
                <a:spcPts val="5"/>
              </a:spcBef>
              <a:buFont typeface="Wingdings"/>
              <a:buChar char=""/>
              <a:tabLst>
                <a:tab pos="512445" algn="l"/>
                <a:tab pos="513080" algn="l"/>
              </a:tabLst>
            </a:pPr>
            <a:r>
              <a:rPr lang="en-US" dirty="0">
                <a:solidFill>
                  <a:schemeClr val="bg1"/>
                </a:solidFill>
              </a:rPr>
              <a:t>	</a:t>
            </a:r>
            <a:r>
              <a:rPr lang="en-US" spc="-5" dirty="0">
                <a:solidFill>
                  <a:schemeClr val="bg1"/>
                </a:solidFill>
                <a:cs typeface="Times New Roman"/>
              </a:rPr>
              <a:t>Upper Secondary </a:t>
            </a:r>
            <a:r>
              <a:rPr lang="en-US" dirty="0">
                <a:solidFill>
                  <a:schemeClr val="bg1"/>
                </a:solidFill>
                <a:cs typeface="Times New Roman"/>
              </a:rPr>
              <a:t>( </a:t>
            </a:r>
            <a:r>
              <a:rPr lang="en-US" spc="-5" dirty="0">
                <a:solidFill>
                  <a:schemeClr val="bg1"/>
                </a:solidFill>
                <a:cs typeface="Times New Roman"/>
              </a:rPr>
              <a:t>Classes </a:t>
            </a:r>
            <a:r>
              <a:rPr lang="en-US" spc="-70" dirty="0">
                <a:solidFill>
                  <a:schemeClr val="bg1"/>
                </a:solidFill>
                <a:cs typeface="Times New Roman"/>
              </a:rPr>
              <a:t>11 </a:t>
            </a:r>
            <a:r>
              <a:rPr lang="en-US" dirty="0">
                <a:solidFill>
                  <a:schemeClr val="bg1"/>
                </a:solidFill>
                <a:cs typeface="Times New Roman"/>
              </a:rPr>
              <a:t>to 12)  ( age 16 to</a:t>
            </a:r>
            <a:r>
              <a:rPr lang="en-US" spc="-25" dirty="0">
                <a:solidFill>
                  <a:schemeClr val="bg1"/>
                </a:solidFill>
                <a:cs typeface="Times New Roman"/>
              </a:rPr>
              <a:t> </a:t>
            </a:r>
            <a:r>
              <a:rPr lang="en-US" dirty="0">
                <a:solidFill>
                  <a:schemeClr val="bg1"/>
                </a:solidFill>
                <a:cs typeface="Times New Roman"/>
              </a:rPr>
              <a:t>17)</a:t>
            </a:r>
          </a:p>
          <a:p>
            <a:pPr marL="12700" marR="5080">
              <a:lnSpc>
                <a:spcPts val="4320"/>
              </a:lnSpc>
              <a:buFont typeface="Wingdings"/>
              <a:buChar char=""/>
              <a:tabLst>
                <a:tab pos="436245" algn="l"/>
                <a:tab pos="436880" algn="l"/>
                <a:tab pos="1873250" algn="l"/>
                <a:tab pos="3740785" algn="l"/>
                <a:tab pos="5812155" algn="l"/>
                <a:tab pos="6624320" algn="l"/>
              </a:tabLst>
            </a:pPr>
            <a:r>
              <a:rPr lang="en-US" dirty="0">
                <a:solidFill>
                  <a:schemeClr val="bg1"/>
                </a:solidFill>
                <a:cs typeface="Times New Roman"/>
              </a:rPr>
              <a:t>High</a:t>
            </a:r>
            <a:r>
              <a:rPr lang="en-US" spc="5" dirty="0">
                <a:solidFill>
                  <a:schemeClr val="bg1"/>
                </a:solidFill>
                <a:cs typeface="Times New Roman"/>
              </a:rPr>
              <a:t>e</a:t>
            </a:r>
            <a:r>
              <a:rPr lang="en-US" dirty="0">
                <a:solidFill>
                  <a:schemeClr val="bg1"/>
                </a:solidFill>
                <a:cs typeface="Times New Roman"/>
              </a:rPr>
              <a:t>r	</a:t>
            </a:r>
            <a:r>
              <a:rPr lang="en-US" spc="-5" dirty="0">
                <a:solidFill>
                  <a:schemeClr val="bg1"/>
                </a:solidFill>
                <a:cs typeface="Times New Roman"/>
              </a:rPr>
              <a:t>E</a:t>
            </a:r>
            <a:r>
              <a:rPr lang="en-US" spc="-15" dirty="0">
                <a:solidFill>
                  <a:schemeClr val="bg1"/>
                </a:solidFill>
                <a:cs typeface="Times New Roman"/>
              </a:rPr>
              <a:t>d</a:t>
            </a:r>
            <a:r>
              <a:rPr lang="en-US" spc="-5" dirty="0">
                <a:solidFill>
                  <a:schemeClr val="bg1"/>
                </a:solidFill>
                <a:cs typeface="Times New Roman"/>
              </a:rPr>
              <a:t>ucation</a:t>
            </a:r>
            <a:r>
              <a:rPr lang="en-US" dirty="0">
                <a:solidFill>
                  <a:schemeClr val="bg1"/>
                </a:solidFill>
                <a:cs typeface="Times New Roman"/>
              </a:rPr>
              <a:t>	(gr</a:t>
            </a:r>
            <a:r>
              <a:rPr lang="en-US" spc="-15" dirty="0">
                <a:solidFill>
                  <a:schemeClr val="bg1"/>
                </a:solidFill>
                <a:cs typeface="Times New Roman"/>
              </a:rPr>
              <a:t>a</a:t>
            </a:r>
            <a:r>
              <a:rPr lang="en-US" spc="-5" dirty="0">
                <a:solidFill>
                  <a:schemeClr val="bg1"/>
                </a:solidFill>
                <a:cs typeface="Times New Roman"/>
              </a:rPr>
              <a:t>duation</a:t>
            </a:r>
            <a:r>
              <a:rPr lang="en-US" dirty="0">
                <a:solidFill>
                  <a:schemeClr val="bg1"/>
                </a:solidFill>
                <a:cs typeface="Times New Roman"/>
              </a:rPr>
              <a:t>	or	P</a:t>
            </a:r>
            <a:r>
              <a:rPr lang="en-US" spc="-45" dirty="0">
                <a:solidFill>
                  <a:schemeClr val="bg1"/>
                </a:solidFill>
                <a:cs typeface="Times New Roman"/>
              </a:rPr>
              <a:t>r</a:t>
            </a:r>
            <a:r>
              <a:rPr lang="en-US" spc="-5" dirty="0">
                <a:solidFill>
                  <a:schemeClr val="bg1"/>
                </a:solidFill>
                <a:cs typeface="Times New Roman"/>
              </a:rPr>
              <a:t>ofess</a:t>
            </a:r>
            <a:r>
              <a:rPr lang="en-US" dirty="0">
                <a:solidFill>
                  <a:schemeClr val="bg1"/>
                </a:solidFill>
                <a:cs typeface="Times New Roman"/>
              </a:rPr>
              <a:t>i</a:t>
            </a:r>
            <a:r>
              <a:rPr lang="en-US" spc="-5" dirty="0">
                <a:solidFill>
                  <a:schemeClr val="bg1"/>
                </a:solidFill>
                <a:cs typeface="Times New Roman"/>
              </a:rPr>
              <a:t>onal  </a:t>
            </a:r>
            <a:r>
              <a:rPr lang="en-US" spc="-5" dirty="0" err="1">
                <a:solidFill>
                  <a:schemeClr val="bg1"/>
                </a:solidFill>
                <a:cs typeface="Times New Roman"/>
              </a:rPr>
              <a:t>Programmes</a:t>
            </a:r>
            <a:r>
              <a:rPr lang="en-US" spc="-5" dirty="0">
                <a:solidFill>
                  <a:schemeClr val="bg1"/>
                </a:solidFill>
                <a:cs typeface="Times New Roman"/>
              </a:rPr>
              <a:t>)</a:t>
            </a:r>
            <a:endParaRPr lang="en-US" dirty="0">
              <a:solidFill>
                <a:schemeClr val="bg1"/>
              </a:solidFill>
              <a:cs typeface="Times New Roman"/>
            </a:endParaRPr>
          </a:p>
          <a:p>
            <a:endParaRPr lang="en-US" dirty="0"/>
          </a:p>
        </p:txBody>
      </p:sp>
    </p:spTree>
    <p:extLst>
      <p:ext uri="{BB962C8B-B14F-4D97-AF65-F5344CB8AC3E}">
        <p14:creationId xmlns:p14="http://schemas.microsoft.com/office/powerpoint/2010/main" val="25476188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63369" y="520778"/>
            <a:ext cx="5009074" cy="705962"/>
          </a:xfrm>
          <a:prstGeom prst="rect">
            <a:avLst/>
          </a:prstGeom>
        </p:spPr>
        <p:txBody>
          <a:bodyPr vert="horz" wrap="square" lIns="0" tIns="13335" rIns="0" bIns="0" rtlCol="0">
            <a:spAutoFit/>
          </a:bodyPr>
          <a:lstStyle/>
          <a:p>
            <a:pPr marL="12700" algn="ctr">
              <a:lnSpc>
                <a:spcPct val="100000"/>
              </a:lnSpc>
              <a:spcBef>
                <a:spcPts val="105"/>
              </a:spcBef>
            </a:pPr>
            <a:r>
              <a:rPr lang="en-US" sz="4500" b="1" spc="225" dirty="0">
                <a:solidFill>
                  <a:srgbClr val="FF0000"/>
                </a:solidFill>
                <a:effectLst>
                  <a:outerShdw blurRad="38100" dist="38100" dir="2700000" algn="tl">
                    <a:srgbClr val="000000">
                      <a:alpha val="43137"/>
                    </a:srgbClr>
                  </a:outerShdw>
                </a:effectLst>
                <a:latin typeface="+mj-lt"/>
                <a:cs typeface="Arial"/>
              </a:rPr>
              <a:t>ENROLLMENTS</a:t>
            </a:r>
            <a:endParaRPr lang="en-US" sz="4500" b="1" dirty="0">
              <a:solidFill>
                <a:srgbClr val="FF0000"/>
              </a:solidFill>
              <a:effectLst>
                <a:outerShdw blurRad="38100" dist="38100" dir="2700000" algn="tl">
                  <a:srgbClr val="000000">
                    <a:alpha val="43137"/>
                  </a:srgbClr>
                </a:outerShdw>
              </a:effectLst>
              <a:latin typeface="+mj-lt"/>
              <a:cs typeface="Arial"/>
            </a:endParaRPr>
          </a:p>
        </p:txBody>
      </p:sp>
      <p:sp>
        <p:nvSpPr>
          <p:cNvPr id="3" name="object 3"/>
          <p:cNvSpPr txBox="1">
            <a:spLocks noGrp="1"/>
          </p:cNvSpPr>
          <p:nvPr>
            <p:ph type="title"/>
          </p:nvPr>
        </p:nvSpPr>
        <p:spPr>
          <a:xfrm>
            <a:off x="2895980" y="1825878"/>
            <a:ext cx="2386965" cy="756920"/>
          </a:xfrm>
          <a:prstGeom prst="rect">
            <a:avLst/>
          </a:prstGeom>
        </p:spPr>
        <p:txBody>
          <a:bodyPr vert="horz" wrap="square" lIns="0" tIns="12700" rIns="0" bIns="0" rtlCol="0">
            <a:spAutoFit/>
          </a:bodyPr>
          <a:lstStyle/>
          <a:p>
            <a:pPr marL="12700">
              <a:lnSpc>
                <a:spcPct val="100000"/>
              </a:lnSpc>
              <a:spcBef>
                <a:spcPts val="100"/>
              </a:spcBef>
            </a:pPr>
            <a:r>
              <a:rPr sz="4800" spc="-345" dirty="0">
                <a:solidFill>
                  <a:schemeClr val="bg1"/>
                </a:solidFill>
              </a:rPr>
              <a:t>1,535</a:t>
            </a:r>
            <a:r>
              <a:rPr sz="4800" spc="-215" dirty="0">
                <a:solidFill>
                  <a:schemeClr val="bg1"/>
                </a:solidFill>
              </a:rPr>
              <a:t>,</a:t>
            </a:r>
            <a:r>
              <a:rPr sz="4800" spc="-290" dirty="0">
                <a:solidFill>
                  <a:schemeClr val="bg1"/>
                </a:solidFill>
              </a:rPr>
              <a:t>461</a:t>
            </a:r>
            <a:endParaRPr sz="4800" dirty="0">
              <a:solidFill>
                <a:schemeClr val="bg1"/>
              </a:solidFill>
            </a:endParaRPr>
          </a:p>
        </p:txBody>
      </p:sp>
      <p:sp>
        <p:nvSpPr>
          <p:cNvPr id="4" name="object 4"/>
          <p:cNvSpPr txBox="1"/>
          <p:nvPr/>
        </p:nvSpPr>
        <p:spPr>
          <a:xfrm>
            <a:off x="3115436" y="2712541"/>
            <a:ext cx="2276475" cy="757555"/>
          </a:xfrm>
          <a:prstGeom prst="rect">
            <a:avLst/>
          </a:prstGeom>
        </p:spPr>
        <p:txBody>
          <a:bodyPr vert="horz" wrap="square" lIns="0" tIns="12700" rIns="0" bIns="0" rtlCol="0">
            <a:spAutoFit/>
          </a:bodyPr>
          <a:lstStyle/>
          <a:p>
            <a:pPr marL="12700">
              <a:lnSpc>
                <a:spcPct val="100000"/>
              </a:lnSpc>
              <a:spcBef>
                <a:spcPts val="100"/>
              </a:spcBef>
            </a:pPr>
            <a:r>
              <a:rPr sz="4800" spc="-575" dirty="0">
                <a:solidFill>
                  <a:schemeClr val="bg1"/>
                </a:solidFill>
                <a:latin typeface="Arial"/>
                <a:cs typeface="Arial"/>
              </a:rPr>
              <a:t>T</a:t>
            </a:r>
            <a:r>
              <a:rPr sz="4800" spc="-250" dirty="0">
                <a:solidFill>
                  <a:schemeClr val="bg1"/>
                </a:solidFill>
                <a:latin typeface="Arial"/>
                <a:cs typeface="Arial"/>
              </a:rPr>
              <a:t>eachers</a:t>
            </a:r>
            <a:endParaRPr sz="4800" dirty="0">
              <a:solidFill>
                <a:schemeClr val="bg1"/>
              </a:solidFill>
              <a:latin typeface="Arial"/>
              <a:cs typeface="Arial"/>
            </a:endParaRPr>
          </a:p>
        </p:txBody>
      </p:sp>
      <p:sp>
        <p:nvSpPr>
          <p:cNvPr id="5" name="object 5"/>
          <p:cNvSpPr txBox="1"/>
          <p:nvPr/>
        </p:nvSpPr>
        <p:spPr>
          <a:xfrm>
            <a:off x="6553961" y="1670813"/>
            <a:ext cx="2737485" cy="1799589"/>
          </a:xfrm>
          <a:prstGeom prst="rect">
            <a:avLst/>
          </a:prstGeom>
        </p:spPr>
        <p:txBody>
          <a:bodyPr vert="horz" wrap="square" lIns="0" tIns="167640" rIns="0" bIns="0" rtlCol="0">
            <a:spAutoFit/>
          </a:bodyPr>
          <a:lstStyle/>
          <a:p>
            <a:pPr algn="ctr">
              <a:lnSpc>
                <a:spcPct val="100000"/>
              </a:lnSpc>
              <a:spcBef>
                <a:spcPts val="1320"/>
              </a:spcBef>
            </a:pPr>
            <a:r>
              <a:rPr sz="4800" spc="-235" dirty="0">
                <a:solidFill>
                  <a:schemeClr val="bg1"/>
                </a:solidFill>
                <a:latin typeface="Arial"/>
                <a:cs typeface="Arial"/>
              </a:rPr>
              <a:t>41,</a:t>
            </a:r>
            <a:r>
              <a:rPr sz="4800" spc="-295" dirty="0">
                <a:solidFill>
                  <a:schemeClr val="bg1"/>
                </a:solidFill>
                <a:latin typeface="Arial"/>
                <a:cs typeface="Arial"/>
              </a:rPr>
              <a:t>0</a:t>
            </a:r>
            <a:r>
              <a:rPr sz="4800" spc="-285" dirty="0">
                <a:solidFill>
                  <a:schemeClr val="bg1"/>
                </a:solidFill>
                <a:latin typeface="Arial"/>
                <a:cs typeface="Arial"/>
              </a:rPr>
              <a:t>18,384</a:t>
            </a:r>
            <a:endParaRPr sz="4800" dirty="0">
              <a:solidFill>
                <a:schemeClr val="bg1"/>
              </a:solidFill>
              <a:latin typeface="Arial"/>
              <a:cs typeface="Arial"/>
            </a:endParaRPr>
          </a:p>
          <a:p>
            <a:pPr marL="1905" algn="ctr">
              <a:lnSpc>
                <a:spcPct val="100000"/>
              </a:lnSpc>
              <a:spcBef>
                <a:spcPts val="1225"/>
              </a:spcBef>
            </a:pPr>
            <a:r>
              <a:rPr sz="4800" spc="-135" dirty="0">
                <a:solidFill>
                  <a:schemeClr val="bg1"/>
                </a:solidFill>
                <a:latin typeface="Arial"/>
                <a:cs typeface="Arial"/>
              </a:rPr>
              <a:t>Students</a:t>
            </a:r>
            <a:endParaRPr sz="4800" dirty="0">
              <a:solidFill>
                <a:schemeClr val="bg1"/>
              </a:solidFill>
              <a:latin typeface="Arial"/>
              <a:cs typeface="Arial"/>
            </a:endParaRPr>
          </a:p>
        </p:txBody>
      </p:sp>
      <p:sp>
        <p:nvSpPr>
          <p:cNvPr id="6" name="object 6"/>
          <p:cNvSpPr txBox="1"/>
          <p:nvPr/>
        </p:nvSpPr>
        <p:spPr>
          <a:xfrm>
            <a:off x="4417314" y="4486732"/>
            <a:ext cx="299085" cy="757555"/>
          </a:xfrm>
          <a:prstGeom prst="rect">
            <a:avLst/>
          </a:prstGeom>
        </p:spPr>
        <p:txBody>
          <a:bodyPr vert="horz" wrap="square" lIns="0" tIns="12700" rIns="0" bIns="0" rtlCol="0">
            <a:spAutoFit/>
          </a:bodyPr>
          <a:lstStyle/>
          <a:p>
            <a:pPr marL="12700">
              <a:lnSpc>
                <a:spcPct val="100000"/>
              </a:lnSpc>
              <a:spcBef>
                <a:spcPts val="100"/>
              </a:spcBef>
            </a:pPr>
            <a:r>
              <a:rPr sz="4800" spc="-520" dirty="0">
                <a:solidFill>
                  <a:schemeClr val="bg1"/>
                </a:solidFill>
                <a:latin typeface="Arial"/>
                <a:cs typeface="Arial"/>
              </a:rPr>
              <a:t>1</a:t>
            </a:r>
            <a:endParaRPr sz="4800" dirty="0">
              <a:solidFill>
                <a:schemeClr val="bg1"/>
              </a:solidFill>
              <a:latin typeface="Arial"/>
              <a:cs typeface="Arial"/>
            </a:endParaRPr>
          </a:p>
        </p:txBody>
      </p:sp>
      <p:sp>
        <p:nvSpPr>
          <p:cNvPr id="7" name="object 7"/>
          <p:cNvSpPr txBox="1"/>
          <p:nvPr/>
        </p:nvSpPr>
        <p:spPr>
          <a:xfrm>
            <a:off x="4976621" y="3445003"/>
            <a:ext cx="2782570" cy="1799589"/>
          </a:xfrm>
          <a:prstGeom prst="rect">
            <a:avLst/>
          </a:prstGeom>
        </p:spPr>
        <p:txBody>
          <a:bodyPr vert="horz" wrap="square" lIns="0" tIns="167640" rIns="0" bIns="0" rtlCol="0">
            <a:spAutoFit/>
          </a:bodyPr>
          <a:lstStyle/>
          <a:p>
            <a:pPr marL="12700">
              <a:lnSpc>
                <a:spcPct val="100000"/>
              </a:lnSpc>
              <a:spcBef>
                <a:spcPts val="1320"/>
              </a:spcBef>
            </a:pPr>
            <a:r>
              <a:rPr sz="4800" spc="-145" dirty="0">
                <a:solidFill>
                  <a:schemeClr val="bg1"/>
                </a:solidFill>
                <a:latin typeface="Arial"/>
                <a:cs typeface="Arial"/>
              </a:rPr>
              <a:t>Meaning</a:t>
            </a:r>
            <a:endParaRPr sz="4800" dirty="0">
              <a:solidFill>
                <a:schemeClr val="bg1"/>
              </a:solidFill>
              <a:latin typeface="Arial"/>
              <a:cs typeface="Arial"/>
            </a:endParaRPr>
          </a:p>
          <a:p>
            <a:pPr marL="2196465">
              <a:lnSpc>
                <a:spcPct val="100000"/>
              </a:lnSpc>
              <a:spcBef>
                <a:spcPts val="1225"/>
              </a:spcBef>
            </a:pPr>
            <a:r>
              <a:rPr sz="4800" spc="-445" dirty="0">
                <a:solidFill>
                  <a:schemeClr val="bg1"/>
                </a:solidFill>
                <a:latin typeface="Arial"/>
                <a:cs typeface="Arial"/>
              </a:rPr>
              <a:t>25</a:t>
            </a:r>
            <a:endParaRPr sz="4800" dirty="0">
              <a:solidFill>
                <a:schemeClr val="bg1"/>
              </a:solidFill>
              <a:latin typeface="Arial"/>
              <a:cs typeface="Arial"/>
            </a:endParaRPr>
          </a:p>
        </p:txBody>
      </p:sp>
      <p:sp>
        <p:nvSpPr>
          <p:cNvPr id="8" name="object 8"/>
          <p:cNvSpPr txBox="1"/>
          <p:nvPr/>
        </p:nvSpPr>
        <p:spPr>
          <a:xfrm>
            <a:off x="3572636" y="5374335"/>
            <a:ext cx="5958205" cy="756920"/>
          </a:xfrm>
          <a:prstGeom prst="rect">
            <a:avLst/>
          </a:prstGeom>
        </p:spPr>
        <p:txBody>
          <a:bodyPr vert="horz" wrap="square" lIns="0" tIns="12700" rIns="0" bIns="0" rtlCol="0">
            <a:spAutoFit/>
          </a:bodyPr>
          <a:lstStyle/>
          <a:p>
            <a:pPr marL="12700">
              <a:lnSpc>
                <a:spcPct val="100000"/>
              </a:lnSpc>
              <a:spcBef>
                <a:spcPts val="100"/>
              </a:spcBef>
              <a:tabLst>
                <a:tab pos="3670300" algn="l"/>
              </a:tabLst>
            </a:pPr>
            <a:r>
              <a:rPr sz="4800" spc="-265" dirty="0">
                <a:solidFill>
                  <a:schemeClr val="bg1"/>
                </a:solidFill>
                <a:latin typeface="Arial"/>
                <a:cs typeface="Arial"/>
              </a:rPr>
              <a:t>Teacher</a:t>
            </a:r>
            <a:r>
              <a:rPr sz="4800" spc="-265" dirty="0">
                <a:solidFill>
                  <a:srgbClr val="FFFFFF"/>
                </a:solidFill>
                <a:latin typeface="Arial"/>
                <a:cs typeface="Arial"/>
              </a:rPr>
              <a:t>	</a:t>
            </a:r>
            <a:r>
              <a:rPr sz="4800" spc="-135" dirty="0">
                <a:solidFill>
                  <a:schemeClr val="bg1"/>
                </a:solidFill>
                <a:latin typeface="Arial"/>
                <a:cs typeface="Arial"/>
              </a:rPr>
              <a:t>Students</a:t>
            </a:r>
            <a:endParaRPr sz="4800" dirty="0">
              <a:solidFill>
                <a:schemeClr val="bg1"/>
              </a:solidFill>
              <a:latin typeface="Arial"/>
              <a:cs typeface="Arial"/>
            </a:endParaRPr>
          </a:p>
        </p:txBody>
      </p:sp>
    </p:spTree>
    <p:extLst>
      <p:ext uri="{BB962C8B-B14F-4D97-AF65-F5344CB8AC3E}">
        <p14:creationId xmlns:p14="http://schemas.microsoft.com/office/powerpoint/2010/main" val="308206918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36723" y="493347"/>
            <a:ext cx="6914895" cy="705962"/>
          </a:xfrm>
          <a:prstGeom prst="rect">
            <a:avLst/>
          </a:prstGeom>
        </p:spPr>
        <p:txBody>
          <a:bodyPr vert="horz" wrap="square" lIns="0" tIns="13335" rIns="0" bIns="0" rtlCol="0">
            <a:spAutoFit/>
          </a:bodyPr>
          <a:lstStyle/>
          <a:p>
            <a:pPr marL="12700" algn="ctr">
              <a:lnSpc>
                <a:spcPct val="100000"/>
              </a:lnSpc>
              <a:spcBef>
                <a:spcPts val="105"/>
              </a:spcBef>
              <a:tabLst>
                <a:tab pos="2026920" algn="l"/>
              </a:tabLst>
            </a:pPr>
            <a:r>
              <a:rPr sz="4500" b="1" spc="360" dirty="0">
                <a:solidFill>
                  <a:srgbClr val="FF0000"/>
                </a:solidFill>
              </a:rPr>
              <a:t>Literacy	</a:t>
            </a:r>
            <a:r>
              <a:rPr sz="4500" b="1" spc="70" dirty="0">
                <a:solidFill>
                  <a:srgbClr val="FF0000"/>
                </a:solidFill>
              </a:rPr>
              <a:t>Rate</a:t>
            </a:r>
            <a:endParaRPr sz="4500" b="1" dirty="0">
              <a:solidFill>
                <a:srgbClr val="FF0000"/>
              </a:solidFill>
            </a:endParaRPr>
          </a:p>
        </p:txBody>
      </p:sp>
      <p:grpSp>
        <p:nvGrpSpPr>
          <p:cNvPr id="3" name="object 3"/>
          <p:cNvGrpSpPr/>
          <p:nvPr/>
        </p:nvGrpSpPr>
        <p:grpSpPr>
          <a:xfrm>
            <a:off x="2231135" y="2510027"/>
            <a:ext cx="8117205" cy="3392804"/>
            <a:chOff x="2231135" y="2510027"/>
            <a:chExt cx="8117205" cy="3392804"/>
          </a:xfrm>
        </p:grpSpPr>
        <p:sp>
          <p:nvSpPr>
            <p:cNvPr id="4" name="object 4"/>
            <p:cNvSpPr/>
            <p:nvPr/>
          </p:nvSpPr>
          <p:spPr>
            <a:xfrm>
              <a:off x="2231135" y="2510027"/>
              <a:ext cx="8116823" cy="3392424"/>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9457943" y="3418331"/>
              <a:ext cx="193675" cy="454659"/>
            </a:xfrm>
            <a:custGeom>
              <a:avLst/>
              <a:gdLst/>
              <a:ahLst/>
              <a:cxnLst/>
              <a:rect l="l" t="t" r="r" b="b"/>
              <a:pathLst>
                <a:path w="193675" h="454660">
                  <a:moveTo>
                    <a:pt x="193548" y="454151"/>
                  </a:moveTo>
                  <a:lnTo>
                    <a:pt x="56387" y="0"/>
                  </a:lnTo>
                  <a:lnTo>
                    <a:pt x="0" y="0"/>
                  </a:lnTo>
                </a:path>
              </a:pathLst>
            </a:custGeom>
            <a:ln w="9144">
              <a:solidFill>
                <a:srgbClr val="FFFFFF"/>
              </a:solidFill>
            </a:ln>
          </p:spPr>
          <p:txBody>
            <a:bodyPr wrap="square" lIns="0" tIns="0" rIns="0" bIns="0" rtlCol="0"/>
            <a:lstStyle/>
            <a:p>
              <a:endParaRPr/>
            </a:p>
          </p:txBody>
        </p:sp>
      </p:grpSp>
      <p:sp>
        <p:nvSpPr>
          <p:cNvPr id="6" name="object 6"/>
          <p:cNvSpPr txBox="1"/>
          <p:nvPr/>
        </p:nvSpPr>
        <p:spPr>
          <a:xfrm>
            <a:off x="2955417" y="5970523"/>
            <a:ext cx="539115" cy="239395"/>
          </a:xfrm>
          <a:prstGeom prst="rect">
            <a:avLst/>
          </a:prstGeom>
        </p:spPr>
        <p:txBody>
          <a:bodyPr vert="horz" wrap="square" lIns="0" tIns="12700" rIns="0" bIns="0" rtlCol="0">
            <a:spAutoFit/>
          </a:bodyPr>
          <a:lstStyle/>
          <a:p>
            <a:pPr marL="12700">
              <a:lnSpc>
                <a:spcPct val="100000"/>
              </a:lnSpc>
              <a:spcBef>
                <a:spcPts val="100"/>
              </a:spcBef>
            </a:pPr>
            <a:r>
              <a:rPr sz="1400" spc="-60" dirty="0">
                <a:solidFill>
                  <a:srgbClr val="FFFFFF"/>
                </a:solidFill>
                <a:latin typeface="Arial"/>
                <a:cs typeface="Arial"/>
              </a:rPr>
              <a:t>Punjab</a:t>
            </a:r>
            <a:endParaRPr sz="1400">
              <a:latin typeface="Arial"/>
              <a:cs typeface="Arial"/>
            </a:endParaRPr>
          </a:p>
        </p:txBody>
      </p:sp>
      <p:sp>
        <p:nvSpPr>
          <p:cNvPr id="7" name="object 7"/>
          <p:cNvSpPr txBox="1"/>
          <p:nvPr/>
        </p:nvSpPr>
        <p:spPr>
          <a:xfrm>
            <a:off x="8593328" y="5970523"/>
            <a:ext cx="883285" cy="239395"/>
          </a:xfrm>
          <a:prstGeom prst="rect">
            <a:avLst/>
          </a:prstGeom>
        </p:spPr>
        <p:txBody>
          <a:bodyPr vert="horz" wrap="square" lIns="0" tIns="12700" rIns="0" bIns="0" rtlCol="0">
            <a:spAutoFit/>
          </a:bodyPr>
          <a:lstStyle/>
          <a:p>
            <a:pPr marL="12700">
              <a:lnSpc>
                <a:spcPct val="100000"/>
              </a:lnSpc>
              <a:spcBef>
                <a:spcPts val="100"/>
              </a:spcBef>
            </a:pPr>
            <a:r>
              <a:rPr sz="1400" spc="-50" dirty="0">
                <a:solidFill>
                  <a:srgbClr val="FFFFFF"/>
                </a:solidFill>
                <a:latin typeface="Arial"/>
                <a:cs typeface="Arial"/>
              </a:rPr>
              <a:t>Balochistan</a:t>
            </a:r>
            <a:endParaRPr sz="1400">
              <a:latin typeface="Arial"/>
              <a:cs typeface="Arial"/>
            </a:endParaRPr>
          </a:p>
        </p:txBody>
      </p:sp>
      <p:sp>
        <p:nvSpPr>
          <p:cNvPr id="8" name="object 8"/>
          <p:cNvSpPr/>
          <p:nvPr/>
        </p:nvSpPr>
        <p:spPr>
          <a:xfrm>
            <a:off x="2532888" y="4905755"/>
            <a:ext cx="253365" cy="100965"/>
          </a:xfrm>
          <a:custGeom>
            <a:avLst/>
            <a:gdLst/>
            <a:ahLst/>
            <a:cxnLst/>
            <a:rect l="l" t="t" r="r" b="b"/>
            <a:pathLst>
              <a:path w="253364" h="100964">
                <a:moveTo>
                  <a:pt x="252984" y="100584"/>
                </a:moveTo>
                <a:lnTo>
                  <a:pt x="0" y="0"/>
                </a:lnTo>
              </a:path>
            </a:pathLst>
          </a:custGeom>
          <a:ln w="9144">
            <a:solidFill>
              <a:srgbClr val="FFFFFF"/>
            </a:solidFill>
          </a:ln>
        </p:spPr>
        <p:txBody>
          <a:bodyPr wrap="square" lIns="0" tIns="0" rIns="0" bIns="0" rtlCol="0"/>
          <a:lstStyle/>
          <a:p>
            <a:endParaRPr/>
          </a:p>
        </p:txBody>
      </p:sp>
      <p:sp>
        <p:nvSpPr>
          <p:cNvPr id="9" name="object 9"/>
          <p:cNvSpPr/>
          <p:nvPr/>
        </p:nvSpPr>
        <p:spPr>
          <a:xfrm>
            <a:off x="4443984" y="4512564"/>
            <a:ext cx="279400" cy="127000"/>
          </a:xfrm>
          <a:custGeom>
            <a:avLst/>
            <a:gdLst/>
            <a:ahLst/>
            <a:cxnLst/>
            <a:rect l="l" t="t" r="r" b="b"/>
            <a:pathLst>
              <a:path w="279400" h="127000">
                <a:moveTo>
                  <a:pt x="278891" y="126492"/>
                </a:moveTo>
                <a:lnTo>
                  <a:pt x="0" y="0"/>
                </a:lnTo>
              </a:path>
            </a:pathLst>
          </a:custGeom>
          <a:ln w="9144">
            <a:solidFill>
              <a:srgbClr val="FFFFFF"/>
            </a:solidFill>
          </a:ln>
        </p:spPr>
        <p:txBody>
          <a:bodyPr wrap="square" lIns="0" tIns="0" rIns="0" bIns="0" rtlCol="0"/>
          <a:lstStyle/>
          <a:p>
            <a:endParaRPr/>
          </a:p>
        </p:txBody>
      </p:sp>
      <p:sp>
        <p:nvSpPr>
          <p:cNvPr id="10" name="object 10"/>
          <p:cNvSpPr/>
          <p:nvPr/>
        </p:nvSpPr>
        <p:spPr>
          <a:xfrm>
            <a:off x="6353555" y="5004815"/>
            <a:ext cx="304800" cy="204470"/>
          </a:xfrm>
          <a:custGeom>
            <a:avLst/>
            <a:gdLst/>
            <a:ahLst/>
            <a:cxnLst/>
            <a:rect l="l" t="t" r="r" b="b"/>
            <a:pathLst>
              <a:path w="304800" h="204470">
                <a:moveTo>
                  <a:pt x="304800" y="204215"/>
                </a:moveTo>
                <a:lnTo>
                  <a:pt x="0" y="0"/>
                </a:lnTo>
              </a:path>
            </a:pathLst>
          </a:custGeom>
          <a:ln w="9144">
            <a:solidFill>
              <a:srgbClr val="FFFFFF"/>
            </a:solidFill>
          </a:ln>
        </p:spPr>
        <p:txBody>
          <a:bodyPr wrap="square" lIns="0" tIns="0" rIns="0" bIns="0" rtlCol="0"/>
          <a:lstStyle/>
          <a:p>
            <a:endParaRPr/>
          </a:p>
        </p:txBody>
      </p:sp>
      <p:sp>
        <p:nvSpPr>
          <p:cNvPr id="11" name="object 11"/>
          <p:cNvSpPr/>
          <p:nvPr/>
        </p:nvSpPr>
        <p:spPr>
          <a:xfrm>
            <a:off x="8516111" y="5141976"/>
            <a:ext cx="79375" cy="276225"/>
          </a:xfrm>
          <a:custGeom>
            <a:avLst/>
            <a:gdLst/>
            <a:ahLst/>
            <a:cxnLst/>
            <a:rect l="l" t="t" r="r" b="b"/>
            <a:pathLst>
              <a:path w="79375" h="276225">
                <a:moveTo>
                  <a:pt x="79248" y="275844"/>
                </a:moveTo>
                <a:lnTo>
                  <a:pt x="56388" y="0"/>
                </a:lnTo>
                <a:lnTo>
                  <a:pt x="0" y="0"/>
                </a:lnTo>
              </a:path>
            </a:pathLst>
          </a:custGeom>
          <a:ln w="9144">
            <a:solidFill>
              <a:srgbClr val="FFFFFF"/>
            </a:solidFill>
          </a:ln>
        </p:spPr>
        <p:txBody>
          <a:bodyPr wrap="square" lIns="0" tIns="0" rIns="0" bIns="0" rtlCol="0"/>
          <a:lstStyle/>
          <a:p>
            <a:endParaRPr/>
          </a:p>
        </p:txBody>
      </p:sp>
      <p:sp>
        <p:nvSpPr>
          <p:cNvPr id="12" name="object 12"/>
          <p:cNvSpPr/>
          <p:nvPr/>
        </p:nvSpPr>
        <p:spPr>
          <a:xfrm>
            <a:off x="2985516" y="4366259"/>
            <a:ext cx="152400" cy="381000"/>
          </a:xfrm>
          <a:custGeom>
            <a:avLst/>
            <a:gdLst/>
            <a:ahLst/>
            <a:cxnLst/>
            <a:rect l="l" t="t" r="r" b="b"/>
            <a:pathLst>
              <a:path w="152400" h="381000">
                <a:moveTo>
                  <a:pt x="152400" y="381000"/>
                </a:moveTo>
                <a:lnTo>
                  <a:pt x="0" y="0"/>
                </a:lnTo>
              </a:path>
            </a:pathLst>
          </a:custGeom>
          <a:ln w="9144">
            <a:solidFill>
              <a:srgbClr val="FFFFFF"/>
            </a:solidFill>
          </a:ln>
        </p:spPr>
        <p:txBody>
          <a:bodyPr wrap="square" lIns="0" tIns="0" rIns="0" bIns="0" rtlCol="0"/>
          <a:lstStyle/>
          <a:p>
            <a:endParaRPr/>
          </a:p>
        </p:txBody>
      </p:sp>
      <p:sp>
        <p:nvSpPr>
          <p:cNvPr id="13" name="object 13"/>
          <p:cNvSpPr/>
          <p:nvPr/>
        </p:nvSpPr>
        <p:spPr>
          <a:xfrm>
            <a:off x="4896611" y="4195571"/>
            <a:ext cx="178435" cy="393700"/>
          </a:xfrm>
          <a:custGeom>
            <a:avLst/>
            <a:gdLst/>
            <a:ahLst/>
            <a:cxnLst/>
            <a:rect l="l" t="t" r="r" b="b"/>
            <a:pathLst>
              <a:path w="178435" h="393700">
                <a:moveTo>
                  <a:pt x="178308" y="393191"/>
                </a:moveTo>
                <a:lnTo>
                  <a:pt x="0" y="0"/>
                </a:lnTo>
              </a:path>
            </a:pathLst>
          </a:custGeom>
          <a:ln w="9144">
            <a:solidFill>
              <a:srgbClr val="FFFFFF"/>
            </a:solidFill>
          </a:ln>
        </p:spPr>
        <p:txBody>
          <a:bodyPr wrap="square" lIns="0" tIns="0" rIns="0" bIns="0" rtlCol="0"/>
          <a:lstStyle/>
          <a:p>
            <a:endParaRPr/>
          </a:p>
        </p:txBody>
      </p:sp>
      <p:sp>
        <p:nvSpPr>
          <p:cNvPr id="14" name="object 14"/>
          <p:cNvSpPr/>
          <p:nvPr/>
        </p:nvSpPr>
        <p:spPr>
          <a:xfrm>
            <a:off x="6960107" y="4768596"/>
            <a:ext cx="50800" cy="393700"/>
          </a:xfrm>
          <a:custGeom>
            <a:avLst/>
            <a:gdLst/>
            <a:ahLst/>
            <a:cxnLst/>
            <a:rect l="l" t="t" r="r" b="b"/>
            <a:pathLst>
              <a:path w="50800" h="393700">
                <a:moveTo>
                  <a:pt x="50292" y="393191"/>
                </a:moveTo>
                <a:lnTo>
                  <a:pt x="0" y="0"/>
                </a:lnTo>
              </a:path>
            </a:pathLst>
          </a:custGeom>
          <a:ln w="9144">
            <a:solidFill>
              <a:srgbClr val="FFFFFF"/>
            </a:solidFill>
          </a:ln>
        </p:spPr>
        <p:txBody>
          <a:bodyPr wrap="square" lIns="0" tIns="0" rIns="0" bIns="0" rtlCol="0"/>
          <a:lstStyle/>
          <a:p>
            <a:endParaRPr/>
          </a:p>
        </p:txBody>
      </p:sp>
      <p:sp>
        <p:nvSpPr>
          <p:cNvPr id="15" name="object 15"/>
          <p:cNvSpPr/>
          <p:nvPr/>
        </p:nvSpPr>
        <p:spPr>
          <a:xfrm>
            <a:off x="8807195" y="4939284"/>
            <a:ext cx="140335" cy="471170"/>
          </a:xfrm>
          <a:custGeom>
            <a:avLst/>
            <a:gdLst/>
            <a:ahLst/>
            <a:cxnLst/>
            <a:rect l="l" t="t" r="r" b="b"/>
            <a:pathLst>
              <a:path w="140334" h="471170">
                <a:moveTo>
                  <a:pt x="140207" y="470916"/>
                </a:moveTo>
                <a:lnTo>
                  <a:pt x="0" y="0"/>
                </a:lnTo>
              </a:path>
            </a:pathLst>
          </a:custGeom>
          <a:ln w="9144">
            <a:solidFill>
              <a:srgbClr val="FFFFFF"/>
            </a:solidFill>
          </a:ln>
        </p:spPr>
        <p:txBody>
          <a:bodyPr wrap="square" lIns="0" tIns="0" rIns="0" bIns="0" rtlCol="0"/>
          <a:lstStyle/>
          <a:p>
            <a:endParaRPr/>
          </a:p>
        </p:txBody>
      </p:sp>
      <p:sp>
        <p:nvSpPr>
          <p:cNvPr id="16" name="object 16"/>
          <p:cNvSpPr/>
          <p:nvPr/>
        </p:nvSpPr>
        <p:spPr>
          <a:xfrm>
            <a:off x="3351276" y="3774947"/>
            <a:ext cx="139065" cy="228600"/>
          </a:xfrm>
          <a:custGeom>
            <a:avLst/>
            <a:gdLst/>
            <a:ahLst/>
            <a:cxnLst/>
            <a:rect l="l" t="t" r="r" b="b"/>
            <a:pathLst>
              <a:path w="139064" h="228600">
                <a:moveTo>
                  <a:pt x="138684" y="228600"/>
                </a:moveTo>
                <a:lnTo>
                  <a:pt x="0" y="0"/>
                </a:lnTo>
              </a:path>
            </a:pathLst>
          </a:custGeom>
          <a:ln w="9144">
            <a:solidFill>
              <a:srgbClr val="FFFFFF"/>
            </a:solidFill>
          </a:ln>
        </p:spPr>
        <p:txBody>
          <a:bodyPr wrap="square" lIns="0" tIns="0" rIns="0" bIns="0" rtlCol="0"/>
          <a:lstStyle/>
          <a:p>
            <a:endParaRPr/>
          </a:p>
        </p:txBody>
      </p:sp>
      <p:sp>
        <p:nvSpPr>
          <p:cNvPr id="17" name="object 17"/>
          <p:cNvSpPr/>
          <p:nvPr/>
        </p:nvSpPr>
        <p:spPr>
          <a:xfrm>
            <a:off x="5172455" y="3774947"/>
            <a:ext cx="254635" cy="279400"/>
          </a:xfrm>
          <a:custGeom>
            <a:avLst/>
            <a:gdLst/>
            <a:ahLst/>
            <a:cxnLst/>
            <a:rect l="l" t="t" r="r" b="b"/>
            <a:pathLst>
              <a:path w="254635" h="279400">
                <a:moveTo>
                  <a:pt x="254508" y="278891"/>
                </a:moveTo>
                <a:lnTo>
                  <a:pt x="0" y="0"/>
                </a:lnTo>
              </a:path>
            </a:pathLst>
          </a:custGeom>
          <a:ln w="9144">
            <a:solidFill>
              <a:srgbClr val="FFFFFF"/>
            </a:solidFill>
          </a:ln>
        </p:spPr>
        <p:txBody>
          <a:bodyPr wrap="square" lIns="0" tIns="0" rIns="0" bIns="0" rtlCol="0"/>
          <a:lstStyle/>
          <a:p>
            <a:endParaRPr/>
          </a:p>
        </p:txBody>
      </p:sp>
      <p:sp>
        <p:nvSpPr>
          <p:cNvPr id="18" name="object 18"/>
          <p:cNvSpPr/>
          <p:nvPr/>
        </p:nvSpPr>
        <p:spPr>
          <a:xfrm>
            <a:off x="7097268" y="4107179"/>
            <a:ext cx="266700" cy="330835"/>
          </a:xfrm>
          <a:custGeom>
            <a:avLst/>
            <a:gdLst/>
            <a:ahLst/>
            <a:cxnLst/>
            <a:rect l="l" t="t" r="r" b="b"/>
            <a:pathLst>
              <a:path w="266700" h="330835">
                <a:moveTo>
                  <a:pt x="266700" y="330708"/>
                </a:moveTo>
                <a:lnTo>
                  <a:pt x="0" y="0"/>
                </a:lnTo>
              </a:path>
            </a:pathLst>
          </a:custGeom>
          <a:ln w="9144">
            <a:solidFill>
              <a:srgbClr val="FFFFFF"/>
            </a:solidFill>
          </a:ln>
        </p:spPr>
        <p:txBody>
          <a:bodyPr wrap="square" lIns="0" tIns="0" rIns="0" bIns="0" rtlCol="0"/>
          <a:lstStyle/>
          <a:p>
            <a:endParaRPr/>
          </a:p>
        </p:txBody>
      </p:sp>
      <p:sp>
        <p:nvSpPr>
          <p:cNvPr id="19" name="object 19"/>
          <p:cNvSpPr/>
          <p:nvPr/>
        </p:nvSpPr>
        <p:spPr>
          <a:xfrm>
            <a:off x="9020556" y="4587240"/>
            <a:ext cx="279400" cy="190500"/>
          </a:xfrm>
          <a:custGeom>
            <a:avLst/>
            <a:gdLst/>
            <a:ahLst/>
            <a:cxnLst/>
            <a:rect l="l" t="t" r="r" b="b"/>
            <a:pathLst>
              <a:path w="279400" h="190500">
                <a:moveTo>
                  <a:pt x="278892" y="190500"/>
                </a:moveTo>
                <a:lnTo>
                  <a:pt x="0" y="0"/>
                </a:lnTo>
              </a:path>
            </a:pathLst>
          </a:custGeom>
          <a:ln w="9143">
            <a:solidFill>
              <a:srgbClr val="FFFFFF"/>
            </a:solidFill>
          </a:ln>
        </p:spPr>
        <p:txBody>
          <a:bodyPr wrap="square" lIns="0" tIns="0" rIns="0" bIns="0" rtlCol="0"/>
          <a:lstStyle/>
          <a:p>
            <a:endParaRPr/>
          </a:p>
        </p:txBody>
      </p:sp>
      <p:sp>
        <p:nvSpPr>
          <p:cNvPr id="20" name="object 20"/>
          <p:cNvSpPr/>
          <p:nvPr/>
        </p:nvSpPr>
        <p:spPr>
          <a:xfrm>
            <a:off x="3762755" y="2694432"/>
            <a:ext cx="79375" cy="364490"/>
          </a:xfrm>
          <a:custGeom>
            <a:avLst/>
            <a:gdLst/>
            <a:ahLst/>
            <a:cxnLst/>
            <a:rect l="l" t="t" r="r" b="b"/>
            <a:pathLst>
              <a:path w="79375" h="364489">
                <a:moveTo>
                  <a:pt x="79248" y="364235"/>
                </a:moveTo>
                <a:lnTo>
                  <a:pt x="57912" y="0"/>
                </a:lnTo>
                <a:lnTo>
                  <a:pt x="0" y="0"/>
                </a:lnTo>
              </a:path>
            </a:pathLst>
          </a:custGeom>
          <a:ln w="9144">
            <a:solidFill>
              <a:srgbClr val="FFFFFF"/>
            </a:solidFill>
          </a:ln>
        </p:spPr>
        <p:txBody>
          <a:bodyPr wrap="square" lIns="0" tIns="0" rIns="0" bIns="0" rtlCol="0"/>
          <a:lstStyle/>
          <a:p>
            <a:endParaRPr/>
          </a:p>
        </p:txBody>
      </p:sp>
      <p:sp>
        <p:nvSpPr>
          <p:cNvPr id="21" name="object 21"/>
          <p:cNvSpPr/>
          <p:nvPr/>
        </p:nvSpPr>
        <p:spPr>
          <a:xfrm>
            <a:off x="5582411" y="2772155"/>
            <a:ext cx="196850" cy="364490"/>
          </a:xfrm>
          <a:custGeom>
            <a:avLst/>
            <a:gdLst/>
            <a:ahLst/>
            <a:cxnLst/>
            <a:rect l="l" t="t" r="r" b="b"/>
            <a:pathLst>
              <a:path w="196850" h="364489">
                <a:moveTo>
                  <a:pt x="196596" y="364236"/>
                </a:moveTo>
                <a:lnTo>
                  <a:pt x="56387" y="0"/>
                </a:lnTo>
                <a:lnTo>
                  <a:pt x="0" y="0"/>
                </a:lnTo>
              </a:path>
            </a:pathLst>
          </a:custGeom>
          <a:ln w="9144">
            <a:solidFill>
              <a:srgbClr val="FFFFFF"/>
            </a:solidFill>
          </a:ln>
        </p:spPr>
        <p:txBody>
          <a:bodyPr wrap="square" lIns="0" tIns="0" rIns="0" bIns="0" rtlCol="0"/>
          <a:lstStyle/>
          <a:p>
            <a:endParaRPr/>
          </a:p>
        </p:txBody>
      </p:sp>
      <p:sp>
        <p:nvSpPr>
          <p:cNvPr id="22" name="object 22"/>
          <p:cNvSpPr/>
          <p:nvPr/>
        </p:nvSpPr>
        <p:spPr>
          <a:xfrm>
            <a:off x="7568183" y="3019044"/>
            <a:ext cx="147955" cy="466725"/>
          </a:xfrm>
          <a:custGeom>
            <a:avLst/>
            <a:gdLst/>
            <a:ahLst/>
            <a:cxnLst/>
            <a:rect l="l" t="t" r="r" b="b"/>
            <a:pathLst>
              <a:path w="147954" h="466725">
                <a:moveTo>
                  <a:pt x="147827" y="466343"/>
                </a:moveTo>
                <a:lnTo>
                  <a:pt x="56388" y="0"/>
                </a:lnTo>
                <a:lnTo>
                  <a:pt x="0" y="0"/>
                </a:lnTo>
              </a:path>
            </a:pathLst>
          </a:custGeom>
          <a:ln w="9144">
            <a:solidFill>
              <a:srgbClr val="FFFFFF"/>
            </a:solidFill>
          </a:ln>
        </p:spPr>
        <p:txBody>
          <a:bodyPr wrap="square" lIns="0" tIns="0" rIns="0" bIns="0" rtlCol="0"/>
          <a:lstStyle/>
          <a:p>
            <a:endParaRPr/>
          </a:p>
        </p:txBody>
      </p:sp>
      <p:graphicFrame>
        <p:nvGraphicFramePr>
          <p:cNvPr id="23" name="object 23"/>
          <p:cNvGraphicFramePr>
            <a:graphicFrameLocks noGrp="1"/>
          </p:cNvGraphicFramePr>
          <p:nvPr>
            <p:extLst>
              <p:ext uri="{D42A27DB-BD31-4B8C-83A1-F6EECF244321}">
                <p14:modId xmlns:p14="http://schemas.microsoft.com/office/powerpoint/2010/main" val="2185748909"/>
              </p:ext>
            </p:extLst>
          </p:nvPr>
        </p:nvGraphicFramePr>
        <p:xfrm>
          <a:off x="1773935" y="2592669"/>
          <a:ext cx="7670163" cy="3627314"/>
        </p:xfrm>
        <a:graphic>
          <a:graphicData uri="http://schemas.openxmlformats.org/drawingml/2006/table">
            <a:tbl>
              <a:tblPr firstRow="1" bandRow="1">
                <a:tableStyleId>{2D5ABB26-0587-4C30-8999-92F81FD0307C}</a:tableStyleId>
              </a:tblPr>
              <a:tblGrid>
                <a:gridCol w="406400">
                  <a:extLst>
                    <a:ext uri="{9D8B030D-6E8A-4147-A177-3AD203B41FA5}">
                      <a16:colId xmlns:a16="http://schemas.microsoft.com/office/drawing/2014/main" val="20000"/>
                    </a:ext>
                  </a:extLst>
                </a:gridCol>
                <a:gridCol w="578485">
                  <a:extLst>
                    <a:ext uri="{9D8B030D-6E8A-4147-A177-3AD203B41FA5}">
                      <a16:colId xmlns:a16="http://schemas.microsoft.com/office/drawing/2014/main" val="20001"/>
                    </a:ext>
                  </a:extLst>
                </a:gridCol>
                <a:gridCol w="1213485">
                  <a:extLst>
                    <a:ext uri="{9D8B030D-6E8A-4147-A177-3AD203B41FA5}">
                      <a16:colId xmlns:a16="http://schemas.microsoft.com/office/drawing/2014/main" val="20002"/>
                    </a:ext>
                  </a:extLst>
                </a:gridCol>
                <a:gridCol w="702944">
                  <a:extLst>
                    <a:ext uri="{9D8B030D-6E8A-4147-A177-3AD203B41FA5}">
                      <a16:colId xmlns:a16="http://schemas.microsoft.com/office/drawing/2014/main" val="20003"/>
                    </a:ext>
                  </a:extLst>
                </a:gridCol>
                <a:gridCol w="1167130">
                  <a:extLst>
                    <a:ext uri="{9D8B030D-6E8A-4147-A177-3AD203B41FA5}">
                      <a16:colId xmlns:a16="http://schemas.microsoft.com/office/drawing/2014/main" val="20004"/>
                    </a:ext>
                  </a:extLst>
                </a:gridCol>
                <a:gridCol w="814070">
                  <a:extLst>
                    <a:ext uri="{9D8B030D-6E8A-4147-A177-3AD203B41FA5}">
                      <a16:colId xmlns:a16="http://schemas.microsoft.com/office/drawing/2014/main" val="20005"/>
                    </a:ext>
                  </a:extLst>
                </a:gridCol>
                <a:gridCol w="1133475">
                  <a:extLst>
                    <a:ext uri="{9D8B030D-6E8A-4147-A177-3AD203B41FA5}">
                      <a16:colId xmlns:a16="http://schemas.microsoft.com/office/drawing/2014/main" val="20006"/>
                    </a:ext>
                  </a:extLst>
                </a:gridCol>
                <a:gridCol w="743584">
                  <a:extLst>
                    <a:ext uri="{9D8B030D-6E8A-4147-A177-3AD203B41FA5}">
                      <a16:colId xmlns:a16="http://schemas.microsoft.com/office/drawing/2014/main" val="20007"/>
                    </a:ext>
                  </a:extLst>
                </a:gridCol>
                <a:gridCol w="910590">
                  <a:extLst>
                    <a:ext uri="{9D8B030D-6E8A-4147-A177-3AD203B41FA5}">
                      <a16:colId xmlns:a16="http://schemas.microsoft.com/office/drawing/2014/main" val="20008"/>
                    </a:ext>
                  </a:extLst>
                </a:gridCol>
              </a:tblGrid>
              <a:tr h="328231">
                <a:tc>
                  <a:txBody>
                    <a:bodyPr/>
                    <a:lstStyle/>
                    <a:p>
                      <a:pPr marR="130175" algn="r">
                        <a:lnSpc>
                          <a:spcPct val="100000"/>
                        </a:lnSpc>
                        <a:spcBef>
                          <a:spcPts val="280"/>
                        </a:spcBef>
                      </a:pPr>
                      <a:r>
                        <a:rPr sz="1800" spc="-5" dirty="0">
                          <a:solidFill>
                            <a:schemeClr val="bg1"/>
                          </a:solidFill>
                          <a:latin typeface="Arial"/>
                          <a:cs typeface="Arial"/>
                        </a:rPr>
                        <a:t>80</a:t>
                      </a:r>
                      <a:endParaRPr sz="1800" dirty="0">
                        <a:solidFill>
                          <a:schemeClr val="bg1"/>
                        </a:solidFill>
                        <a:latin typeface="Arial"/>
                        <a:cs typeface="Arial"/>
                      </a:endParaRPr>
                    </a:p>
                  </a:txBody>
                  <a:tcPr marL="0" marR="0" marT="3556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marL="743585">
                        <a:lnSpc>
                          <a:spcPts val="1889"/>
                        </a:lnSpc>
                      </a:pPr>
                      <a:r>
                        <a:rPr sz="2000" spc="-245" dirty="0">
                          <a:solidFill>
                            <a:schemeClr val="bg1"/>
                          </a:solidFill>
                          <a:latin typeface="Arial"/>
                          <a:cs typeface="Arial"/>
                        </a:rPr>
                        <a:t>71</a:t>
                      </a:r>
                      <a:endParaRPr sz="2000">
                        <a:solidFill>
                          <a:schemeClr val="bg1"/>
                        </a:solidFill>
                        <a:latin typeface="Arial"/>
                        <a:cs typeface="Arial"/>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marL="600710">
                        <a:lnSpc>
                          <a:spcPts val="2385"/>
                        </a:lnSpc>
                        <a:spcBef>
                          <a:spcPts val="100"/>
                        </a:spcBef>
                      </a:pPr>
                      <a:r>
                        <a:rPr sz="2000" spc="-60" dirty="0">
                          <a:solidFill>
                            <a:schemeClr val="bg1"/>
                          </a:solidFill>
                          <a:latin typeface="Arial"/>
                          <a:cs typeface="Arial"/>
                        </a:rPr>
                        <a:t>69</a:t>
                      </a:r>
                      <a:endParaRPr sz="2000">
                        <a:solidFill>
                          <a:schemeClr val="bg1"/>
                        </a:solidFill>
                        <a:latin typeface="Arial"/>
                        <a:cs typeface="Arial"/>
                      </a:endParaRPr>
                    </a:p>
                  </a:txBody>
                  <a:tcPr marL="0" marR="0" marT="1270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rowSpan="2" gridSpan="2">
                  <a:txBody>
                    <a:bodyPr/>
                    <a:lstStyle/>
                    <a:p>
                      <a:pPr>
                        <a:lnSpc>
                          <a:spcPct val="100000"/>
                        </a:lnSpc>
                      </a:pPr>
                      <a:endParaRPr sz="1900">
                        <a:solidFill>
                          <a:schemeClr val="bg1"/>
                        </a:solidFill>
                        <a:latin typeface="Times New Roman"/>
                        <a:cs typeface="Times New Roman"/>
                      </a:endParaRPr>
                    </a:p>
                  </a:txBody>
                  <a:tcPr marL="0" marR="0" marT="0" marB="0"/>
                </a:tc>
                <a:tc rowSpan="2" hMerge="1">
                  <a:txBody>
                    <a:bodyPr/>
                    <a:lstStyle/>
                    <a:p>
                      <a:endParaRPr/>
                    </a:p>
                  </a:txBody>
                  <a:tcPr marL="0" marR="0" marT="0" marB="0"/>
                </a:tc>
                <a:extLst>
                  <a:ext uri="{0D108BD9-81ED-4DB2-BD59-A6C34878D82A}">
                    <a16:rowId xmlns:a16="http://schemas.microsoft.com/office/drawing/2014/main" val="10000"/>
                  </a:ext>
                </a:extLst>
              </a:tr>
              <a:tr h="389225">
                <a:tc>
                  <a:txBody>
                    <a:bodyPr/>
                    <a:lstStyle/>
                    <a:p>
                      <a:pPr marR="130175" algn="r">
                        <a:lnSpc>
                          <a:spcPct val="100000"/>
                        </a:lnSpc>
                        <a:spcBef>
                          <a:spcPts val="745"/>
                        </a:spcBef>
                      </a:pPr>
                      <a:r>
                        <a:rPr sz="1800" spc="-5" dirty="0">
                          <a:solidFill>
                            <a:schemeClr val="bg1"/>
                          </a:solidFill>
                          <a:latin typeface="Arial"/>
                          <a:cs typeface="Arial"/>
                        </a:rPr>
                        <a:t>70</a:t>
                      </a:r>
                      <a:endParaRPr sz="1800">
                        <a:solidFill>
                          <a:schemeClr val="bg1"/>
                        </a:solidFill>
                        <a:latin typeface="Arial"/>
                        <a:cs typeface="Arial"/>
                      </a:endParaRPr>
                    </a:p>
                  </a:txBody>
                  <a:tcPr marL="0" marR="0" marT="94615"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marL="607695">
                        <a:lnSpc>
                          <a:spcPts val="1860"/>
                        </a:lnSpc>
                      </a:pPr>
                      <a:r>
                        <a:rPr sz="2000" spc="-70" dirty="0">
                          <a:solidFill>
                            <a:schemeClr val="bg1"/>
                          </a:solidFill>
                          <a:latin typeface="Arial"/>
                          <a:cs typeface="Arial"/>
                        </a:rPr>
                        <a:t>60</a:t>
                      </a:r>
                      <a:endParaRPr sz="2000">
                        <a:solidFill>
                          <a:schemeClr val="bg1"/>
                        </a:solidFill>
                        <a:latin typeface="Arial"/>
                        <a:cs typeface="Arial"/>
                      </a:endParaRPr>
                    </a:p>
                  </a:txBody>
                  <a:tcPr marL="0" marR="0" marT="0" marB="0"/>
                </a:tc>
                <a:tc gridSpan="2" vMerge="1">
                  <a:txBody>
                    <a:bodyPr/>
                    <a:lstStyle/>
                    <a:p>
                      <a:endParaRPr/>
                    </a:p>
                  </a:txBody>
                  <a:tcPr marL="0" marR="0" marT="0" marB="0"/>
                </a:tc>
                <a:tc hMerge="1" vMerge="1">
                  <a:txBody>
                    <a:bodyPr/>
                    <a:lstStyle/>
                    <a:p>
                      <a:endParaRPr/>
                    </a:p>
                  </a:txBody>
                  <a:tcPr marL="0" marR="0" marT="0" marB="0"/>
                </a:tc>
                <a:extLst>
                  <a:ext uri="{0D108BD9-81ED-4DB2-BD59-A6C34878D82A}">
                    <a16:rowId xmlns:a16="http://schemas.microsoft.com/office/drawing/2014/main" val="10001"/>
                  </a:ext>
                </a:extLst>
              </a:tr>
              <a:tr h="483137">
                <a:tc>
                  <a:txBody>
                    <a:bodyPr/>
                    <a:lstStyle/>
                    <a:p>
                      <a:pPr marR="128270" algn="r">
                        <a:lnSpc>
                          <a:spcPct val="100000"/>
                        </a:lnSpc>
                        <a:spcBef>
                          <a:spcPts val="735"/>
                        </a:spcBef>
                      </a:pPr>
                      <a:r>
                        <a:rPr sz="1800" dirty="0">
                          <a:solidFill>
                            <a:schemeClr val="bg1"/>
                          </a:solidFill>
                          <a:latin typeface="Arial"/>
                          <a:cs typeface="Arial"/>
                        </a:rPr>
                        <a:t>60</a:t>
                      </a:r>
                      <a:endParaRPr sz="1800">
                        <a:solidFill>
                          <a:schemeClr val="bg1"/>
                        </a:solidFill>
                        <a:latin typeface="Arial"/>
                        <a:cs typeface="Arial"/>
                      </a:endParaRPr>
                    </a:p>
                  </a:txBody>
                  <a:tcPr marL="0" marR="0" marT="93345"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marL="358140">
                        <a:lnSpc>
                          <a:spcPct val="100000"/>
                        </a:lnSpc>
                        <a:spcBef>
                          <a:spcPts val="980"/>
                        </a:spcBef>
                      </a:pPr>
                      <a:r>
                        <a:rPr sz="2000" spc="-60" dirty="0">
                          <a:solidFill>
                            <a:schemeClr val="bg1"/>
                          </a:solidFill>
                          <a:latin typeface="Arial"/>
                          <a:cs typeface="Arial"/>
                        </a:rPr>
                        <a:t>46.6</a:t>
                      </a:r>
                      <a:endParaRPr sz="2000">
                        <a:solidFill>
                          <a:schemeClr val="bg1"/>
                        </a:solidFill>
                        <a:latin typeface="Arial"/>
                        <a:cs typeface="Arial"/>
                      </a:endParaRPr>
                    </a:p>
                  </a:txBody>
                  <a:tcPr marL="0" marR="0" marT="12446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marL="278765">
                        <a:lnSpc>
                          <a:spcPct val="100000"/>
                        </a:lnSpc>
                        <a:spcBef>
                          <a:spcPts val="980"/>
                        </a:spcBef>
                      </a:pPr>
                      <a:r>
                        <a:rPr sz="2000" spc="-120" dirty="0">
                          <a:solidFill>
                            <a:schemeClr val="bg1"/>
                          </a:solidFill>
                          <a:latin typeface="Arial"/>
                          <a:cs typeface="Arial"/>
                        </a:rPr>
                        <a:t>45.3</a:t>
                      </a:r>
                      <a:endParaRPr sz="2000">
                        <a:solidFill>
                          <a:schemeClr val="bg1"/>
                        </a:solidFill>
                        <a:latin typeface="Arial"/>
                        <a:cs typeface="Arial"/>
                      </a:endParaRPr>
                    </a:p>
                  </a:txBody>
                  <a:tcPr marL="0" marR="0" marT="12446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marR="24130" algn="r">
                        <a:lnSpc>
                          <a:spcPts val="1945"/>
                        </a:lnSpc>
                      </a:pPr>
                      <a:r>
                        <a:rPr sz="2000" spc="-40" dirty="0">
                          <a:solidFill>
                            <a:schemeClr val="bg1"/>
                          </a:solidFill>
                          <a:latin typeface="Arial"/>
                          <a:cs typeface="Arial"/>
                        </a:rPr>
                        <a:t>50</a:t>
                      </a:r>
                      <a:endParaRPr sz="2000">
                        <a:solidFill>
                          <a:schemeClr val="bg1"/>
                        </a:solidFill>
                        <a:latin typeface="Arial"/>
                        <a:cs typeface="Arial"/>
                      </a:endParaRPr>
                    </a:p>
                  </a:txBody>
                  <a:tcPr marL="0" marR="0" marT="0" marB="0"/>
                </a:tc>
                <a:extLst>
                  <a:ext uri="{0D108BD9-81ED-4DB2-BD59-A6C34878D82A}">
                    <a16:rowId xmlns:a16="http://schemas.microsoft.com/office/drawing/2014/main" val="10002"/>
                  </a:ext>
                </a:extLst>
              </a:tr>
              <a:tr h="1205020">
                <a:tc>
                  <a:txBody>
                    <a:bodyPr/>
                    <a:lstStyle/>
                    <a:p>
                      <a:pPr marL="41275">
                        <a:lnSpc>
                          <a:spcPts val="2145"/>
                        </a:lnSpc>
                      </a:pPr>
                      <a:r>
                        <a:rPr sz="1800" spc="-110" dirty="0">
                          <a:solidFill>
                            <a:schemeClr val="bg1"/>
                          </a:solidFill>
                          <a:latin typeface="Arial"/>
                          <a:cs typeface="Arial"/>
                        </a:rPr>
                        <a:t>50</a:t>
                      </a:r>
                      <a:endParaRPr sz="1800">
                        <a:solidFill>
                          <a:schemeClr val="bg1"/>
                        </a:solidFill>
                        <a:latin typeface="Arial"/>
                        <a:cs typeface="Arial"/>
                      </a:endParaRPr>
                    </a:p>
                    <a:p>
                      <a:pPr marL="33020">
                        <a:lnSpc>
                          <a:spcPct val="100000"/>
                        </a:lnSpc>
                        <a:spcBef>
                          <a:spcPts val="890"/>
                        </a:spcBef>
                      </a:pPr>
                      <a:r>
                        <a:rPr sz="1800" spc="-70" dirty="0">
                          <a:solidFill>
                            <a:schemeClr val="bg1"/>
                          </a:solidFill>
                          <a:latin typeface="Arial"/>
                          <a:cs typeface="Arial"/>
                        </a:rPr>
                        <a:t>40</a:t>
                      </a:r>
                      <a:endParaRPr sz="1800">
                        <a:solidFill>
                          <a:schemeClr val="bg1"/>
                        </a:solidFill>
                        <a:latin typeface="Arial"/>
                        <a:cs typeface="Arial"/>
                      </a:endParaRPr>
                    </a:p>
                    <a:p>
                      <a:pPr marL="47625">
                        <a:lnSpc>
                          <a:spcPct val="100000"/>
                        </a:lnSpc>
                        <a:spcBef>
                          <a:spcPts val="890"/>
                        </a:spcBef>
                      </a:pPr>
                      <a:r>
                        <a:rPr sz="1800" spc="-135" dirty="0">
                          <a:solidFill>
                            <a:schemeClr val="bg1"/>
                          </a:solidFill>
                          <a:latin typeface="Arial"/>
                          <a:cs typeface="Arial"/>
                        </a:rPr>
                        <a:t>30</a:t>
                      </a:r>
                      <a:endParaRPr sz="1800">
                        <a:solidFill>
                          <a:schemeClr val="bg1"/>
                        </a:solidFill>
                        <a:latin typeface="Arial"/>
                        <a:cs typeface="Arial"/>
                      </a:endParaRPr>
                    </a:p>
                  </a:txBody>
                  <a:tcPr marL="0" marR="0" marT="0" marB="0"/>
                </a:tc>
                <a:tc>
                  <a:txBody>
                    <a:bodyPr/>
                    <a:lstStyle/>
                    <a:p>
                      <a:pPr>
                        <a:lnSpc>
                          <a:spcPct val="100000"/>
                        </a:lnSpc>
                      </a:pPr>
                      <a:endParaRPr sz="2000">
                        <a:solidFill>
                          <a:schemeClr val="bg1"/>
                        </a:solidFill>
                        <a:latin typeface="Times New Roman"/>
                        <a:cs typeface="Times New Roman"/>
                      </a:endParaRPr>
                    </a:p>
                    <a:p>
                      <a:pPr>
                        <a:lnSpc>
                          <a:spcPct val="100000"/>
                        </a:lnSpc>
                      </a:pPr>
                      <a:endParaRPr sz="2000">
                        <a:solidFill>
                          <a:schemeClr val="bg1"/>
                        </a:solidFill>
                        <a:latin typeface="Times New Roman"/>
                        <a:cs typeface="Times New Roman"/>
                      </a:endParaRPr>
                    </a:p>
                    <a:p>
                      <a:pPr marL="135255">
                        <a:lnSpc>
                          <a:spcPct val="100000"/>
                        </a:lnSpc>
                        <a:spcBef>
                          <a:spcPts val="1480"/>
                        </a:spcBef>
                      </a:pPr>
                      <a:r>
                        <a:rPr sz="2000" spc="-40" dirty="0">
                          <a:solidFill>
                            <a:schemeClr val="bg1"/>
                          </a:solidFill>
                          <a:latin typeface="Arial"/>
                          <a:cs typeface="Arial"/>
                        </a:rPr>
                        <a:t>2</a:t>
                      </a:r>
                      <a:r>
                        <a:rPr sz="2000" dirty="0">
                          <a:solidFill>
                            <a:schemeClr val="bg1"/>
                          </a:solidFill>
                          <a:latin typeface="Arial"/>
                          <a:cs typeface="Arial"/>
                        </a:rPr>
                        <a:t>0.7</a:t>
                      </a:r>
                      <a:endParaRPr sz="2000">
                        <a:solidFill>
                          <a:schemeClr val="bg1"/>
                        </a:solidFill>
                        <a:latin typeface="Arial"/>
                        <a:cs typeface="Arial"/>
                      </a:endParaRPr>
                    </a:p>
                  </a:txBody>
                  <a:tcPr marL="0" marR="0" marT="0" marB="0"/>
                </a:tc>
                <a:tc>
                  <a:txBody>
                    <a:bodyPr/>
                    <a:lstStyle/>
                    <a:p>
                      <a:pPr>
                        <a:lnSpc>
                          <a:spcPct val="100000"/>
                        </a:lnSpc>
                        <a:spcBef>
                          <a:spcPts val="55"/>
                        </a:spcBef>
                      </a:pPr>
                      <a:endParaRPr sz="1550">
                        <a:solidFill>
                          <a:schemeClr val="bg1"/>
                        </a:solidFill>
                        <a:latin typeface="Times New Roman"/>
                        <a:cs typeface="Times New Roman"/>
                      </a:endParaRPr>
                    </a:p>
                    <a:p>
                      <a:pPr marL="10795">
                        <a:lnSpc>
                          <a:spcPct val="100000"/>
                        </a:lnSpc>
                      </a:pPr>
                      <a:r>
                        <a:rPr sz="2000" spc="-125" dirty="0">
                          <a:solidFill>
                            <a:schemeClr val="bg1"/>
                          </a:solidFill>
                          <a:latin typeface="Arial"/>
                          <a:cs typeface="Arial"/>
                        </a:rPr>
                        <a:t>27.4</a:t>
                      </a:r>
                      <a:endParaRPr sz="2000">
                        <a:solidFill>
                          <a:schemeClr val="bg1"/>
                        </a:solidFill>
                        <a:latin typeface="Arial"/>
                        <a:cs typeface="Arial"/>
                      </a:endParaRPr>
                    </a:p>
                  </a:txBody>
                  <a:tcPr marL="0" marR="0" marT="6985" marB="0"/>
                </a:tc>
                <a:tc>
                  <a:txBody>
                    <a:bodyPr/>
                    <a:lstStyle/>
                    <a:p>
                      <a:pPr>
                        <a:lnSpc>
                          <a:spcPct val="100000"/>
                        </a:lnSpc>
                        <a:spcBef>
                          <a:spcPts val="45"/>
                        </a:spcBef>
                      </a:pPr>
                      <a:endParaRPr sz="2550">
                        <a:solidFill>
                          <a:schemeClr val="bg1"/>
                        </a:solidFill>
                        <a:latin typeface="Times New Roman"/>
                        <a:cs typeface="Times New Roman"/>
                      </a:endParaRPr>
                    </a:p>
                    <a:p>
                      <a:pPr marL="247650">
                        <a:lnSpc>
                          <a:spcPct val="100000"/>
                        </a:lnSpc>
                        <a:spcBef>
                          <a:spcPts val="5"/>
                        </a:spcBef>
                      </a:pPr>
                      <a:r>
                        <a:rPr sz="2000" spc="-5" dirty="0">
                          <a:solidFill>
                            <a:schemeClr val="bg1"/>
                          </a:solidFill>
                          <a:latin typeface="Arial"/>
                          <a:cs typeface="Arial"/>
                        </a:rPr>
                        <a:t>3</a:t>
                      </a:r>
                      <a:r>
                        <a:rPr sz="2000" dirty="0">
                          <a:solidFill>
                            <a:schemeClr val="bg1"/>
                          </a:solidFill>
                          <a:latin typeface="Arial"/>
                          <a:cs typeface="Arial"/>
                        </a:rPr>
                        <a:t>0</a:t>
                      </a:r>
                      <a:r>
                        <a:rPr sz="2000" spc="-5" dirty="0">
                          <a:solidFill>
                            <a:schemeClr val="bg1"/>
                          </a:solidFill>
                          <a:latin typeface="Arial"/>
                          <a:cs typeface="Arial"/>
                        </a:rPr>
                        <a:t>.2</a:t>
                      </a:r>
                      <a:endParaRPr sz="2000">
                        <a:solidFill>
                          <a:schemeClr val="bg1"/>
                        </a:solidFill>
                        <a:latin typeface="Arial"/>
                        <a:cs typeface="Arial"/>
                      </a:endParaRPr>
                    </a:p>
                  </a:txBody>
                  <a:tcPr marL="0" marR="0" marT="5715" marB="0"/>
                </a:tc>
                <a:tc>
                  <a:txBody>
                    <a:bodyPr/>
                    <a:lstStyle/>
                    <a:p>
                      <a:pPr marL="10795">
                        <a:lnSpc>
                          <a:spcPct val="100000"/>
                        </a:lnSpc>
                        <a:spcBef>
                          <a:spcPts val="484"/>
                        </a:spcBef>
                      </a:pPr>
                      <a:r>
                        <a:rPr sz="2000" spc="-155" dirty="0">
                          <a:solidFill>
                            <a:schemeClr val="bg1"/>
                          </a:solidFill>
                          <a:latin typeface="Arial"/>
                          <a:cs typeface="Arial"/>
                        </a:rPr>
                        <a:t>31.5</a:t>
                      </a:r>
                      <a:endParaRPr sz="2000">
                        <a:solidFill>
                          <a:schemeClr val="bg1"/>
                        </a:solidFill>
                        <a:latin typeface="Arial"/>
                        <a:cs typeface="Arial"/>
                      </a:endParaRPr>
                    </a:p>
                  </a:txBody>
                  <a:tcPr marL="0" marR="0" marT="61594" marB="0"/>
                </a:tc>
                <a:tc>
                  <a:txBody>
                    <a:bodyPr/>
                    <a:lstStyle/>
                    <a:p>
                      <a:pPr>
                        <a:lnSpc>
                          <a:spcPct val="100000"/>
                        </a:lnSpc>
                      </a:pPr>
                      <a:endParaRPr sz="2000">
                        <a:solidFill>
                          <a:schemeClr val="bg1"/>
                        </a:solidFill>
                        <a:latin typeface="Times New Roman"/>
                        <a:cs typeface="Times New Roman"/>
                      </a:endParaRPr>
                    </a:p>
                    <a:p>
                      <a:pPr>
                        <a:lnSpc>
                          <a:spcPct val="100000"/>
                        </a:lnSpc>
                      </a:pPr>
                      <a:endParaRPr sz="2000">
                        <a:solidFill>
                          <a:schemeClr val="bg1"/>
                        </a:solidFill>
                        <a:latin typeface="Times New Roman"/>
                        <a:cs typeface="Times New Roman"/>
                      </a:endParaRPr>
                    </a:p>
                    <a:p>
                      <a:pPr>
                        <a:lnSpc>
                          <a:spcPct val="100000"/>
                        </a:lnSpc>
                        <a:spcBef>
                          <a:spcPts val="25"/>
                        </a:spcBef>
                      </a:pPr>
                      <a:endParaRPr sz="1950">
                        <a:solidFill>
                          <a:schemeClr val="bg1"/>
                        </a:solidFill>
                        <a:latin typeface="Times New Roman"/>
                        <a:cs typeface="Times New Roman"/>
                      </a:endParaRPr>
                    </a:p>
                    <a:p>
                      <a:pPr marL="297815">
                        <a:lnSpc>
                          <a:spcPct val="100000"/>
                        </a:lnSpc>
                      </a:pPr>
                      <a:r>
                        <a:rPr sz="2000" spc="-145" dirty="0">
                          <a:solidFill>
                            <a:schemeClr val="bg1"/>
                          </a:solidFill>
                          <a:latin typeface="Arial"/>
                          <a:cs typeface="Arial"/>
                        </a:rPr>
                        <a:t>15.5</a:t>
                      </a:r>
                      <a:endParaRPr sz="2000">
                        <a:solidFill>
                          <a:schemeClr val="bg1"/>
                        </a:solidFill>
                        <a:latin typeface="Arial"/>
                        <a:cs typeface="Arial"/>
                      </a:endParaRPr>
                    </a:p>
                  </a:txBody>
                  <a:tcPr marL="0" marR="0" marT="0" marB="0"/>
                </a:tc>
                <a:tc>
                  <a:txBody>
                    <a:bodyPr/>
                    <a:lstStyle/>
                    <a:p>
                      <a:pPr marL="220979">
                        <a:lnSpc>
                          <a:spcPts val="2200"/>
                        </a:lnSpc>
                      </a:pPr>
                      <a:r>
                        <a:rPr sz="2000" spc="-120" dirty="0">
                          <a:solidFill>
                            <a:schemeClr val="bg1"/>
                          </a:solidFill>
                          <a:latin typeface="Arial"/>
                          <a:cs typeface="Arial"/>
                        </a:rPr>
                        <a:t>35.4</a:t>
                      </a:r>
                      <a:endParaRPr sz="2000">
                        <a:solidFill>
                          <a:schemeClr val="bg1"/>
                        </a:solidFill>
                        <a:latin typeface="Arial"/>
                        <a:cs typeface="Arial"/>
                      </a:endParaRPr>
                    </a:p>
                    <a:p>
                      <a:pPr>
                        <a:lnSpc>
                          <a:spcPct val="100000"/>
                        </a:lnSpc>
                        <a:spcBef>
                          <a:spcPts val="40"/>
                        </a:spcBef>
                      </a:pPr>
                      <a:endParaRPr sz="2400">
                        <a:solidFill>
                          <a:schemeClr val="bg1"/>
                        </a:solidFill>
                        <a:latin typeface="Times New Roman"/>
                        <a:cs typeface="Times New Roman"/>
                      </a:endParaRPr>
                    </a:p>
                    <a:p>
                      <a:pPr marL="90805">
                        <a:lnSpc>
                          <a:spcPct val="100000"/>
                        </a:lnSpc>
                      </a:pPr>
                      <a:r>
                        <a:rPr sz="2000" spc="-145" dirty="0">
                          <a:solidFill>
                            <a:schemeClr val="bg1"/>
                          </a:solidFill>
                          <a:latin typeface="Arial"/>
                          <a:cs typeface="Arial"/>
                        </a:rPr>
                        <a:t>16.7</a:t>
                      </a:r>
                      <a:endParaRPr sz="2000">
                        <a:solidFill>
                          <a:schemeClr val="bg1"/>
                        </a:solidFill>
                        <a:latin typeface="Arial"/>
                        <a:cs typeface="Arial"/>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2000">
                        <a:solidFill>
                          <a:schemeClr val="bg1"/>
                        </a:solidFill>
                        <a:latin typeface="Times New Roman"/>
                        <a:cs typeface="Times New Roman"/>
                      </a:endParaRPr>
                    </a:p>
                    <a:p>
                      <a:pPr marL="251460">
                        <a:lnSpc>
                          <a:spcPct val="100000"/>
                        </a:lnSpc>
                        <a:spcBef>
                          <a:spcPts val="1280"/>
                        </a:spcBef>
                      </a:pPr>
                      <a:r>
                        <a:rPr sz="2000" spc="-60" dirty="0">
                          <a:solidFill>
                            <a:schemeClr val="bg1"/>
                          </a:solidFill>
                          <a:latin typeface="Arial"/>
                          <a:cs typeface="Arial"/>
                        </a:rPr>
                        <a:t>26.6</a:t>
                      </a:r>
                      <a:endParaRPr sz="2000">
                        <a:solidFill>
                          <a:schemeClr val="bg1"/>
                        </a:solidFill>
                        <a:latin typeface="Arial"/>
                        <a:cs typeface="Arial"/>
                      </a:endParaRPr>
                    </a:p>
                    <a:p>
                      <a:pPr marL="57150">
                        <a:lnSpc>
                          <a:spcPct val="100000"/>
                        </a:lnSpc>
                        <a:spcBef>
                          <a:spcPts val="370"/>
                        </a:spcBef>
                      </a:pPr>
                      <a:r>
                        <a:rPr sz="2000" spc="-140" dirty="0">
                          <a:solidFill>
                            <a:schemeClr val="bg1"/>
                          </a:solidFill>
                          <a:latin typeface="Arial"/>
                          <a:cs typeface="Arial"/>
                        </a:rPr>
                        <a:t>10.3</a:t>
                      </a:r>
                      <a:endParaRPr sz="2000">
                        <a:solidFill>
                          <a:schemeClr val="bg1"/>
                        </a:solidFill>
                        <a:latin typeface="Arial"/>
                        <a:cs typeface="Arial"/>
                      </a:endParaRPr>
                    </a:p>
                  </a:txBody>
                  <a:tcPr marL="0" marR="0" marT="0" marB="0"/>
                </a:tc>
                <a:extLst>
                  <a:ext uri="{0D108BD9-81ED-4DB2-BD59-A6C34878D82A}">
                    <a16:rowId xmlns:a16="http://schemas.microsoft.com/office/drawing/2014/main" val="10003"/>
                  </a:ext>
                </a:extLst>
              </a:tr>
              <a:tr h="349186">
                <a:tc>
                  <a:txBody>
                    <a:bodyPr/>
                    <a:lstStyle/>
                    <a:p>
                      <a:pPr marR="128270" algn="r">
                        <a:lnSpc>
                          <a:spcPts val="1805"/>
                        </a:lnSpc>
                      </a:pPr>
                      <a:r>
                        <a:rPr sz="1800" dirty="0">
                          <a:solidFill>
                            <a:schemeClr val="bg1"/>
                          </a:solidFill>
                          <a:latin typeface="Arial"/>
                          <a:cs typeface="Arial"/>
                        </a:rPr>
                        <a:t>20</a:t>
                      </a:r>
                      <a:endParaRPr sz="1800">
                        <a:solidFill>
                          <a:schemeClr val="bg1"/>
                        </a:solidFill>
                        <a:latin typeface="Arial"/>
                        <a:cs typeface="Arial"/>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marL="260350">
                        <a:lnSpc>
                          <a:spcPts val="2225"/>
                        </a:lnSpc>
                      </a:pPr>
                      <a:r>
                        <a:rPr sz="2000" spc="-140" dirty="0">
                          <a:solidFill>
                            <a:schemeClr val="bg1"/>
                          </a:solidFill>
                          <a:latin typeface="Arial"/>
                          <a:cs typeface="Arial"/>
                        </a:rPr>
                        <a:t>10.1</a:t>
                      </a:r>
                      <a:endParaRPr sz="2000">
                        <a:solidFill>
                          <a:schemeClr val="bg1"/>
                        </a:solidFill>
                        <a:latin typeface="Arial"/>
                        <a:cs typeface="Arial"/>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extLst>
                  <a:ext uri="{0D108BD9-81ED-4DB2-BD59-A6C34878D82A}">
                    <a16:rowId xmlns:a16="http://schemas.microsoft.com/office/drawing/2014/main" val="10004"/>
                  </a:ext>
                </a:extLst>
              </a:tr>
              <a:tr h="359848">
                <a:tc>
                  <a:txBody>
                    <a:bodyPr/>
                    <a:lstStyle/>
                    <a:p>
                      <a:pPr marR="130175" algn="r">
                        <a:lnSpc>
                          <a:spcPts val="2105"/>
                        </a:lnSpc>
                      </a:pPr>
                      <a:r>
                        <a:rPr sz="1800" spc="-5" dirty="0">
                          <a:solidFill>
                            <a:schemeClr val="bg1"/>
                          </a:solidFill>
                          <a:latin typeface="Arial"/>
                          <a:cs typeface="Arial"/>
                        </a:rPr>
                        <a:t>10</a:t>
                      </a:r>
                      <a:endParaRPr sz="1800">
                        <a:solidFill>
                          <a:schemeClr val="bg1"/>
                        </a:solidFill>
                        <a:latin typeface="Arial"/>
                        <a:cs typeface="Arial"/>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extLst>
                  <a:ext uri="{0D108BD9-81ED-4DB2-BD59-A6C34878D82A}">
                    <a16:rowId xmlns:a16="http://schemas.microsoft.com/office/drawing/2014/main" val="10005"/>
                  </a:ext>
                </a:extLst>
              </a:tr>
              <a:tr h="307987">
                <a:tc>
                  <a:txBody>
                    <a:bodyPr/>
                    <a:lstStyle/>
                    <a:p>
                      <a:pPr marR="129539" algn="r">
                        <a:lnSpc>
                          <a:spcPct val="100000"/>
                        </a:lnSpc>
                        <a:spcBef>
                          <a:spcPts val="160"/>
                        </a:spcBef>
                      </a:pPr>
                      <a:r>
                        <a:rPr sz="1800" dirty="0">
                          <a:solidFill>
                            <a:schemeClr val="bg1"/>
                          </a:solidFill>
                          <a:latin typeface="Arial"/>
                          <a:cs typeface="Arial"/>
                        </a:rPr>
                        <a:t>0</a:t>
                      </a:r>
                      <a:endParaRPr sz="1800">
                        <a:solidFill>
                          <a:schemeClr val="bg1"/>
                        </a:solidFill>
                        <a:latin typeface="Arial"/>
                        <a:cs typeface="Arial"/>
                      </a:endParaRPr>
                    </a:p>
                  </a:txBody>
                  <a:tcPr marL="0" marR="0" marT="2032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dirty="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a:solidFill>
                          <a:schemeClr val="bg1"/>
                        </a:solidFill>
                        <a:latin typeface="Times New Roman"/>
                        <a:cs typeface="Times New Roman"/>
                      </a:endParaRPr>
                    </a:p>
                  </a:txBody>
                  <a:tcPr marL="0" marR="0" marT="0" marB="0"/>
                </a:tc>
                <a:tc>
                  <a:txBody>
                    <a:bodyPr/>
                    <a:lstStyle/>
                    <a:p>
                      <a:pPr>
                        <a:lnSpc>
                          <a:spcPct val="100000"/>
                        </a:lnSpc>
                      </a:pPr>
                      <a:endParaRPr sz="1900" dirty="0">
                        <a:solidFill>
                          <a:schemeClr val="bg1"/>
                        </a:solidFill>
                        <a:latin typeface="Times New Roman"/>
                        <a:cs typeface="Times New Roman"/>
                      </a:endParaRPr>
                    </a:p>
                  </a:txBody>
                  <a:tcPr marL="0" marR="0" marT="0" marB="0"/>
                </a:tc>
                <a:extLst>
                  <a:ext uri="{0D108BD9-81ED-4DB2-BD59-A6C34878D82A}">
                    <a16:rowId xmlns:a16="http://schemas.microsoft.com/office/drawing/2014/main" val="10006"/>
                  </a:ext>
                </a:extLst>
              </a:tr>
            </a:tbl>
          </a:graphicData>
        </a:graphic>
      </p:graphicFrame>
      <p:sp>
        <p:nvSpPr>
          <p:cNvPr id="24" name="object 24"/>
          <p:cNvSpPr txBox="1"/>
          <p:nvPr/>
        </p:nvSpPr>
        <p:spPr>
          <a:xfrm>
            <a:off x="5574919" y="1977389"/>
            <a:ext cx="1038225" cy="309245"/>
          </a:xfrm>
          <a:prstGeom prst="rect">
            <a:avLst/>
          </a:prstGeom>
        </p:spPr>
        <p:txBody>
          <a:bodyPr vert="horz" wrap="square" lIns="0" tIns="13970" rIns="0" bIns="0" rtlCol="0">
            <a:spAutoFit/>
          </a:bodyPr>
          <a:lstStyle/>
          <a:p>
            <a:pPr marL="12700">
              <a:lnSpc>
                <a:spcPct val="100000"/>
              </a:lnSpc>
              <a:spcBef>
                <a:spcPts val="110"/>
              </a:spcBef>
            </a:pPr>
            <a:r>
              <a:rPr sz="1850" spc="-60" dirty="0">
                <a:solidFill>
                  <a:schemeClr val="bg1"/>
                </a:solidFill>
                <a:latin typeface="Arial"/>
                <a:cs typeface="Arial"/>
              </a:rPr>
              <a:t>Chart</a:t>
            </a:r>
            <a:r>
              <a:rPr sz="1850" spc="-310" dirty="0">
                <a:solidFill>
                  <a:schemeClr val="bg1"/>
                </a:solidFill>
                <a:latin typeface="Arial"/>
                <a:cs typeface="Arial"/>
              </a:rPr>
              <a:t> </a:t>
            </a:r>
            <a:r>
              <a:rPr sz="1850" spc="-15" dirty="0">
                <a:solidFill>
                  <a:schemeClr val="bg1"/>
                </a:solidFill>
                <a:latin typeface="Arial"/>
                <a:cs typeface="Arial"/>
              </a:rPr>
              <a:t>Title</a:t>
            </a:r>
            <a:endParaRPr sz="1850" dirty="0">
              <a:solidFill>
                <a:schemeClr val="bg1"/>
              </a:solidFill>
              <a:latin typeface="Arial"/>
              <a:cs typeface="Arial"/>
            </a:endParaRPr>
          </a:p>
        </p:txBody>
      </p:sp>
      <p:sp>
        <p:nvSpPr>
          <p:cNvPr id="25" name="object 25"/>
          <p:cNvSpPr/>
          <p:nvPr/>
        </p:nvSpPr>
        <p:spPr>
          <a:xfrm>
            <a:off x="3764279" y="6278879"/>
            <a:ext cx="196850" cy="195580"/>
          </a:xfrm>
          <a:custGeom>
            <a:avLst/>
            <a:gdLst/>
            <a:ahLst/>
            <a:cxnLst/>
            <a:rect l="l" t="t" r="r" b="b"/>
            <a:pathLst>
              <a:path w="196850" h="195579">
                <a:moveTo>
                  <a:pt x="196596" y="0"/>
                </a:moveTo>
                <a:lnTo>
                  <a:pt x="0" y="0"/>
                </a:lnTo>
                <a:lnTo>
                  <a:pt x="0" y="195072"/>
                </a:lnTo>
                <a:lnTo>
                  <a:pt x="196596" y="195072"/>
                </a:lnTo>
                <a:lnTo>
                  <a:pt x="196596" y="0"/>
                </a:lnTo>
                <a:close/>
              </a:path>
            </a:pathLst>
          </a:custGeom>
          <a:solidFill>
            <a:srgbClr val="56BBE4"/>
          </a:solidFill>
        </p:spPr>
        <p:txBody>
          <a:bodyPr wrap="square" lIns="0" tIns="0" rIns="0" bIns="0" rtlCol="0"/>
          <a:lstStyle/>
          <a:p>
            <a:endParaRPr/>
          </a:p>
        </p:txBody>
      </p:sp>
      <p:sp>
        <p:nvSpPr>
          <p:cNvPr id="26" name="object 26"/>
          <p:cNvSpPr/>
          <p:nvPr/>
        </p:nvSpPr>
        <p:spPr>
          <a:xfrm>
            <a:off x="5009388" y="6278879"/>
            <a:ext cx="195580" cy="195580"/>
          </a:xfrm>
          <a:custGeom>
            <a:avLst/>
            <a:gdLst/>
            <a:ahLst/>
            <a:cxnLst/>
            <a:rect l="l" t="t" r="r" b="b"/>
            <a:pathLst>
              <a:path w="195579" h="195579">
                <a:moveTo>
                  <a:pt x="195072" y="0"/>
                </a:moveTo>
                <a:lnTo>
                  <a:pt x="0" y="0"/>
                </a:lnTo>
                <a:lnTo>
                  <a:pt x="0" y="195072"/>
                </a:lnTo>
                <a:lnTo>
                  <a:pt x="195072" y="195072"/>
                </a:lnTo>
                <a:lnTo>
                  <a:pt x="195072" y="0"/>
                </a:lnTo>
                <a:close/>
              </a:path>
            </a:pathLst>
          </a:custGeom>
          <a:solidFill>
            <a:srgbClr val="F4D968"/>
          </a:solidFill>
        </p:spPr>
        <p:txBody>
          <a:bodyPr wrap="square" lIns="0" tIns="0" rIns="0" bIns="0" rtlCol="0"/>
          <a:lstStyle/>
          <a:p>
            <a:endParaRPr/>
          </a:p>
        </p:txBody>
      </p:sp>
      <p:sp>
        <p:nvSpPr>
          <p:cNvPr id="27" name="object 27"/>
          <p:cNvSpPr/>
          <p:nvPr/>
        </p:nvSpPr>
        <p:spPr>
          <a:xfrm>
            <a:off x="6262115" y="6278879"/>
            <a:ext cx="195580" cy="195580"/>
          </a:xfrm>
          <a:custGeom>
            <a:avLst/>
            <a:gdLst/>
            <a:ahLst/>
            <a:cxnLst/>
            <a:rect l="l" t="t" r="r" b="b"/>
            <a:pathLst>
              <a:path w="195579" h="195579">
                <a:moveTo>
                  <a:pt x="195072" y="0"/>
                </a:moveTo>
                <a:lnTo>
                  <a:pt x="0" y="0"/>
                </a:lnTo>
                <a:lnTo>
                  <a:pt x="0" y="195072"/>
                </a:lnTo>
                <a:lnTo>
                  <a:pt x="195072" y="195072"/>
                </a:lnTo>
                <a:lnTo>
                  <a:pt x="195072" y="0"/>
                </a:lnTo>
                <a:close/>
              </a:path>
            </a:pathLst>
          </a:custGeom>
          <a:solidFill>
            <a:srgbClr val="ADBC56"/>
          </a:solidFill>
        </p:spPr>
        <p:txBody>
          <a:bodyPr wrap="square" lIns="0" tIns="0" rIns="0" bIns="0" rtlCol="0"/>
          <a:lstStyle/>
          <a:p>
            <a:endParaRPr/>
          </a:p>
        </p:txBody>
      </p:sp>
      <p:sp>
        <p:nvSpPr>
          <p:cNvPr id="28" name="object 28"/>
          <p:cNvSpPr/>
          <p:nvPr/>
        </p:nvSpPr>
        <p:spPr>
          <a:xfrm>
            <a:off x="7542276" y="6278879"/>
            <a:ext cx="195580" cy="195580"/>
          </a:xfrm>
          <a:custGeom>
            <a:avLst/>
            <a:gdLst/>
            <a:ahLst/>
            <a:cxnLst/>
            <a:rect l="l" t="t" r="r" b="b"/>
            <a:pathLst>
              <a:path w="195579" h="195579">
                <a:moveTo>
                  <a:pt x="195072" y="0"/>
                </a:moveTo>
                <a:lnTo>
                  <a:pt x="0" y="0"/>
                </a:lnTo>
                <a:lnTo>
                  <a:pt x="0" y="195072"/>
                </a:lnTo>
                <a:lnTo>
                  <a:pt x="195072" y="195072"/>
                </a:lnTo>
                <a:lnTo>
                  <a:pt x="195072" y="0"/>
                </a:lnTo>
                <a:close/>
              </a:path>
            </a:pathLst>
          </a:custGeom>
          <a:solidFill>
            <a:srgbClr val="DF9041"/>
          </a:solidFill>
        </p:spPr>
        <p:txBody>
          <a:bodyPr wrap="square" lIns="0" tIns="0" rIns="0" bIns="0" rtlCol="0"/>
          <a:lstStyle/>
          <a:p>
            <a:endParaRPr/>
          </a:p>
        </p:txBody>
      </p:sp>
      <p:sp>
        <p:nvSpPr>
          <p:cNvPr id="29" name="object 29"/>
          <p:cNvSpPr txBox="1"/>
          <p:nvPr/>
        </p:nvSpPr>
        <p:spPr>
          <a:xfrm>
            <a:off x="4040885" y="5970523"/>
            <a:ext cx="4509135" cy="593090"/>
          </a:xfrm>
          <a:prstGeom prst="rect">
            <a:avLst/>
          </a:prstGeom>
        </p:spPr>
        <p:txBody>
          <a:bodyPr vert="horz" wrap="square" lIns="0" tIns="12700" rIns="0" bIns="0" rtlCol="0">
            <a:spAutoFit/>
          </a:bodyPr>
          <a:lstStyle/>
          <a:p>
            <a:pPr marL="257810" algn="ctr">
              <a:lnSpc>
                <a:spcPts val="1390"/>
              </a:lnSpc>
              <a:spcBef>
                <a:spcPts val="100"/>
              </a:spcBef>
              <a:tabLst>
                <a:tab pos="1605280" algn="l"/>
              </a:tabLst>
            </a:pPr>
            <a:r>
              <a:rPr sz="1400" spc="-55" dirty="0">
                <a:solidFill>
                  <a:schemeClr val="bg1"/>
                </a:solidFill>
                <a:latin typeface="Arial"/>
                <a:cs typeface="Arial"/>
              </a:rPr>
              <a:t>Sindh	</a:t>
            </a:r>
            <a:r>
              <a:rPr sz="1400" spc="-40" dirty="0">
                <a:solidFill>
                  <a:schemeClr val="bg1"/>
                </a:solidFill>
                <a:latin typeface="Arial"/>
                <a:cs typeface="Arial"/>
              </a:rPr>
              <a:t>Khyber-Pakhtunkhwa</a:t>
            </a:r>
            <a:endParaRPr sz="1400" dirty="0">
              <a:solidFill>
                <a:schemeClr val="bg1"/>
              </a:solidFill>
              <a:latin typeface="Arial"/>
              <a:cs typeface="Arial"/>
            </a:endParaRPr>
          </a:p>
          <a:p>
            <a:pPr marL="12700">
              <a:lnSpc>
                <a:spcPts val="3070"/>
              </a:lnSpc>
              <a:tabLst>
                <a:tab pos="1256665" algn="l"/>
                <a:tab pos="2510155" algn="l"/>
                <a:tab pos="3790315" algn="l"/>
              </a:tabLst>
            </a:pPr>
            <a:r>
              <a:rPr sz="2800" spc="-260" dirty="0">
                <a:solidFill>
                  <a:schemeClr val="bg1"/>
                </a:solidFill>
                <a:latin typeface="Arial"/>
                <a:cs typeface="Arial"/>
              </a:rPr>
              <a:t>19</a:t>
            </a:r>
            <a:r>
              <a:rPr sz="2800" spc="-254" dirty="0">
                <a:solidFill>
                  <a:schemeClr val="bg1"/>
                </a:solidFill>
                <a:latin typeface="Arial"/>
                <a:cs typeface="Arial"/>
              </a:rPr>
              <a:t>7</a:t>
            </a:r>
            <a:r>
              <a:rPr sz="2800" spc="-130" dirty="0">
                <a:solidFill>
                  <a:schemeClr val="bg1"/>
                </a:solidFill>
                <a:latin typeface="Arial"/>
                <a:cs typeface="Arial"/>
              </a:rPr>
              <a:t>2</a:t>
            </a:r>
            <a:r>
              <a:rPr sz="2800" dirty="0">
                <a:solidFill>
                  <a:schemeClr val="bg1"/>
                </a:solidFill>
                <a:latin typeface="Arial"/>
                <a:cs typeface="Arial"/>
              </a:rPr>
              <a:t>	</a:t>
            </a:r>
            <a:r>
              <a:rPr sz="2800" spc="-210" dirty="0">
                <a:solidFill>
                  <a:schemeClr val="bg1"/>
                </a:solidFill>
                <a:latin typeface="Arial"/>
                <a:cs typeface="Arial"/>
              </a:rPr>
              <a:t>198</a:t>
            </a:r>
            <a:r>
              <a:rPr sz="2800" spc="-204" dirty="0">
                <a:solidFill>
                  <a:schemeClr val="bg1"/>
                </a:solidFill>
                <a:latin typeface="Arial"/>
                <a:cs typeface="Arial"/>
              </a:rPr>
              <a:t>1</a:t>
            </a:r>
            <a:r>
              <a:rPr sz="2800" dirty="0">
                <a:solidFill>
                  <a:schemeClr val="bg1"/>
                </a:solidFill>
                <a:latin typeface="Arial"/>
                <a:cs typeface="Arial"/>
              </a:rPr>
              <a:t>	</a:t>
            </a:r>
            <a:r>
              <a:rPr sz="2800" spc="-160" dirty="0">
                <a:solidFill>
                  <a:schemeClr val="bg1"/>
                </a:solidFill>
                <a:latin typeface="Arial"/>
                <a:cs typeface="Arial"/>
              </a:rPr>
              <a:t>199</a:t>
            </a:r>
            <a:r>
              <a:rPr sz="2800" spc="-155" dirty="0">
                <a:solidFill>
                  <a:schemeClr val="bg1"/>
                </a:solidFill>
                <a:latin typeface="Arial"/>
                <a:cs typeface="Arial"/>
              </a:rPr>
              <a:t>8</a:t>
            </a:r>
            <a:r>
              <a:rPr sz="2800" dirty="0">
                <a:solidFill>
                  <a:schemeClr val="bg1"/>
                </a:solidFill>
                <a:latin typeface="Arial"/>
                <a:cs typeface="Arial"/>
              </a:rPr>
              <a:t>	</a:t>
            </a:r>
            <a:r>
              <a:rPr sz="2800" spc="-185" dirty="0">
                <a:solidFill>
                  <a:schemeClr val="bg1"/>
                </a:solidFill>
                <a:latin typeface="Arial"/>
                <a:cs typeface="Arial"/>
              </a:rPr>
              <a:t>20</a:t>
            </a:r>
            <a:r>
              <a:rPr sz="2800" spc="-180" dirty="0">
                <a:solidFill>
                  <a:schemeClr val="bg1"/>
                </a:solidFill>
                <a:latin typeface="Arial"/>
                <a:cs typeface="Arial"/>
              </a:rPr>
              <a:t>1</a:t>
            </a:r>
            <a:r>
              <a:rPr sz="2800" spc="-130" dirty="0">
                <a:solidFill>
                  <a:schemeClr val="bg1"/>
                </a:solidFill>
                <a:latin typeface="Arial"/>
                <a:cs typeface="Arial"/>
              </a:rPr>
              <a:t>2</a:t>
            </a:r>
            <a:endParaRPr sz="2800" dirty="0">
              <a:solidFill>
                <a:schemeClr val="bg1"/>
              </a:solidFill>
              <a:latin typeface="Arial"/>
              <a:cs typeface="Arial"/>
            </a:endParaRPr>
          </a:p>
        </p:txBody>
      </p:sp>
    </p:spTree>
    <p:extLst>
      <p:ext uri="{BB962C8B-B14F-4D97-AF65-F5344CB8AC3E}">
        <p14:creationId xmlns:p14="http://schemas.microsoft.com/office/powerpoint/2010/main" val="32280728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6369" y="825821"/>
            <a:ext cx="8966835" cy="705962"/>
          </a:xfrm>
          <a:prstGeom prst="rect">
            <a:avLst/>
          </a:prstGeom>
        </p:spPr>
        <p:txBody>
          <a:bodyPr vert="horz" wrap="square" lIns="0" tIns="13335" rIns="0" bIns="0" rtlCol="0">
            <a:spAutoFit/>
          </a:bodyPr>
          <a:lstStyle/>
          <a:p>
            <a:pPr marL="12700" algn="ctr">
              <a:lnSpc>
                <a:spcPct val="100000"/>
              </a:lnSpc>
              <a:spcBef>
                <a:spcPts val="105"/>
              </a:spcBef>
              <a:tabLst>
                <a:tab pos="2783840" algn="l"/>
              </a:tabLst>
            </a:pPr>
            <a:r>
              <a:rPr sz="4500" b="1" spc="495" dirty="0">
                <a:solidFill>
                  <a:srgbClr val="FF0000"/>
                </a:solidFill>
              </a:rPr>
              <a:t>Literacy	</a:t>
            </a:r>
            <a:r>
              <a:rPr sz="4500" b="1" spc="95" dirty="0">
                <a:solidFill>
                  <a:srgbClr val="FF0000"/>
                </a:solidFill>
              </a:rPr>
              <a:t>Rate</a:t>
            </a:r>
            <a:endParaRPr sz="4500" b="1" dirty="0">
              <a:solidFill>
                <a:srgbClr val="FF0000"/>
              </a:solidFill>
            </a:endParaRPr>
          </a:p>
        </p:txBody>
      </p:sp>
      <p:sp>
        <p:nvSpPr>
          <p:cNvPr id="3" name="object 3"/>
          <p:cNvSpPr txBox="1"/>
          <p:nvPr/>
        </p:nvSpPr>
        <p:spPr>
          <a:xfrm>
            <a:off x="1816369" y="1935516"/>
            <a:ext cx="8966835" cy="3355406"/>
          </a:xfrm>
          <a:prstGeom prst="rect">
            <a:avLst/>
          </a:prstGeom>
        </p:spPr>
        <p:txBody>
          <a:bodyPr vert="horz" wrap="square" lIns="0" tIns="74295" rIns="0" bIns="0" rtlCol="0">
            <a:spAutoFit/>
          </a:bodyPr>
          <a:lstStyle/>
          <a:p>
            <a:pPr marL="287020" marR="5080" indent="-274955" algn="just">
              <a:lnSpc>
                <a:spcPts val="3890"/>
              </a:lnSpc>
              <a:spcBef>
                <a:spcPts val="585"/>
              </a:spcBef>
              <a:buChar char="▪"/>
              <a:tabLst>
                <a:tab pos="287655" algn="l"/>
              </a:tabLst>
            </a:pPr>
            <a:r>
              <a:rPr sz="3000" spc="-75" dirty="0">
                <a:solidFill>
                  <a:schemeClr val="bg1"/>
                </a:solidFill>
                <a:latin typeface="+mj-lt"/>
                <a:cs typeface="Arial"/>
              </a:rPr>
              <a:t>Literacy</a:t>
            </a:r>
            <a:r>
              <a:rPr sz="3000" spc="-285" dirty="0">
                <a:solidFill>
                  <a:schemeClr val="bg1"/>
                </a:solidFill>
                <a:latin typeface="+mj-lt"/>
                <a:cs typeface="Arial"/>
              </a:rPr>
              <a:t> </a:t>
            </a:r>
            <a:r>
              <a:rPr sz="3000" spc="-55" dirty="0">
                <a:solidFill>
                  <a:schemeClr val="bg1"/>
                </a:solidFill>
                <a:latin typeface="+mj-lt"/>
                <a:cs typeface="Arial"/>
              </a:rPr>
              <a:t>rate</a:t>
            </a:r>
            <a:r>
              <a:rPr sz="3000" spc="-285" dirty="0">
                <a:solidFill>
                  <a:schemeClr val="bg1"/>
                </a:solidFill>
                <a:latin typeface="+mj-lt"/>
                <a:cs typeface="Arial"/>
              </a:rPr>
              <a:t> </a:t>
            </a:r>
            <a:r>
              <a:rPr sz="3000" spc="-165" dirty="0">
                <a:solidFill>
                  <a:schemeClr val="bg1"/>
                </a:solidFill>
                <a:latin typeface="+mj-lt"/>
                <a:cs typeface="Arial"/>
              </a:rPr>
              <a:t>ranges</a:t>
            </a:r>
            <a:r>
              <a:rPr sz="3000" spc="-290" dirty="0">
                <a:solidFill>
                  <a:schemeClr val="bg1"/>
                </a:solidFill>
                <a:latin typeface="+mj-lt"/>
                <a:cs typeface="Arial"/>
              </a:rPr>
              <a:t> </a:t>
            </a:r>
            <a:r>
              <a:rPr sz="3000" spc="5" dirty="0">
                <a:solidFill>
                  <a:schemeClr val="bg1"/>
                </a:solidFill>
                <a:latin typeface="+mj-lt"/>
                <a:cs typeface="Arial"/>
              </a:rPr>
              <a:t>from</a:t>
            </a:r>
            <a:r>
              <a:rPr sz="3000" spc="-275" dirty="0">
                <a:solidFill>
                  <a:schemeClr val="bg1"/>
                </a:solidFill>
                <a:latin typeface="+mj-lt"/>
                <a:cs typeface="Arial"/>
              </a:rPr>
              <a:t> </a:t>
            </a:r>
            <a:r>
              <a:rPr sz="3000" spc="-185" dirty="0">
                <a:solidFill>
                  <a:schemeClr val="bg1"/>
                </a:solidFill>
                <a:latin typeface="+mj-lt"/>
                <a:cs typeface="Arial"/>
              </a:rPr>
              <a:t>96%</a:t>
            </a:r>
            <a:r>
              <a:rPr sz="3000" spc="-280" dirty="0">
                <a:solidFill>
                  <a:schemeClr val="bg1"/>
                </a:solidFill>
                <a:latin typeface="+mj-lt"/>
                <a:cs typeface="Arial"/>
              </a:rPr>
              <a:t> </a:t>
            </a:r>
            <a:r>
              <a:rPr sz="3000" spc="-35" dirty="0">
                <a:solidFill>
                  <a:schemeClr val="bg1"/>
                </a:solidFill>
                <a:latin typeface="+mj-lt"/>
                <a:cs typeface="Arial"/>
              </a:rPr>
              <a:t>in</a:t>
            </a:r>
            <a:r>
              <a:rPr sz="3000" spc="-275" dirty="0">
                <a:solidFill>
                  <a:schemeClr val="bg1"/>
                </a:solidFill>
                <a:latin typeface="+mj-lt"/>
                <a:cs typeface="Arial"/>
              </a:rPr>
              <a:t> </a:t>
            </a:r>
            <a:r>
              <a:rPr sz="3000" spc="-145" dirty="0">
                <a:solidFill>
                  <a:schemeClr val="bg1"/>
                </a:solidFill>
                <a:latin typeface="+mj-lt"/>
                <a:cs typeface="Arial"/>
              </a:rPr>
              <a:t>Islamabad</a:t>
            </a:r>
            <a:r>
              <a:rPr sz="3000" spc="-305" dirty="0">
                <a:solidFill>
                  <a:schemeClr val="bg1"/>
                </a:solidFill>
                <a:latin typeface="+mj-lt"/>
                <a:cs typeface="Arial"/>
              </a:rPr>
              <a:t> </a:t>
            </a:r>
            <a:r>
              <a:rPr sz="3000" spc="75" dirty="0">
                <a:solidFill>
                  <a:schemeClr val="bg1"/>
                </a:solidFill>
                <a:latin typeface="+mj-lt"/>
                <a:cs typeface="Arial"/>
              </a:rPr>
              <a:t>to  </a:t>
            </a:r>
            <a:r>
              <a:rPr sz="3000" spc="-210" dirty="0">
                <a:solidFill>
                  <a:schemeClr val="bg1"/>
                </a:solidFill>
                <a:latin typeface="+mj-lt"/>
                <a:cs typeface="Arial"/>
              </a:rPr>
              <a:t>28% </a:t>
            </a:r>
            <a:r>
              <a:rPr sz="3000" spc="-35" dirty="0">
                <a:solidFill>
                  <a:schemeClr val="bg1"/>
                </a:solidFill>
                <a:latin typeface="+mj-lt"/>
                <a:cs typeface="Arial"/>
              </a:rPr>
              <a:t>in </a:t>
            </a:r>
            <a:r>
              <a:rPr sz="3000" spc="-114" dirty="0">
                <a:solidFill>
                  <a:schemeClr val="bg1"/>
                </a:solidFill>
                <a:latin typeface="+mj-lt"/>
                <a:cs typeface="Arial"/>
              </a:rPr>
              <a:t>Kohlu</a:t>
            </a:r>
            <a:r>
              <a:rPr sz="3000" spc="-595" dirty="0">
                <a:solidFill>
                  <a:schemeClr val="bg1"/>
                </a:solidFill>
                <a:latin typeface="+mj-lt"/>
                <a:cs typeface="Arial"/>
              </a:rPr>
              <a:t> </a:t>
            </a:r>
            <a:r>
              <a:rPr sz="3000" spc="-30" dirty="0">
                <a:solidFill>
                  <a:schemeClr val="bg1"/>
                </a:solidFill>
                <a:latin typeface="+mj-lt"/>
                <a:cs typeface="Arial"/>
              </a:rPr>
              <a:t>District.</a:t>
            </a:r>
            <a:endParaRPr sz="3000" dirty="0">
              <a:solidFill>
                <a:schemeClr val="bg1"/>
              </a:solidFill>
              <a:latin typeface="+mj-lt"/>
              <a:cs typeface="Arial"/>
            </a:endParaRPr>
          </a:p>
          <a:p>
            <a:pPr marL="287020" marR="1023619" indent="-274955" algn="just">
              <a:lnSpc>
                <a:spcPts val="3890"/>
              </a:lnSpc>
              <a:spcBef>
                <a:spcPts val="1800"/>
              </a:spcBef>
              <a:buChar char="▪"/>
              <a:tabLst>
                <a:tab pos="287655" algn="l"/>
              </a:tabLst>
            </a:pPr>
            <a:r>
              <a:rPr sz="3000" spc="-114" dirty="0">
                <a:solidFill>
                  <a:schemeClr val="bg1"/>
                </a:solidFill>
                <a:latin typeface="+mj-lt"/>
                <a:cs typeface="Arial"/>
              </a:rPr>
              <a:t>9</a:t>
            </a:r>
            <a:r>
              <a:rPr sz="3000" spc="-290" dirty="0">
                <a:solidFill>
                  <a:schemeClr val="bg1"/>
                </a:solidFill>
                <a:latin typeface="+mj-lt"/>
                <a:cs typeface="Arial"/>
              </a:rPr>
              <a:t> </a:t>
            </a:r>
            <a:r>
              <a:rPr sz="3000" spc="-105" dirty="0">
                <a:solidFill>
                  <a:schemeClr val="bg1"/>
                </a:solidFill>
                <a:latin typeface="+mj-lt"/>
                <a:cs typeface="Arial"/>
              </a:rPr>
              <a:t>crore</a:t>
            </a:r>
            <a:r>
              <a:rPr sz="3000" spc="-310" dirty="0">
                <a:solidFill>
                  <a:schemeClr val="bg1"/>
                </a:solidFill>
                <a:latin typeface="+mj-lt"/>
                <a:cs typeface="Arial"/>
              </a:rPr>
              <a:t> </a:t>
            </a:r>
            <a:r>
              <a:rPr sz="3000" spc="-140" dirty="0">
                <a:solidFill>
                  <a:schemeClr val="bg1"/>
                </a:solidFill>
                <a:latin typeface="+mj-lt"/>
                <a:cs typeface="Arial"/>
              </a:rPr>
              <a:t>Pakistanis</a:t>
            </a:r>
            <a:r>
              <a:rPr sz="3000" spc="-310" dirty="0">
                <a:solidFill>
                  <a:schemeClr val="bg1"/>
                </a:solidFill>
                <a:latin typeface="+mj-lt"/>
                <a:cs typeface="Arial"/>
              </a:rPr>
              <a:t> </a:t>
            </a:r>
            <a:r>
              <a:rPr sz="3000" spc="-170" dirty="0">
                <a:solidFill>
                  <a:schemeClr val="bg1"/>
                </a:solidFill>
                <a:latin typeface="+mj-lt"/>
                <a:cs typeface="Arial"/>
              </a:rPr>
              <a:t>(49%</a:t>
            </a:r>
            <a:r>
              <a:rPr sz="3000" spc="-290" dirty="0">
                <a:solidFill>
                  <a:schemeClr val="bg1"/>
                </a:solidFill>
                <a:latin typeface="+mj-lt"/>
                <a:cs typeface="Arial"/>
              </a:rPr>
              <a:t> </a:t>
            </a:r>
            <a:r>
              <a:rPr sz="3000" spc="-65" dirty="0">
                <a:solidFill>
                  <a:schemeClr val="bg1"/>
                </a:solidFill>
                <a:latin typeface="+mj-lt"/>
                <a:cs typeface="Arial"/>
              </a:rPr>
              <a:t>population)</a:t>
            </a:r>
            <a:r>
              <a:rPr sz="3000" spc="-290" dirty="0">
                <a:solidFill>
                  <a:schemeClr val="bg1"/>
                </a:solidFill>
                <a:latin typeface="+mj-lt"/>
                <a:cs typeface="Arial"/>
              </a:rPr>
              <a:t> </a:t>
            </a:r>
            <a:r>
              <a:rPr sz="3000" spc="-165" dirty="0">
                <a:solidFill>
                  <a:schemeClr val="bg1"/>
                </a:solidFill>
                <a:latin typeface="+mj-lt"/>
                <a:cs typeface="Arial"/>
              </a:rPr>
              <a:t>have  </a:t>
            </a:r>
            <a:r>
              <a:rPr sz="3000" spc="-110" dirty="0">
                <a:solidFill>
                  <a:schemeClr val="bg1"/>
                </a:solidFill>
                <a:latin typeface="+mj-lt"/>
                <a:cs typeface="Arial"/>
              </a:rPr>
              <a:t>command over</a:t>
            </a:r>
            <a:r>
              <a:rPr sz="3000" spc="-459" dirty="0">
                <a:solidFill>
                  <a:schemeClr val="bg1"/>
                </a:solidFill>
                <a:latin typeface="+mj-lt"/>
                <a:cs typeface="Arial"/>
              </a:rPr>
              <a:t> </a:t>
            </a:r>
            <a:r>
              <a:rPr sz="3000" spc="-145" dirty="0">
                <a:solidFill>
                  <a:schemeClr val="bg1"/>
                </a:solidFill>
                <a:latin typeface="+mj-lt"/>
                <a:cs typeface="Arial"/>
              </a:rPr>
              <a:t>English</a:t>
            </a:r>
            <a:endParaRPr sz="3000" dirty="0">
              <a:solidFill>
                <a:schemeClr val="bg1"/>
              </a:solidFill>
              <a:latin typeface="+mj-lt"/>
              <a:cs typeface="Arial"/>
            </a:endParaRPr>
          </a:p>
          <a:p>
            <a:pPr marL="287020" marR="17145" indent="-274955" algn="just">
              <a:lnSpc>
                <a:spcPct val="90000"/>
              </a:lnSpc>
              <a:spcBef>
                <a:spcPts val="1739"/>
              </a:spcBef>
              <a:buChar char="▪"/>
              <a:tabLst>
                <a:tab pos="287655" algn="l"/>
              </a:tabLst>
            </a:pPr>
            <a:r>
              <a:rPr sz="3000" spc="-140" dirty="0">
                <a:solidFill>
                  <a:schemeClr val="bg1"/>
                </a:solidFill>
                <a:latin typeface="+mj-lt"/>
                <a:cs typeface="Arial"/>
              </a:rPr>
              <a:t>On</a:t>
            </a:r>
            <a:r>
              <a:rPr sz="3000" spc="-290" dirty="0">
                <a:solidFill>
                  <a:schemeClr val="bg1"/>
                </a:solidFill>
                <a:latin typeface="+mj-lt"/>
                <a:cs typeface="Arial"/>
              </a:rPr>
              <a:t> </a:t>
            </a:r>
            <a:r>
              <a:rPr sz="3000" spc="-20" dirty="0">
                <a:solidFill>
                  <a:schemeClr val="bg1"/>
                </a:solidFill>
                <a:latin typeface="+mj-lt"/>
                <a:cs typeface="Arial"/>
              </a:rPr>
              <a:t>the</a:t>
            </a:r>
            <a:r>
              <a:rPr sz="3000" spc="-290" dirty="0">
                <a:solidFill>
                  <a:schemeClr val="bg1"/>
                </a:solidFill>
                <a:latin typeface="+mj-lt"/>
                <a:cs typeface="Arial"/>
              </a:rPr>
              <a:t> </a:t>
            </a:r>
            <a:r>
              <a:rPr sz="3000" spc="20" dirty="0">
                <a:solidFill>
                  <a:schemeClr val="bg1"/>
                </a:solidFill>
                <a:latin typeface="+mj-lt"/>
                <a:cs typeface="Arial"/>
              </a:rPr>
              <a:t>top</a:t>
            </a:r>
            <a:r>
              <a:rPr sz="3000" spc="-275" dirty="0">
                <a:solidFill>
                  <a:schemeClr val="bg1"/>
                </a:solidFill>
                <a:latin typeface="+mj-lt"/>
                <a:cs typeface="Arial"/>
              </a:rPr>
              <a:t> </a:t>
            </a:r>
            <a:r>
              <a:rPr sz="3000" spc="25" dirty="0">
                <a:solidFill>
                  <a:schemeClr val="bg1"/>
                </a:solidFill>
                <a:latin typeface="+mj-lt"/>
                <a:cs typeface="Arial"/>
              </a:rPr>
              <a:t>of</a:t>
            </a:r>
            <a:r>
              <a:rPr sz="3000" spc="-285" dirty="0">
                <a:solidFill>
                  <a:schemeClr val="bg1"/>
                </a:solidFill>
                <a:latin typeface="+mj-lt"/>
                <a:cs typeface="Arial"/>
              </a:rPr>
              <a:t> </a:t>
            </a:r>
            <a:r>
              <a:rPr sz="3000" spc="20" dirty="0">
                <a:solidFill>
                  <a:schemeClr val="bg1"/>
                </a:solidFill>
                <a:latin typeface="+mj-lt"/>
                <a:cs typeface="Arial"/>
              </a:rPr>
              <a:t>that,</a:t>
            </a:r>
            <a:r>
              <a:rPr sz="3000" spc="-285" dirty="0">
                <a:solidFill>
                  <a:schemeClr val="bg1"/>
                </a:solidFill>
                <a:latin typeface="+mj-lt"/>
                <a:cs typeface="Arial"/>
              </a:rPr>
              <a:t> </a:t>
            </a:r>
            <a:r>
              <a:rPr sz="3000" spc="-135" dirty="0">
                <a:solidFill>
                  <a:schemeClr val="bg1"/>
                </a:solidFill>
                <a:latin typeface="+mj-lt"/>
                <a:cs typeface="Arial"/>
              </a:rPr>
              <a:t>Pakistan</a:t>
            </a:r>
            <a:r>
              <a:rPr sz="3000" spc="-290" dirty="0">
                <a:solidFill>
                  <a:schemeClr val="bg1"/>
                </a:solidFill>
                <a:latin typeface="+mj-lt"/>
                <a:cs typeface="Arial"/>
              </a:rPr>
              <a:t> </a:t>
            </a:r>
            <a:r>
              <a:rPr sz="3000" spc="-150" dirty="0">
                <a:solidFill>
                  <a:schemeClr val="bg1"/>
                </a:solidFill>
                <a:latin typeface="+mj-lt"/>
                <a:cs typeface="Arial"/>
              </a:rPr>
              <a:t>produces</a:t>
            </a:r>
            <a:r>
              <a:rPr sz="3000" spc="-300" dirty="0">
                <a:solidFill>
                  <a:schemeClr val="bg1"/>
                </a:solidFill>
                <a:latin typeface="+mj-lt"/>
                <a:cs typeface="Arial"/>
              </a:rPr>
              <a:t> </a:t>
            </a:r>
            <a:r>
              <a:rPr sz="3000" spc="-155" dirty="0">
                <a:solidFill>
                  <a:schemeClr val="bg1"/>
                </a:solidFill>
                <a:latin typeface="+mj-lt"/>
                <a:cs typeface="Arial"/>
              </a:rPr>
              <a:t>445,000  </a:t>
            </a:r>
            <a:r>
              <a:rPr sz="3000" spc="-75" dirty="0">
                <a:solidFill>
                  <a:schemeClr val="bg1"/>
                </a:solidFill>
                <a:latin typeface="+mj-lt"/>
                <a:cs typeface="Arial"/>
              </a:rPr>
              <a:t>university </a:t>
            </a:r>
            <a:r>
              <a:rPr sz="3000" spc="-140" dirty="0">
                <a:solidFill>
                  <a:schemeClr val="bg1"/>
                </a:solidFill>
                <a:latin typeface="+mj-lt"/>
                <a:cs typeface="Arial"/>
              </a:rPr>
              <a:t>and </a:t>
            </a:r>
            <a:r>
              <a:rPr sz="3000" spc="-180" dirty="0">
                <a:solidFill>
                  <a:schemeClr val="bg1"/>
                </a:solidFill>
                <a:latin typeface="+mj-lt"/>
                <a:cs typeface="Arial"/>
              </a:rPr>
              <a:t>10,000 </a:t>
            </a:r>
            <a:r>
              <a:rPr sz="3000" spc="-70" dirty="0">
                <a:solidFill>
                  <a:schemeClr val="bg1"/>
                </a:solidFill>
                <a:latin typeface="+mj-lt"/>
                <a:cs typeface="Arial"/>
              </a:rPr>
              <a:t>computer </a:t>
            </a:r>
            <a:r>
              <a:rPr sz="3000" spc="-190" dirty="0">
                <a:solidFill>
                  <a:schemeClr val="bg1"/>
                </a:solidFill>
                <a:latin typeface="+mj-lt"/>
                <a:cs typeface="Arial"/>
              </a:rPr>
              <a:t>science  </a:t>
            </a:r>
            <a:r>
              <a:rPr sz="3000" spc="-114" dirty="0">
                <a:solidFill>
                  <a:schemeClr val="bg1"/>
                </a:solidFill>
                <a:latin typeface="+mj-lt"/>
                <a:cs typeface="Arial"/>
              </a:rPr>
              <a:t>graduates.</a:t>
            </a:r>
            <a:endParaRPr sz="3000" dirty="0">
              <a:solidFill>
                <a:schemeClr val="bg1"/>
              </a:solidFill>
              <a:latin typeface="+mj-lt"/>
              <a:cs typeface="Arial"/>
            </a:endParaRPr>
          </a:p>
        </p:txBody>
      </p:sp>
    </p:spTree>
    <p:extLst>
      <p:ext uri="{BB962C8B-B14F-4D97-AF65-F5344CB8AC3E}">
        <p14:creationId xmlns:p14="http://schemas.microsoft.com/office/powerpoint/2010/main" val="25931843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8416" y="510049"/>
            <a:ext cx="8268925" cy="704680"/>
          </a:xfrm>
          <a:prstGeom prst="rect">
            <a:avLst/>
          </a:prstGeom>
        </p:spPr>
        <p:txBody>
          <a:bodyPr vert="horz" wrap="square" lIns="0" tIns="12065" rIns="0" bIns="0" rtlCol="0">
            <a:spAutoFit/>
          </a:bodyPr>
          <a:lstStyle/>
          <a:p>
            <a:pPr marL="12700" algn="ctr">
              <a:lnSpc>
                <a:spcPct val="100000"/>
              </a:lnSpc>
              <a:spcBef>
                <a:spcPts val="95"/>
              </a:spcBef>
              <a:tabLst>
                <a:tab pos="1967864" algn="l"/>
              </a:tabLst>
            </a:pPr>
            <a:r>
              <a:rPr sz="4500" b="1" spc="-655" dirty="0">
                <a:solidFill>
                  <a:srgbClr val="FF0000"/>
                </a:solidFill>
              </a:rPr>
              <a:t>UN</a:t>
            </a:r>
            <a:r>
              <a:rPr lang="en-US" sz="4500" b="1" spc="-655" dirty="0">
                <a:solidFill>
                  <a:srgbClr val="FF0000"/>
                </a:solidFill>
              </a:rPr>
              <a:t> </a:t>
            </a:r>
            <a:r>
              <a:rPr sz="4500" b="1" spc="-655" dirty="0">
                <a:solidFill>
                  <a:srgbClr val="FF0000"/>
                </a:solidFill>
              </a:rPr>
              <a:t>ES</a:t>
            </a:r>
            <a:r>
              <a:rPr lang="en-US" sz="4500" b="1" spc="-655" dirty="0">
                <a:solidFill>
                  <a:srgbClr val="FF0000"/>
                </a:solidFill>
              </a:rPr>
              <a:t> </a:t>
            </a:r>
            <a:r>
              <a:rPr sz="4500" b="1" spc="-655" dirty="0">
                <a:solidFill>
                  <a:srgbClr val="FF0000"/>
                </a:solidFill>
              </a:rPr>
              <a:t>CO</a:t>
            </a:r>
            <a:r>
              <a:rPr lang="en-US" sz="4500" b="1" spc="-655" dirty="0">
                <a:solidFill>
                  <a:srgbClr val="FF0000"/>
                </a:solidFill>
              </a:rPr>
              <a:t>       </a:t>
            </a:r>
            <a:r>
              <a:rPr sz="4500" b="1" spc="55" dirty="0">
                <a:solidFill>
                  <a:srgbClr val="FF0000"/>
                </a:solidFill>
              </a:rPr>
              <a:t>Research</a:t>
            </a:r>
            <a:endParaRPr sz="4500" b="1" dirty="0">
              <a:solidFill>
                <a:srgbClr val="FF0000"/>
              </a:solidFill>
            </a:endParaRPr>
          </a:p>
        </p:txBody>
      </p:sp>
      <p:sp>
        <p:nvSpPr>
          <p:cNvPr id="3" name="object 3"/>
          <p:cNvSpPr txBox="1"/>
          <p:nvPr/>
        </p:nvSpPr>
        <p:spPr>
          <a:xfrm>
            <a:off x="1750628" y="1960348"/>
            <a:ext cx="8060055" cy="1616212"/>
          </a:xfrm>
          <a:prstGeom prst="rect">
            <a:avLst/>
          </a:prstGeom>
        </p:spPr>
        <p:txBody>
          <a:bodyPr vert="horz" wrap="square" lIns="0" tIns="12700" rIns="0" bIns="0" rtlCol="0">
            <a:spAutoFit/>
          </a:bodyPr>
          <a:lstStyle/>
          <a:p>
            <a:pPr marL="312420" indent="-274955" algn="just">
              <a:lnSpc>
                <a:spcPct val="100000"/>
              </a:lnSpc>
              <a:spcBef>
                <a:spcPts val="100"/>
              </a:spcBef>
              <a:buChar char="▪"/>
              <a:tabLst>
                <a:tab pos="313055" algn="l"/>
              </a:tabLst>
            </a:pPr>
            <a:r>
              <a:rPr sz="3000" spc="-295" dirty="0">
                <a:solidFill>
                  <a:schemeClr val="bg1"/>
                </a:solidFill>
                <a:latin typeface="+mj-lt"/>
                <a:cs typeface="Arial"/>
              </a:rPr>
              <a:t>Even</a:t>
            </a:r>
            <a:r>
              <a:rPr sz="3000" spc="-385" dirty="0">
                <a:solidFill>
                  <a:schemeClr val="bg1"/>
                </a:solidFill>
                <a:latin typeface="+mj-lt"/>
                <a:cs typeface="Arial"/>
              </a:rPr>
              <a:t> </a:t>
            </a:r>
            <a:r>
              <a:rPr lang="en-US" sz="3000" spc="-385" dirty="0">
                <a:solidFill>
                  <a:schemeClr val="bg1"/>
                </a:solidFill>
                <a:latin typeface="+mj-lt"/>
                <a:cs typeface="Arial"/>
              </a:rPr>
              <a:t> </a:t>
            </a:r>
            <a:r>
              <a:rPr sz="3000" spc="-15" dirty="0">
                <a:solidFill>
                  <a:schemeClr val="bg1"/>
                </a:solidFill>
                <a:latin typeface="+mj-lt"/>
                <a:cs typeface="Arial"/>
              </a:rPr>
              <a:t>after</a:t>
            </a:r>
            <a:r>
              <a:rPr sz="3000" spc="-380" dirty="0">
                <a:solidFill>
                  <a:schemeClr val="bg1"/>
                </a:solidFill>
                <a:latin typeface="+mj-lt"/>
                <a:cs typeface="Arial"/>
              </a:rPr>
              <a:t> </a:t>
            </a:r>
            <a:r>
              <a:rPr sz="3000" spc="50" dirty="0">
                <a:solidFill>
                  <a:schemeClr val="bg1"/>
                </a:solidFill>
                <a:latin typeface="+mj-lt"/>
                <a:cs typeface="Arial"/>
              </a:rPr>
              <a:t>that</a:t>
            </a:r>
            <a:r>
              <a:rPr sz="3000" spc="-385" dirty="0">
                <a:solidFill>
                  <a:schemeClr val="bg1"/>
                </a:solidFill>
                <a:latin typeface="+mj-lt"/>
                <a:cs typeface="Arial"/>
              </a:rPr>
              <a:t> </a:t>
            </a:r>
            <a:r>
              <a:rPr sz="3000" spc="-180" dirty="0">
                <a:solidFill>
                  <a:schemeClr val="bg1"/>
                </a:solidFill>
                <a:latin typeface="+mj-lt"/>
                <a:cs typeface="Arial"/>
              </a:rPr>
              <a:t>Pakistan</a:t>
            </a:r>
            <a:r>
              <a:rPr sz="3000" spc="-375" dirty="0">
                <a:solidFill>
                  <a:schemeClr val="bg1"/>
                </a:solidFill>
                <a:latin typeface="+mj-lt"/>
                <a:cs typeface="Arial"/>
              </a:rPr>
              <a:t> </a:t>
            </a:r>
            <a:r>
              <a:rPr sz="3000" spc="-210" dirty="0">
                <a:solidFill>
                  <a:schemeClr val="bg1"/>
                </a:solidFill>
                <a:latin typeface="+mj-lt"/>
                <a:cs typeface="Arial"/>
              </a:rPr>
              <a:t>is</a:t>
            </a:r>
            <a:r>
              <a:rPr sz="3000" spc="-380" dirty="0">
                <a:solidFill>
                  <a:schemeClr val="bg1"/>
                </a:solidFill>
                <a:latin typeface="+mj-lt"/>
                <a:cs typeface="Arial"/>
              </a:rPr>
              <a:t> </a:t>
            </a:r>
            <a:r>
              <a:rPr sz="3000" spc="-130" dirty="0">
                <a:solidFill>
                  <a:schemeClr val="bg1"/>
                </a:solidFill>
                <a:latin typeface="+mj-lt"/>
                <a:cs typeface="Arial"/>
              </a:rPr>
              <a:t>on</a:t>
            </a:r>
            <a:endParaRPr sz="3000" dirty="0">
              <a:solidFill>
                <a:schemeClr val="bg1"/>
              </a:solidFill>
              <a:latin typeface="+mj-lt"/>
              <a:cs typeface="Arial"/>
            </a:endParaRPr>
          </a:p>
          <a:p>
            <a:pPr marL="312420" algn="just">
              <a:lnSpc>
                <a:spcPct val="100000"/>
              </a:lnSpc>
              <a:spcBef>
                <a:spcPts val="20"/>
              </a:spcBef>
            </a:pPr>
            <a:r>
              <a:rPr sz="3000" spc="-235" dirty="0">
                <a:solidFill>
                  <a:schemeClr val="bg1"/>
                </a:solidFill>
                <a:latin typeface="+mj-lt"/>
                <a:cs typeface="Courier New"/>
              </a:rPr>
              <a:t>–</a:t>
            </a:r>
            <a:r>
              <a:rPr sz="3000" spc="-235" dirty="0">
                <a:solidFill>
                  <a:schemeClr val="bg1"/>
                </a:solidFill>
                <a:latin typeface="+mj-lt"/>
                <a:cs typeface="Arial"/>
              </a:rPr>
              <a:t>136</a:t>
            </a:r>
            <a:r>
              <a:rPr sz="3000" spc="-352" baseline="25173" dirty="0">
                <a:solidFill>
                  <a:schemeClr val="bg1"/>
                </a:solidFill>
                <a:latin typeface="+mj-lt"/>
                <a:cs typeface="Arial"/>
              </a:rPr>
              <a:t>th </a:t>
            </a:r>
            <a:r>
              <a:rPr lang="en-US" sz="3000" spc="-352" baseline="25173" dirty="0">
                <a:solidFill>
                  <a:schemeClr val="bg1"/>
                </a:solidFill>
                <a:latin typeface="+mj-lt"/>
                <a:cs typeface="Arial"/>
              </a:rPr>
              <a:t> </a:t>
            </a:r>
            <a:r>
              <a:rPr sz="3000" spc="-65" dirty="0">
                <a:solidFill>
                  <a:schemeClr val="bg1"/>
                </a:solidFill>
                <a:latin typeface="+mj-lt"/>
                <a:cs typeface="Arial"/>
              </a:rPr>
              <a:t>position </a:t>
            </a:r>
            <a:r>
              <a:rPr sz="3000" spc="-50" dirty="0">
                <a:solidFill>
                  <a:schemeClr val="bg1"/>
                </a:solidFill>
                <a:latin typeface="+mj-lt"/>
                <a:cs typeface="Arial"/>
              </a:rPr>
              <a:t>in</a:t>
            </a:r>
            <a:r>
              <a:rPr sz="3000" spc="-1030" dirty="0">
                <a:solidFill>
                  <a:schemeClr val="bg1"/>
                </a:solidFill>
                <a:latin typeface="+mj-lt"/>
                <a:cs typeface="Arial"/>
              </a:rPr>
              <a:t> </a:t>
            </a:r>
            <a:r>
              <a:rPr sz="3000" spc="-45" dirty="0">
                <a:solidFill>
                  <a:schemeClr val="bg1"/>
                </a:solidFill>
                <a:latin typeface="+mj-lt"/>
                <a:cs typeface="Arial"/>
              </a:rPr>
              <a:t>world</a:t>
            </a:r>
            <a:endParaRPr sz="3000" dirty="0">
              <a:solidFill>
                <a:schemeClr val="bg1"/>
              </a:solidFill>
              <a:latin typeface="+mj-lt"/>
              <a:cs typeface="Arial"/>
            </a:endParaRPr>
          </a:p>
          <a:p>
            <a:pPr marL="586740" marR="30480" indent="-274320" algn="just">
              <a:lnSpc>
                <a:spcPts val="5180"/>
              </a:lnSpc>
              <a:spcBef>
                <a:spcPts val="685"/>
              </a:spcBef>
            </a:pPr>
            <a:r>
              <a:rPr sz="3000" spc="-295" dirty="0">
                <a:solidFill>
                  <a:schemeClr val="bg1"/>
                </a:solidFill>
                <a:latin typeface="+mj-lt"/>
                <a:cs typeface="Courier New"/>
              </a:rPr>
              <a:t>–</a:t>
            </a:r>
            <a:r>
              <a:rPr sz="3000" spc="-295" dirty="0">
                <a:solidFill>
                  <a:schemeClr val="bg1"/>
                </a:solidFill>
                <a:latin typeface="+mj-lt"/>
                <a:cs typeface="Arial"/>
              </a:rPr>
              <a:t>113</a:t>
            </a:r>
            <a:r>
              <a:rPr sz="3000" spc="-442" baseline="25173" dirty="0">
                <a:solidFill>
                  <a:schemeClr val="bg1"/>
                </a:solidFill>
                <a:latin typeface="+mj-lt"/>
                <a:cs typeface="Arial"/>
              </a:rPr>
              <a:t>th</a:t>
            </a:r>
            <a:r>
              <a:rPr sz="3000" spc="-397" baseline="25173" dirty="0">
                <a:solidFill>
                  <a:schemeClr val="bg1"/>
                </a:solidFill>
                <a:latin typeface="+mj-lt"/>
                <a:cs typeface="Arial"/>
              </a:rPr>
              <a:t> </a:t>
            </a:r>
            <a:r>
              <a:rPr lang="en-US" sz="3000" spc="-397" baseline="25173" dirty="0">
                <a:solidFill>
                  <a:schemeClr val="bg1"/>
                </a:solidFill>
                <a:latin typeface="+mj-lt"/>
                <a:cs typeface="Arial"/>
              </a:rPr>
              <a:t> </a:t>
            </a:r>
            <a:r>
              <a:rPr sz="3000" spc="5" dirty="0">
                <a:solidFill>
                  <a:schemeClr val="bg1"/>
                </a:solidFill>
                <a:latin typeface="+mj-lt"/>
                <a:cs typeface="Arial"/>
              </a:rPr>
              <a:t>out</a:t>
            </a:r>
            <a:r>
              <a:rPr sz="3000" spc="-385" dirty="0">
                <a:solidFill>
                  <a:schemeClr val="bg1"/>
                </a:solidFill>
                <a:latin typeface="+mj-lt"/>
                <a:cs typeface="Arial"/>
              </a:rPr>
              <a:t> </a:t>
            </a:r>
            <a:r>
              <a:rPr sz="3000" spc="35" dirty="0">
                <a:solidFill>
                  <a:schemeClr val="bg1"/>
                </a:solidFill>
                <a:latin typeface="+mj-lt"/>
                <a:cs typeface="Arial"/>
              </a:rPr>
              <a:t>of</a:t>
            </a:r>
            <a:r>
              <a:rPr sz="3000" spc="-380" dirty="0">
                <a:solidFill>
                  <a:schemeClr val="bg1"/>
                </a:solidFill>
                <a:latin typeface="+mj-lt"/>
                <a:cs typeface="Arial"/>
              </a:rPr>
              <a:t> </a:t>
            </a:r>
            <a:r>
              <a:rPr sz="3000" spc="-350" dirty="0">
                <a:solidFill>
                  <a:schemeClr val="bg1"/>
                </a:solidFill>
                <a:latin typeface="+mj-lt"/>
                <a:cs typeface="Arial"/>
              </a:rPr>
              <a:t>120</a:t>
            </a:r>
            <a:r>
              <a:rPr sz="3000" spc="-385" dirty="0">
                <a:solidFill>
                  <a:schemeClr val="bg1"/>
                </a:solidFill>
                <a:latin typeface="+mj-lt"/>
                <a:cs typeface="Arial"/>
              </a:rPr>
              <a:t> </a:t>
            </a:r>
            <a:r>
              <a:rPr lang="en-US" sz="3000" spc="-385" dirty="0">
                <a:solidFill>
                  <a:schemeClr val="bg1"/>
                </a:solidFill>
                <a:latin typeface="+mj-lt"/>
                <a:cs typeface="Arial"/>
              </a:rPr>
              <a:t> </a:t>
            </a:r>
            <a:r>
              <a:rPr sz="3000" spc="-114" dirty="0">
                <a:solidFill>
                  <a:schemeClr val="bg1"/>
                </a:solidFill>
                <a:latin typeface="+mj-lt"/>
                <a:cs typeface="Arial"/>
              </a:rPr>
              <a:t>registered</a:t>
            </a:r>
            <a:r>
              <a:rPr sz="3000" spc="-520" dirty="0">
                <a:solidFill>
                  <a:schemeClr val="bg1"/>
                </a:solidFill>
                <a:latin typeface="+mj-lt"/>
                <a:cs typeface="Arial"/>
              </a:rPr>
              <a:t> </a:t>
            </a:r>
            <a:r>
              <a:rPr lang="en-US" sz="3000" spc="-520" dirty="0">
                <a:solidFill>
                  <a:schemeClr val="bg1"/>
                </a:solidFill>
                <a:latin typeface="+mj-lt"/>
                <a:cs typeface="Arial"/>
              </a:rPr>
              <a:t> </a:t>
            </a:r>
            <a:r>
              <a:rPr sz="3000" spc="-190" dirty="0">
                <a:solidFill>
                  <a:schemeClr val="bg1"/>
                </a:solidFill>
                <a:latin typeface="+mj-lt"/>
                <a:cs typeface="Arial"/>
              </a:rPr>
              <a:t>UN  </a:t>
            </a:r>
            <a:r>
              <a:rPr sz="3000" spc="-170" dirty="0">
                <a:solidFill>
                  <a:schemeClr val="bg1"/>
                </a:solidFill>
                <a:latin typeface="+mj-lt"/>
                <a:cs typeface="Arial"/>
              </a:rPr>
              <a:t>members</a:t>
            </a:r>
            <a:endParaRPr sz="3000" dirty="0">
              <a:solidFill>
                <a:schemeClr val="bg1"/>
              </a:solidFill>
              <a:latin typeface="+mj-lt"/>
              <a:cs typeface="Arial"/>
            </a:endParaRPr>
          </a:p>
        </p:txBody>
      </p:sp>
    </p:spTree>
    <p:extLst>
      <p:ext uri="{BB962C8B-B14F-4D97-AF65-F5344CB8AC3E}">
        <p14:creationId xmlns:p14="http://schemas.microsoft.com/office/powerpoint/2010/main" val="17152027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10698" y="365488"/>
            <a:ext cx="5202996" cy="705321"/>
          </a:xfrm>
          <a:prstGeom prst="rect">
            <a:avLst/>
          </a:prstGeom>
        </p:spPr>
        <p:txBody>
          <a:bodyPr vert="horz" wrap="square" lIns="0" tIns="12700" rIns="0" bIns="0" rtlCol="0">
            <a:spAutoFit/>
          </a:bodyPr>
          <a:lstStyle/>
          <a:p>
            <a:pPr marL="12700" algn="ctr">
              <a:lnSpc>
                <a:spcPct val="100000"/>
              </a:lnSpc>
              <a:spcBef>
                <a:spcPts val="100"/>
              </a:spcBef>
              <a:tabLst>
                <a:tab pos="1525905" algn="l"/>
                <a:tab pos="2660650" algn="l"/>
              </a:tabLst>
            </a:pPr>
            <a:r>
              <a:rPr sz="4500" b="1" spc="-700" dirty="0">
                <a:solidFill>
                  <a:srgbClr val="FF0000"/>
                </a:solidFill>
              </a:rPr>
              <a:t>Wh</a:t>
            </a:r>
            <a:r>
              <a:rPr sz="4500" b="1" spc="-475" dirty="0">
                <a:solidFill>
                  <a:srgbClr val="FF0000"/>
                </a:solidFill>
              </a:rPr>
              <a:t>y</a:t>
            </a:r>
            <a:r>
              <a:rPr sz="4500" b="1" dirty="0">
                <a:solidFill>
                  <a:srgbClr val="FF0000"/>
                </a:solidFill>
              </a:rPr>
              <a:t>	</a:t>
            </a:r>
            <a:r>
              <a:rPr sz="4500" b="1" spc="635" dirty="0" err="1">
                <a:solidFill>
                  <a:srgbClr val="FF0000"/>
                </a:solidFill>
              </a:rPr>
              <a:t>i</a:t>
            </a:r>
            <a:r>
              <a:rPr sz="4500" b="1" spc="1410" dirty="0" err="1">
                <a:solidFill>
                  <a:srgbClr val="FF0000"/>
                </a:solidFill>
              </a:rPr>
              <a:t>s</a:t>
            </a:r>
            <a:r>
              <a:rPr sz="4500" b="1" spc="1070" dirty="0" err="1">
                <a:solidFill>
                  <a:srgbClr val="FF0000"/>
                </a:solidFill>
              </a:rPr>
              <a:t>it</a:t>
            </a:r>
            <a:r>
              <a:rPr sz="4500" b="1" spc="1070" dirty="0">
                <a:solidFill>
                  <a:srgbClr val="FF0000"/>
                </a:solidFill>
              </a:rPr>
              <a:t>?</a:t>
            </a:r>
            <a:endParaRPr sz="4500" b="1" dirty="0">
              <a:solidFill>
                <a:srgbClr val="FF0000"/>
              </a:solidFill>
            </a:endParaRPr>
          </a:p>
        </p:txBody>
      </p:sp>
      <p:sp>
        <p:nvSpPr>
          <p:cNvPr id="3" name="object 3"/>
          <p:cNvSpPr/>
          <p:nvPr/>
        </p:nvSpPr>
        <p:spPr>
          <a:xfrm>
            <a:off x="1106887" y="1936376"/>
            <a:ext cx="10010618" cy="3213847"/>
          </a:xfrm>
          <a:prstGeom prst="rect">
            <a:avLst/>
          </a:prstGeom>
          <a:blipFill>
            <a:blip r:embed="rId2" cstate="print"/>
            <a:srcRect/>
            <a:stretch>
              <a:fillRect t="-60502" b="-84018"/>
            </a:stretch>
          </a:blipFill>
        </p:spPr>
        <p:txBody>
          <a:bodyPr wrap="square" lIns="0" tIns="0" rIns="0" bIns="0" rtlCol="0"/>
          <a:lstStyle/>
          <a:p>
            <a:endParaRPr/>
          </a:p>
        </p:txBody>
      </p:sp>
    </p:spTree>
    <p:extLst>
      <p:ext uri="{BB962C8B-B14F-4D97-AF65-F5344CB8AC3E}">
        <p14:creationId xmlns:p14="http://schemas.microsoft.com/office/powerpoint/2010/main" val="180861615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08792" y="279176"/>
            <a:ext cx="8646160" cy="6658874"/>
          </a:xfrm>
          <a:prstGeom prst="rect">
            <a:avLst/>
          </a:prstGeom>
        </p:spPr>
        <p:txBody>
          <a:bodyPr vert="horz" wrap="square" lIns="0" tIns="13335" rIns="0" bIns="0" rtlCol="0">
            <a:spAutoFit/>
          </a:bodyPr>
          <a:lstStyle/>
          <a:p>
            <a:pPr marL="12700" algn="ctr">
              <a:lnSpc>
                <a:spcPct val="100000"/>
              </a:lnSpc>
              <a:spcBef>
                <a:spcPts val="105"/>
              </a:spcBef>
              <a:tabLst>
                <a:tab pos="2783840" algn="l"/>
                <a:tab pos="3707129" algn="l"/>
                <a:tab pos="6785609" algn="l"/>
              </a:tabLst>
            </a:pPr>
            <a:r>
              <a:rPr sz="4500" b="1" spc="95" dirty="0">
                <a:solidFill>
                  <a:srgbClr val="FF0000"/>
                </a:solidFill>
                <a:effectLst>
                  <a:outerShdw blurRad="38100" dist="38100" dir="2700000" algn="tl">
                    <a:srgbClr val="000000">
                      <a:alpha val="43137"/>
                    </a:srgbClr>
                  </a:outerShdw>
                </a:effectLst>
                <a:latin typeface="+mj-lt"/>
                <a:cs typeface="Arial"/>
              </a:rPr>
              <a:t>Problems	</a:t>
            </a:r>
            <a:r>
              <a:rPr sz="4500" b="1" spc="705" dirty="0">
                <a:solidFill>
                  <a:srgbClr val="FF0000"/>
                </a:solidFill>
                <a:effectLst>
                  <a:outerShdw blurRad="38100" dist="38100" dir="2700000" algn="tl">
                    <a:srgbClr val="000000">
                      <a:alpha val="43137"/>
                    </a:srgbClr>
                  </a:outerShdw>
                </a:effectLst>
                <a:latin typeface="+mj-lt"/>
                <a:cs typeface="Arial"/>
              </a:rPr>
              <a:t>in	</a:t>
            </a:r>
            <a:r>
              <a:rPr sz="4500" b="1" spc="-515" dirty="0">
                <a:solidFill>
                  <a:srgbClr val="FF0000"/>
                </a:solidFill>
                <a:effectLst>
                  <a:outerShdw blurRad="38100" dist="38100" dir="2700000" algn="tl">
                    <a:srgbClr val="000000">
                      <a:alpha val="43137"/>
                    </a:srgbClr>
                  </a:outerShdw>
                </a:effectLst>
                <a:latin typeface="+mj-lt"/>
                <a:cs typeface="Arial"/>
              </a:rPr>
              <a:t>E</a:t>
            </a:r>
            <a:r>
              <a:rPr sz="4500" b="1" spc="340" dirty="0">
                <a:solidFill>
                  <a:srgbClr val="FF0000"/>
                </a:solidFill>
                <a:effectLst>
                  <a:outerShdw blurRad="38100" dist="38100" dir="2700000" algn="tl">
                    <a:srgbClr val="000000">
                      <a:alpha val="43137"/>
                    </a:srgbClr>
                  </a:outerShdw>
                </a:effectLst>
                <a:latin typeface="+mj-lt"/>
                <a:cs typeface="Arial"/>
              </a:rPr>
              <a:t>ducation	</a:t>
            </a:r>
            <a:r>
              <a:rPr sz="4500" b="1" spc="-515" dirty="0">
                <a:solidFill>
                  <a:srgbClr val="FF0000"/>
                </a:solidFill>
                <a:effectLst>
                  <a:outerShdw blurRad="38100" dist="38100" dir="2700000" algn="tl">
                    <a:srgbClr val="000000">
                      <a:alpha val="43137"/>
                    </a:srgbClr>
                  </a:outerShdw>
                </a:effectLst>
                <a:latin typeface="+mj-lt"/>
                <a:cs typeface="Arial"/>
              </a:rPr>
              <a:t>S</a:t>
            </a:r>
            <a:r>
              <a:rPr sz="4500" b="1" spc="70" dirty="0">
                <a:solidFill>
                  <a:srgbClr val="FF0000"/>
                </a:solidFill>
                <a:effectLst>
                  <a:outerShdw blurRad="38100" dist="38100" dir="2700000" algn="tl">
                    <a:srgbClr val="000000">
                      <a:alpha val="43137"/>
                    </a:srgbClr>
                  </a:outerShdw>
                </a:effectLst>
                <a:latin typeface="+mj-lt"/>
                <a:cs typeface="Arial"/>
              </a:rPr>
              <a:t>ystem</a:t>
            </a:r>
            <a:endParaRPr sz="4500" b="1" dirty="0">
              <a:solidFill>
                <a:srgbClr val="FF0000"/>
              </a:solidFill>
              <a:effectLst>
                <a:outerShdw blurRad="38100" dist="38100" dir="2700000" algn="tl">
                  <a:srgbClr val="000000">
                    <a:alpha val="43137"/>
                  </a:srgbClr>
                </a:outerShdw>
              </a:effectLst>
              <a:latin typeface="+mj-lt"/>
              <a:cs typeface="Arial"/>
            </a:endParaRPr>
          </a:p>
          <a:p>
            <a:pPr algn="just">
              <a:lnSpc>
                <a:spcPct val="100000"/>
              </a:lnSpc>
              <a:spcBef>
                <a:spcPts val="50"/>
              </a:spcBef>
            </a:pPr>
            <a:endParaRPr sz="3000" dirty="0">
              <a:solidFill>
                <a:schemeClr val="bg1"/>
              </a:solidFill>
              <a:latin typeface="+mj-lt"/>
              <a:cs typeface="Arial"/>
            </a:endParaRPr>
          </a:p>
          <a:p>
            <a:pPr marL="287020" indent="-274955" algn="just">
              <a:lnSpc>
                <a:spcPct val="100000"/>
              </a:lnSpc>
              <a:buChar char="▪"/>
              <a:tabLst>
                <a:tab pos="287655" algn="l"/>
              </a:tabLst>
            </a:pPr>
            <a:r>
              <a:rPr sz="2700" spc="-215" dirty="0">
                <a:solidFill>
                  <a:schemeClr val="bg1"/>
                </a:solidFill>
                <a:latin typeface="+mj-lt"/>
                <a:cs typeface="Arial"/>
              </a:rPr>
              <a:t>Lack </a:t>
            </a:r>
            <a:r>
              <a:rPr sz="2700" spc="35" dirty="0">
                <a:solidFill>
                  <a:schemeClr val="bg1"/>
                </a:solidFill>
                <a:latin typeface="+mj-lt"/>
                <a:cs typeface="Arial"/>
              </a:rPr>
              <a:t>of </a:t>
            </a:r>
            <a:r>
              <a:rPr sz="2700" spc="-165" dirty="0">
                <a:solidFill>
                  <a:schemeClr val="bg1"/>
                </a:solidFill>
                <a:latin typeface="+mj-lt"/>
                <a:cs typeface="Arial"/>
              </a:rPr>
              <a:t>Prope</a:t>
            </a:r>
            <a:r>
              <a:rPr lang="en-US" sz="2700" spc="-165" dirty="0">
                <a:solidFill>
                  <a:schemeClr val="bg1"/>
                </a:solidFill>
                <a:latin typeface="+mj-lt"/>
                <a:cs typeface="Arial"/>
              </a:rPr>
              <a:t>r </a:t>
            </a:r>
            <a:r>
              <a:rPr sz="2700" spc="-160" dirty="0">
                <a:solidFill>
                  <a:schemeClr val="bg1"/>
                </a:solidFill>
                <a:latin typeface="+mj-lt"/>
                <a:cs typeface="Arial"/>
              </a:rPr>
              <a:t>Planning</a:t>
            </a:r>
            <a:endParaRPr sz="2700" dirty="0">
              <a:solidFill>
                <a:schemeClr val="bg1"/>
              </a:solidFill>
              <a:latin typeface="+mj-lt"/>
              <a:cs typeface="Arial"/>
            </a:endParaRPr>
          </a:p>
          <a:p>
            <a:pPr marL="287020" indent="-274955" algn="just">
              <a:lnSpc>
                <a:spcPct val="100000"/>
              </a:lnSpc>
              <a:spcBef>
                <a:spcPts val="1225"/>
              </a:spcBef>
              <a:buChar char="▪"/>
              <a:tabLst>
                <a:tab pos="287655" algn="l"/>
              </a:tabLst>
            </a:pPr>
            <a:r>
              <a:rPr sz="2700" spc="-200" dirty="0">
                <a:solidFill>
                  <a:schemeClr val="bg1"/>
                </a:solidFill>
                <a:latin typeface="+mj-lt"/>
                <a:cs typeface="Arial"/>
              </a:rPr>
              <a:t>Social</a:t>
            </a:r>
            <a:r>
              <a:rPr sz="2700" spc="-575" dirty="0">
                <a:solidFill>
                  <a:schemeClr val="bg1"/>
                </a:solidFill>
                <a:latin typeface="+mj-lt"/>
                <a:cs typeface="Arial"/>
              </a:rPr>
              <a:t> </a:t>
            </a:r>
            <a:r>
              <a:rPr lang="en-US" sz="2700" spc="-575" dirty="0">
                <a:solidFill>
                  <a:schemeClr val="bg1"/>
                </a:solidFill>
                <a:latin typeface="+mj-lt"/>
                <a:cs typeface="Arial"/>
              </a:rPr>
              <a:t>       </a:t>
            </a:r>
            <a:r>
              <a:rPr sz="2700" spc="-145" dirty="0">
                <a:solidFill>
                  <a:schemeClr val="bg1"/>
                </a:solidFill>
                <a:latin typeface="+mj-lt"/>
                <a:cs typeface="Arial"/>
              </a:rPr>
              <a:t>Constraints</a:t>
            </a:r>
            <a:endParaRPr sz="2700" dirty="0">
              <a:solidFill>
                <a:schemeClr val="bg1"/>
              </a:solidFill>
              <a:latin typeface="+mj-lt"/>
              <a:cs typeface="Arial"/>
            </a:endParaRPr>
          </a:p>
          <a:p>
            <a:pPr marL="287020" indent="-274955" algn="just">
              <a:lnSpc>
                <a:spcPct val="100000"/>
              </a:lnSpc>
              <a:spcBef>
                <a:spcPts val="1225"/>
              </a:spcBef>
              <a:buChar char="▪"/>
              <a:tabLst>
                <a:tab pos="287655" algn="l"/>
              </a:tabLst>
            </a:pPr>
            <a:r>
              <a:rPr sz="2700" spc="-220" dirty="0">
                <a:solidFill>
                  <a:schemeClr val="bg1"/>
                </a:solidFill>
                <a:latin typeface="+mj-lt"/>
                <a:cs typeface="Arial"/>
              </a:rPr>
              <a:t>Gender</a:t>
            </a:r>
            <a:r>
              <a:rPr sz="2700" spc="-550" dirty="0">
                <a:solidFill>
                  <a:schemeClr val="bg1"/>
                </a:solidFill>
                <a:latin typeface="+mj-lt"/>
                <a:cs typeface="Arial"/>
              </a:rPr>
              <a:t> </a:t>
            </a:r>
            <a:r>
              <a:rPr lang="en-US" sz="2700" spc="-550" dirty="0">
                <a:solidFill>
                  <a:schemeClr val="bg1"/>
                </a:solidFill>
                <a:latin typeface="+mj-lt"/>
                <a:cs typeface="Arial"/>
              </a:rPr>
              <a:t>  </a:t>
            </a:r>
            <a:r>
              <a:rPr sz="2700" spc="-325" dirty="0">
                <a:solidFill>
                  <a:schemeClr val="bg1"/>
                </a:solidFill>
                <a:latin typeface="+mj-lt"/>
                <a:cs typeface="Arial"/>
              </a:rPr>
              <a:t>Gap</a:t>
            </a:r>
            <a:endParaRPr sz="2700" dirty="0">
              <a:solidFill>
                <a:schemeClr val="bg1"/>
              </a:solidFill>
              <a:latin typeface="+mj-lt"/>
              <a:cs typeface="Arial"/>
            </a:endParaRPr>
          </a:p>
          <a:p>
            <a:pPr marL="287020" indent="-274955" algn="just">
              <a:lnSpc>
                <a:spcPct val="100000"/>
              </a:lnSpc>
              <a:spcBef>
                <a:spcPts val="1225"/>
              </a:spcBef>
              <a:buChar char="▪"/>
              <a:tabLst>
                <a:tab pos="287655" algn="l"/>
              </a:tabLst>
            </a:pPr>
            <a:r>
              <a:rPr sz="2700" spc="-225" dirty="0">
                <a:solidFill>
                  <a:schemeClr val="bg1"/>
                </a:solidFill>
                <a:latin typeface="+mj-lt"/>
                <a:cs typeface="Arial"/>
              </a:rPr>
              <a:t>Cost </a:t>
            </a:r>
            <a:r>
              <a:rPr sz="2700" spc="35" dirty="0">
                <a:solidFill>
                  <a:schemeClr val="bg1"/>
                </a:solidFill>
                <a:latin typeface="+mj-lt"/>
                <a:cs typeface="Arial"/>
              </a:rPr>
              <a:t>of</a:t>
            </a:r>
            <a:r>
              <a:rPr sz="2700" spc="-540" dirty="0">
                <a:solidFill>
                  <a:schemeClr val="bg1"/>
                </a:solidFill>
                <a:latin typeface="+mj-lt"/>
                <a:cs typeface="Arial"/>
              </a:rPr>
              <a:t> </a:t>
            </a:r>
            <a:r>
              <a:rPr sz="2700" spc="-155" dirty="0">
                <a:solidFill>
                  <a:schemeClr val="bg1"/>
                </a:solidFill>
                <a:latin typeface="+mj-lt"/>
                <a:cs typeface="Arial"/>
              </a:rPr>
              <a:t>Education</a:t>
            </a:r>
            <a:endParaRPr lang="en-US" sz="2700" dirty="0">
              <a:solidFill>
                <a:schemeClr val="bg1"/>
              </a:solidFill>
              <a:latin typeface="+mj-lt"/>
              <a:cs typeface="Arial"/>
            </a:endParaRPr>
          </a:p>
          <a:p>
            <a:pPr marL="287020" indent="-274955">
              <a:lnSpc>
                <a:spcPct val="100000"/>
              </a:lnSpc>
              <a:spcBef>
                <a:spcPts val="1225"/>
              </a:spcBef>
              <a:buChar char="▪"/>
              <a:tabLst>
                <a:tab pos="287655" algn="l"/>
              </a:tabLst>
            </a:pPr>
            <a:r>
              <a:rPr lang="en-US" sz="2700" spc="-285" dirty="0">
                <a:solidFill>
                  <a:schemeClr val="bg1"/>
                </a:solidFill>
                <a:latin typeface="+mj-lt"/>
                <a:cs typeface="Arial"/>
              </a:rPr>
              <a:t>Funds </a:t>
            </a:r>
            <a:r>
              <a:rPr lang="en-US" sz="2700" spc="30" dirty="0">
                <a:solidFill>
                  <a:schemeClr val="bg1"/>
                </a:solidFill>
                <a:latin typeface="+mj-lt"/>
                <a:cs typeface="Arial"/>
              </a:rPr>
              <a:t>for</a:t>
            </a:r>
            <a:r>
              <a:rPr lang="en-US" sz="2700" spc="-515" dirty="0">
                <a:solidFill>
                  <a:schemeClr val="bg1"/>
                </a:solidFill>
                <a:latin typeface="+mj-lt"/>
                <a:cs typeface="Arial"/>
              </a:rPr>
              <a:t> </a:t>
            </a:r>
            <a:r>
              <a:rPr lang="en-US" sz="2700" spc="-150" dirty="0">
                <a:solidFill>
                  <a:schemeClr val="bg1"/>
                </a:solidFill>
                <a:latin typeface="+mj-lt"/>
                <a:cs typeface="Arial"/>
              </a:rPr>
              <a:t>Education</a:t>
            </a:r>
            <a:endParaRPr lang="en-US" sz="2700" dirty="0">
              <a:solidFill>
                <a:schemeClr val="bg1"/>
              </a:solidFill>
              <a:latin typeface="+mj-lt"/>
              <a:cs typeface="Arial"/>
            </a:endParaRPr>
          </a:p>
          <a:p>
            <a:pPr marL="287020" indent="-274955">
              <a:lnSpc>
                <a:spcPct val="100000"/>
              </a:lnSpc>
              <a:spcBef>
                <a:spcPts val="1225"/>
              </a:spcBef>
              <a:buChar char="▪"/>
              <a:tabLst>
                <a:tab pos="287655" algn="l"/>
              </a:tabLst>
            </a:pPr>
            <a:r>
              <a:rPr lang="en-US" sz="2700" spc="-215" dirty="0">
                <a:solidFill>
                  <a:schemeClr val="bg1"/>
                </a:solidFill>
                <a:latin typeface="+mj-lt"/>
                <a:cs typeface="Arial"/>
              </a:rPr>
              <a:t>Technical</a:t>
            </a:r>
            <a:r>
              <a:rPr lang="en-US" sz="2700" spc="-495" dirty="0">
                <a:solidFill>
                  <a:schemeClr val="bg1"/>
                </a:solidFill>
                <a:latin typeface="+mj-lt"/>
                <a:cs typeface="Arial"/>
              </a:rPr>
              <a:t> </a:t>
            </a:r>
            <a:r>
              <a:rPr lang="en-US" sz="2700" spc="-150" dirty="0">
                <a:solidFill>
                  <a:schemeClr val="bg1"/>
                </a:solidFill>
                <a:latin typeface="+mj-lt"/>
                <a:cs typeface="Arial"/>
              </a:rPr>
              <a:t>Education</a:t>
            </a:r>
          </a:p>
          <a:p>
            <a:pPr marL="287020" indent="-274955">
              <a:lnSpc>
                <a:spcPct val="100000"/>
              </a:lnSpc>
              <a:buChar char="▪"/>
              <a:tabLst>
                <a:tab pos="287655" algn="l"/>
              </a:tabLst>
            </a:pPr>
            <a:r>
              <a:rPr lang="en-US" sz="2700" spc="-215" dirty="0">
                <a:solidFill>
                  <a:schemeClr val="bg1"/>
                </a:solidFill>
                <a:latin typeface="+mj-lt"/>
                <a:cs typeface="Arial"/>
              </a:rPr>
              <a:t>Lack </a:t>
            </a:r>
            <a:r>
              <a:rPr lang="en-US" sz="2700" spc="35" dirty="0">
                <a:solidFill>
                  <a:schemeClr val="bg1"/>
                </a:solidFill>
                <a:latin typeface="+mj-lt"/>
                <a:cs typeface="Arial"/>
              </a:rPr>
              <a:t>of</a:t>
            </a:r>
            <a:r>
              <a:rPr lang="en-US" sz="2700" spc="-540" dirty="0">
                <a:solidFill>
                  <a:schemeClr val="bg1"/>
                </a:solidFill>
                <a:latin typeface="+mj-lt"/>
                <a:cs typeface="Arial"/>
              </a:rPr>
              <a:t> </a:t>
            </a:r>
            <a:r>
              <a:rPr lang="en-US" sz="2700" spc="-150" dirty="0">
                <a:solidFill>
                  <a:schemeClr val="bg1"/>
                </a:solidFill>
                <a:latin typeface="+mj-lt"/>
                <a:cs typeface="Arial"/>
              </a:rPr>
              <a:t>Knowledge</a:t>
            </a:r>
            <a:endParaRPr lang="en-US" sz="2700" dirty="0">
              <a:solidFill>
                <a:schemeClr val="bg1"/>
              </a:solidFill>
              <a:latin typeface="+mj-lt"/>
              <a:cs typeface="Arial"/>
            </a:endParaRPr>
          </a:p>
          <a:p>
            <a:pPr marL="287020" indent="-274955">
              <a:lnSpc>
                <a:spcPct val="100000"/>
              </a:lnSpc>
              <a:spcBef>
                <a:spcPts val="1225"/>
              </a:spcBef>
              <a:buChar char="▪"/>
              <a:tabLst>
                <a:tab pos="287655" algn="l"/>
              </a:tabLst>
            </a:pPr>
            <a:r>
              <a:rPr lang="en-US" sz="2700" spc="-95" dirty="0">
                <a:solidFill>
                  <a:schemeClr val="bg1"/>
                </a:solidFill>
                <a:latin typeface="+mj-lt"/>
                <a:cs typeface="Arial"/>
              </a:rPr>
              <a:t>Untrained</a:t>
            </a:r>
            <a:r>
              <a:rPr lang="en-US" sz="2700" spc="-690" dirty="0">
                <a:solidFill>
                  <a:schemeClr val="bg1"/>
                </a:solidFill>
                <a:latin typeface="+mj-lt"/>
                <a:cs typeface="Arial"/>
              </a:rPr>
              <a:t> </a:t>
            </a:r>
            <a:r>
              <a:rPr lang="en-US" sz="2700" spc="-290" dirty="0">
                <a:solidFill>
                  <a:schemeClr val="bg1"/>
                </a:solidFill>
                <a:latin typeface="+mj-lt"/>
                <a:cs typeface="Arial"/>
              </a:rPr>
              <a:t>Teachers</a:t>
            </a:r>
            <a:endParaRPr lang="en-US" sz="2700" dirty="0">
              <a:solidFill>
                <a:schemeClr val="bg1"/>
              </a:solidFill>
              <a:latin typeface="+mj-lt"/>
              <a:cs typeface="Arial"/>
            </a:endParaRPr>
          </a:p>
          <a:p>
            <a:pPr marL="287020" indent="-274955">
              <a:lnSpc>
                <a:spcPct val="100000"/>
              </a:lnSpc>
              <a:spcBef>
                <a:spcPts val="1225"/>
              </a:spcBef>
              <a:buChar char="▪"/>
              <a:tabLst>
                <a:tab pos="287655" algn="l"/>
              </a:tabLst>
            </a:pPr>
            <a:endParaRPr lang="en-US" sz="3000" dirty="0">
              <a:solidFill>
                <a:schemeClr val="bg1"/>
              </a:solidFill>
              <a:cs typeface="Arial"/>
            </a:endParaRPr>
          </a:p>
          <a:p>
            <a:pPr marL="287020" indent="-274955" algn="just">
              <a:lnSpc>
                <a:spcPct val="100000"/>
              </a:lnSpc>
              <a:spcBef>
                <a:spcPts val="1225"/>
              </a:spcBef>
              <a:buChar char="▪"/>
              <a:tabLst>
                <a:tab pos="287655" algn="l"/>
              </a:tabLst>
            </a:pPr>
            <a:endParaRPr sz="3000" dirty="0">
              <a:solidFill>
                <a:schemeClr val="bg1"/>
              </a:solidFill>
              <a:latin typeface="+mj-lt"/>
              <a:cs typeface="Arial"/>
            </a:endParaRPr>
          </a:p>
        </p:txBody>
      </p:sp>
    </p:spTree>
    <p:extLst>
      <p:ext uri="{BB962C8B-B14F-4D97-AF65-F5344CB8AC3E}">
        <p14:creationId xmlns:p14="http://schemas.microsoft.com/office/powerpoint/2010/main" val="22430547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37179" y="415778"/>
            <a:ext cx="5256784" cy="705321"/>
          </a:xfrm>
          <a:prstGeom prst="rect">
            <a:avLst/>
          </a:prstGeom>
        </p:spPr>
        <p:txBody>
          <a:bodyPr vert="horz" wrap="square" lIns="0" tIns="12700" rIns="0" bIns="0" rtlCol="0">
            <a:spAutoFit/>
          </a:bodyPr>
          <a:lstStyle/>
          <a:p>
            <a:pPr marL="12700" algn="ctr">
              <a:lnSpc>
                <a:spcPct val="100000"/>
              </a:lnSpc>
              <a:spcBef>
                <a:spcPts val="100"/>
              </a:spcBef>
            </a:pPr>
            <a:r>
              <a:rPr sz="4500" b="1" spc="445" dirty="0">
                <a:solidFill>
                  <a:srgbClr val="FF0000"/>
                </a:solidFill>
              </a:rPr>
              <a:t>Solutions</a:t>
            </a:r>
            <a:endParaRPr sz="4500" b="1" dirty="0">
              <a:solidFill>
                <a:srgbClr val="FF0000"/>
              </a:solidFill>
            </a:endParaRPr>
          </a:p>
        </p:txBody>
      </p:sp>
      <p:sp>
        <p:nvSpPr>
          <p:cNvPr id="3" name="object 3"/>
          <p:cNvSpPr txBox="1"/>
          <p:nvPr/>
        </p:nvSpPr>
        <p:spPr>
          <a:xfrm>
            <a:off x="1223683" y="1269016"/>
            <a:ext cx="10112188" cy="5593839"/>
          </a:xfrm>
          <a:prstGeom prst="rect">
            <a:avLst/>
          </a:prstGeom>
        </p:spPr>
        <p:txBody>
          <a:bodyPr vert="horz" wrap="square" lIns="0" tIns="180340" rIns="0" bIns="0" rtlCol="0">
            <a:spAutoFit/>
          </a:bodyPr>
          <a:lstStyle/>
          <a:p>
            <a:pPr marL="287020" indent="-274955" algn="just">
              <a:lnSpc>
                <a:spcPct val="100000"/>
              </a:lnSpc>
              <a:spcBef>
                <a:spcPts val="1420"/>
              </a:spcBef>
              <a:buChar char="▪"/>
              <a:tabLst>
                <a:tab pos="287655" algn="l"/>
              </a:tabLst>
            </a:pPr>
            <a:r>
              <a:rPr sz="3000" spc="-95" dirty="0">
                <a:solidFill>
                  <a:schemeClr val="bg1"/>
                </a:solidFill>
                <a:latin typeface="+mj-lt"/>
                <a:cs typeface="Arial"/>
              </a:rPr>
              <a:t>Making </a:t>
            </a:r>
            <a:r>
              <a:rPr sz="3000" spc="-100" dirty="0">
                <a:solidFill>
                  <a:schemeClr val="bg1"/>
                </a:solidFill>
                <a:latin typeface="+mj-lt"/>
                <a:cs typeface="Arial"/>
              </a:rPr>
              <a:t>technical</a:t>
            </a:r>
            <a:r>
              <a:rPr lang="en-US" sz="3000" spc="-100" dirty="0">
                <a:solidFill>
                  <a:schemeClr val="bg1"/>
                </a:solidFill>
                <a:latin typeface="+mj-lt"/>
                <a:cs typeface="Arial"/>
              </a:rPr>
              <a:t>  </a:t>
            </a:r>
            <a:r>
              <a:rPr sz="3000" spc="-100" dirty="0">
                <a:solidFill>
                  <a:schemeClr val="bg1"/>
                </a:solidFill>
                <a:latin typeface="+mj-lt"/>
                <a:cs typeface="Arial"/>
              </a:rPr>
              <a:t>education</a:t>
            </a:r>
            <a:r>
              <a:rPr sz="3000" spc="-750" dirty="0">
                <a:solidFill>
                  <a:schemeClr val="bg1"/>
                </a:solidFill>
                <a:latin typeface="+mj-lt"/>
                <a:cs typeface="Arial"/>
              </a:rPr>
              <a:t> </a:t>
            </a:r>
            <a:r>
              <a:rPr lang="en-US" sz="3000" spc="-750" dirty="0">
                <a:solidFill>
                  <a:schemeClr val="bg1"/>
                </a:solidFill>
                <a:latin typeface="+mj-lt"/>
                <a:cs typeface="Arial"/>
              </a:rPr>
              <a:t>                    </a:t>
            </a:r>
            <a:r>
              <a:rPr lang="en-US" sz="3000" spc="-130" dirty="0">
                <a:solidFill>
                  <a:schemeClr val="bg1"/>
                </a:solidFill>
                <a:latin typeface="+mj-lt"/>
                <a:cs typeface="Arial"/>
              </a:rPr>
              <a:t>      c</a:t>
            </a:r>
            <a:r>
              <a:rPr sz="3000" spc="-130" dirty="0">
                <a:solidFill>
                  <a:schemeClr val="bg1"/>
                </a:solidFill>
                <a:latin typeface="+mj-lt"/>
                <a:cs typeface="Arial"/>
              </a:rPr>
              <a:t>ompulsory.</a:t>
            </a:r>
            <a:endParaRPr sz="3000" dirty="0">
              <a:solidFill>
                <a:schemeClr val="bg1"/>
              </a:solidFill>
              <a:latin typeface="+mj-lt"/>
              <a:cs typeface="Arial"/>
            </a:endParaRPr>
          </a:p>
          <a:p>
            <a:pPr marL="287020" marR="889000" indent="-274955" algn="just">
              <a:lnSpc>
                <a:spcPts val="4320"/>
              </a:lnSpc>
              <a:spcBef>
                <a:spcPts val="1865"/>
              </a:spcBef>
              <a:buChar char="▪"/>
              <a:tabLst>
                <a:tab pos="287655" algn="l"/>
              </a:tabLst>
            </a:pPr>
            <a:r>
              <a:rPr sz="3000" spc="-100" dirty="0">
                <a:solidFill>
                  <a:schemeClr val="bg1"/>
                </a:solidFill>
                <a:latin typeface="+mj-lt"/>
                <a:cs typeface="Arial"/>
              </a:rPr>
              <a:t>Providing </a:t>
            </a:r>
            <a:r>
              <a:rPr sz="3000" spc="-105" dirty="0">
                <a:solidFill>
                  <a:schemeClr val="bg1"/>
                </a:solidFill>
                <a:latin typeface="+mj-lt"/>
                <a:cs typeface="Arial"/>
              </a:rPr>
              <a:t>students </a:t>
            </a:r>
            <a:r>
              <a:rPr sz="3000" spc="-70" dirty="0">
                <a:solidFill>
                  <a:schemeClr val="bg1"/>
                </a:solidFill>
                <a:latin typeface="+mj-lt"/>
                <a:cs typeface="Arial"/>
              </a:rPr>
              <a:t>strong</a:t>
            </a:r>
            <a:r>
              <a:rPr lang="en-US" sz="3000" spc="-70" dirty="0">
                <a:solidFill>
                  <a:schemeClr val="bg1"/>
                </a:solidFill>
                <a:latin typeface="+mj-lt"/>
                <a:cs typeface="Arial"/>
              </a:rPr>
              <a:t> </a:t>
            </a:r>
            <a:r>
              <a:rPr sz="3000" spc="-775" dirty="0">
                <a:solidFill>
                  <a:schemeClr val="bg1"/>
                </a:solidFill>
                <a:latin typeface="+mj-lt"/>
                <a:cs typeface="Arial"/>
              </a:rPr>
              <a:t> </a:t>
            </a:r>
            <a:r>
              <a:rPr lang="en-US" sz="3000" spc="-775" dirty="0">
                <a:solidFill>
                  <a:schemeClr val="bg1"/>
                </a:solidFill>
                <a:latin typeface="+mj-lt"/>
                <a:cs typeface="Arial"/>
              </a:rPr>
              <a:t>     </a:t>
            </a:r>
            <a:r>
              <a:rPr sz="3000" spc="-70" dirty="0">
                <a:solidFill>
                  <a:schemeClr val="bg1"/>
                </a:solidFill>
                <a:latin typeface="+mj-lt"/>
                <a:cs typeface="Arial"/>
              </a:rPr>
              <a:t>monetary  </a:t>
            </a:r>
            <a:r>
              <a:rPr sz="3000" spc="-125" dirty="0">
                <a:solidFill>
                  <a:schemeClr val="bg1"/>
                </a:solidFill>
                <a:latin typeface="+mj-lt"/>
                <a:cs typeface="Arial"/>
              </a:rPr>
              <a:t>grounds.</a:t>
            </a:r>
            <a:endParaRPr sz="3000" dirty="0">
              <a:solidFill>
                <a:schemeClr val="bg1"/>
              </a:solidFill>
              <a:latin typeface="+mj-lt"/>
              <a:cs typeface="Arial"/>
            </a:endParaRPr>
          </a:p>
          <a:p>
            <a:pPr marL="287020" marR="517525" indent="-274955" algn="just">
              <a:lnSpc>
                <a:spcPts val="4320"/>
              </a:lnSpc>
              <a:spcBef>
                <a:spcPts val="1800"/>
              </a:spcBef>
              <a:buChar char="▪"/>
              <a:tabLst>
                <a:tab pos="287655" algn="l"/>
              </a:tabLst>
            </a:pPr>
            <a:r>
              <a:rPr sz="3000" spc="-95" dirty="0">
                <a:solidFill>
                  <a:schemeClr val="bg1"/>
                </a:solidFill>
                <a:latin typeface="+mj-lt"/>
                <a:cs typeface="Arial"/>
              </a:rPr>
              <a:t>More</a:t>
            </a:r>
            <a:r>
              <a:rPr sz="3000" spc="-315" dirty="0">
                <a:solidFill>
                  <a:schemeClr val="bg1"/>
                </a:solidFill>
                <a:latin typeface="+mj-lt"/>
                <a:cs typeface="Arial"/>
              </a:rPr>
              <a:t> </a:t>
            </a:r>
            <a:r>
              <a:rPr sz="3000" spc="-60" dirty="0">
                <a:solidFill>
                  <a:schemeClr val="bg1"/>
                </a:solidFill>
                <a:latin typeface="+mj-lt"/>
                <a:cs typeface="Arial"/>
              </a:rPr>
              <a:t>funding</a:t>
            </a:r>
            <a:r>
              <a:rPr sz="3000" spc="-295" dirty="0">
                <a:solidFill>
                  <a:schemeClr val="bg1"/>
                </a:solidFill>
                <a:latin typeface="+mj-lt"/>
                <a:cs typeface="Arial"/>
              </a:rPr>
              <a:t> </a:t>
            </a:r>
            <a:r>
              <a:rPr sz="3000" spc="-135" dirty="0">
                <a:solidFill>
                  <a:schemeClr val="bg1"/>
                </a:solidFill>
                <a:latin typeface="+mj-lt"/>
                <a:cs typeface="Arial"/>
              </a:rPr>
              <a:t>should</a:t>
            </a:r>
            <a:r>
              <a:rPr sz="3000" spc="-320" dirty="0">
                <a:solidFill>
                  <a:schemeClr val="bg1"/>
                </a:solidFill>
                <a:latin typeface="+mj-lt"/>
                <a:cs typeface="Arial"/>
              </a:rPr>
              <a:t> </a:t>
            </a:r>
            <a:r>
              <a:rPr sz="3000" spc="-165" dirty="0">
                <a:solidFill>
                  <a:schemeClr val="bg1"/>
                </a:solidFill>
                <a:latin typeface="+mj-lt"/>
                <a:cs typeface="Arial"/>
              </a:rPr>
              <a:t>be</a:t>
            </a:r>
            <a:r>
              <a:rPr sz="3000" spc="-310" dirty="0">
                <a:solidFill>
                  <a:schemeClr val="bg1"/>
                </a:solidFill>
                <a:latin typeface="+mj-lt"/>
                <a:cs typeface="Arial"/>
              </a:rPr>
              <a:t> </a:t>
            </a:r>
            <a:r>
              <a:rPr sz="3000" spc="-130" dirty="0">
                <a:solidFill>
                  <a:schemeClr val="bg1"/>
                </a:solidFill>
                <a:latin typeface="+mj-lt"/>
                <a:cs typeface="Arial"/>
              </a:rPr>
              <a:t>aided</a:t>
            </a:r>
            <a:r>
              <a:rPr sz="3000" spc="-335" dirty="0">
                <a:solidFill>
                  <a:schemeClr val="bg1"/>
                </a:solidFill>
                <a:latin typeface="+mj-lt"/>
                <a:cs typeface="Arial"/>
              </a:rPr>
              <a:t> </a:t>
            </a:r>
            <a:r>
              <a:rPr sz="3000" spc="-85" dirty="0">
                <a:solidFill>
                  <a:schemeClr val="bg1"/>
                </a:solidFill>
                <a:latin typeface="+mj-lt"/>
                <a:cs typeface="Arial"/>
              </a:rPr>
              <a:t>by</a:t>
            </a:r>
            <a:r>
              <a:rPr sz="3000" spc="-310" dirty="0">
                <a:solidFill>
                  <a:schemeClr val="bg1"/>
                </a:solidFill>
                <a:latin typeface="+mj-lt"/>
                <a:cs typeface="Arial"/>
              </a:rPr>
              <a:t> </a:t>
            </a:r>
            <a:r>
              <a:rPr sz="3000" spc="-110" dirty="0">
                <a:solidFill>
                  <a:schemeClr val="bg1"/>
                </a:solidFill>
                <a:latin typeface="+mj-lt"/>
                <a:cs typeface="Arial"/>
              </a:rPr>
              <a:t>local  </a:t>
            </a:r>
            <a:r>
              <a:rPr sz="3000" spc="-80" dirty="0">
                <a:solidFill>
                  <a:schemeClr val="bg1"/>
                </a:solidFill>
                <a:latin typeface="+mj-lt"/>
                <a:cs typeface="Arial"/>
              </a:rPr>
              <a:t>government</a:t>
            </a:r>
            <a:r>
              <a:rPr lang="en-US" sz="3000" spc="-80" dirty="0">
                <a:solidFill>
                  <a:schemeClr val="bg1"/>
                </a:solidFill>
                <a:latin typeface="+mj-lt"/>
                <a:cs typeface="Arial"/>
              </a:rPr>
              <a:t>.</a:t>
            </a:r>
          </a:p>
          <a:p>
            <a:pPr marL="287020" marR="5080" indent="-274955" algn="just">
              <a:lnSpc>
                <a:spcPts val="4320"/>
              </a:lnSpc>
              <a:spcBef>
                <a:spcPts val="640"/>
              </a:spcBef>
              <a:buChar char="▪"/>
              <a:tabLst>
                <a:tab pos="287655" algn="l"/>
              </a:tabLst>
            </a:pPr>
            <a:r>
              <a:rPr lang="en-US" sz="3000" spc="-130" dirty="0">
                <a:solidFill>
                  <a:schemeClr val="bg1"/>
                </a:solidFill>
                <a:cs typeface="Arial"/>
              </a:rPr>
              <a:t>An </a:t>
            </a:r>
            <a:r>
              <a:rPr lang="en-US" sz="3000" spc="-55" dirty="0">
                <a:solidFill>
                  <a:schemeClr val="bg1"/>
                </a:solidFill>
                <a:cs typeface="Arial"/>
              </a:rPr>
              <a:t>effective </a:t>
            </a:r>
            <a:r>
              <a:rPr lang="en-US" sz="3000" spc="-20" dirty="0">
                <a:solidFill>
                  <a:schemeClr val="bg1"/>
                </a:solidFill>
                <a:cs typeface="Arial"/>
              </a:rPr>
              <a:t>monitoring </a:t>
            </a:r>
            <a:r>
              <a:rPr lang="en-US" sz="3000" spc="-145" dirty="0">
                <a:solidFill>
                  <a:schemeClr val="bg1"/>
                </a:solidFill>
                <a:cs typeface="Arial"/>
              </a:rPr>
              <a:t>system </a:t>
            </a:r>
            <a:r>
              <a:rPr lang="en-US" sz="3000" spc="20" dirty="0">
                <a:solidFill>
                  <a:schemeClr val="bg1"/>
                </a:solidFill>
                <a:cs typeface="Arial"/>
              </a:rPr>
              <a:t>for  </a:t>
            </a:r>
            <a:r>
              <a:rPr lang="en-US" sz="3000" spc="-50" dirty="0">
                <a:solidFill>
                  <a:schemeClr val="bg1"/>
                </a:solidFill>
                <a:cs typeface="Arial"/>
              </a:rPr>
              <a:t>corruption </a:t>
            </a:r>
            <a:r>
              <a:rPr lang="en-US" sz="3000" spc="-40" dirty="0">
                <a:solidFill>
                  <a:schemeClr val="bg1"/>
                </a:solidFill>
                <a:cs typeface="Arial"/>
              </a:rPr>
              <a:t>in </a:t>
            </a:r>
            <a:r>
              <a:rPr lang="en-US" sz="3000" spc="-100" dirty="0">
                <a:solidFill>
                  <a:schemeClr val="bg1"/>
                </a:solidFill>
                <a:cs typeface="Arial"/>
              </a:rPr>
              <a:t>education</a:t>
            </a:r>
            <a:r>
              <a:rPr lang="en-US" sz="3000" spc="-860" dirty="0">
                <a:solidFill>
                  <a:schemeClr val="bg1"/>
                </a:solidFill>
                <a:cs typeface="Arial"/>
              </a:rPr>
              <a:t> </a:t>
            </a:r>
            <a:r>
              <a:rPr lang="en-US" sz="3000" spc="-55" dirty="0">
                <a:solidFill>
                  <a:schemeClr val="bg1"/>
                </a:solidFill>
                <a:cs typeface="Arial"/>
              </a:rPr>
              <a:t>department.</a:t>
            </a:r>
            <a:endParaRPr lang="en-US" sz="3000" dirty="0">
              <a:solidFill>
                <a:schemeClr val="bg1"/>
              </a:solidFill>
              <a:cs typeface="Arial"/>
            </a:endParaRPr>
          </a:p>
          <a:p>
            <a:pPr marL="287020" marR="95885" indent="-274955" algn="just">
              <a:lnSpc>
                <a:spcPts val="4320"/>
              </a:lnSpc>
              <a:spcBef>
                <a:spcPts val="1800"/>
              </a:spcBef>
              <a:buChar char="▪"/>
              <a:tabLst>
                <a:tab pos="287655" algn="l"/>
              </a:tabLst>
            </a:pPr>
            <a:r>
              <a:rPr lang="en-US" sz="3000" spc="-90" dirty="0">
                <a:solidFill>
                  <a:schemeClr val="bg1"/>
                </a:solidFill>
                <a:cs typeface="Arial"/>
              </a:rPr>
              <a:t>Legislation</a:t>
            </a:r>
            <a:r>
              <a:rPr lang="en-US" sz="3000" spc="-315" dirty="0">
                <a:solidFill>
                  <a:schemeClr val="bg1"/>
                </a:solidFill>
                <a:cs typeface="Arial"/>
              </a:rPr>
              <a:t> </a:t>
            </a:r>
            <a:r>
              <a:rPr lang="en-US" sz="3000" spc="-160" dirty="0">
                <a:solidFill>
                  <a:schemeClr val="bg1"/>
                </a:solidFill>
                <a:cs typeface="Arial"/>
              </a:rPr>
              <a:t>and</a:t>
            </a:r>
            <a:r>
              <a:rPr lang="en-US" sz="3000" spc="-305" dirty="0">
                <a:solidFill>
                  <a:schemeClr val="bg1"/>
                </a:solidFill>
                <a:cs typeface="Arial"/>
              </a:rPr>
              <a:t> </a:t>
            </a:r>
            <a:r>
              <a:rPr lang="en-US" sz="3000" spc="-100" dirty="0">
                <a:solidFill>
                  <a:schemeClr val="bg1"/>
                </a:solidFill>
                <a:cs typeface="Arial"/>
              </a:rPr>
              <a:t>structures</a:t>
            </a:r>
            <a:r>
              <a:rPr lang="en-US" sz="3000" spc="-335" dirty="0">
                <a:solidFill>
                  <a:schemeClr val="bg1"/>
                </a:solidFill>
                <a:cs typeface="Arial"/>
              </a:rPr>
              <a:t> </a:t>
            </a:r>
            <a:r>
              <a:rPr lang="en-US" sz="3000" spc="-135" dirty="0">
                <a:solidFill>
                  <a:schemeClr val="bg1"/>
                </a:solidFill>
                <a:cs typeface="Arial"/>
              </a:rPr>
              <a:t>should</a:t>
            </a:r>
            <a:r>
              <a:rPr lang="en-US" sz="3000" spc="-320" dirty="0">
                <a:solidFill>
                  <a:schemeClr val="bg1"/>
                </a:solidFill>
                <a:cs typeface="Arial"/>
              </a:rPr>
              <a:t> </a:t>
            </a:r>
            <a:r>
              <a:rPr lang="en-US" sz="3000" spc="-170" dirty="0">
                <a:solidFill>
                  <a:schemeClr val="bg1"/>
                </a:solidFill>
                <a:cs typeface="Arial"/>
              </a:rPr>
              <a:t>be  </a:t>
            </a:r>
            <a:r>
              <a:rPr lang="en-US" sz="3000" spc="-75" dirty="0">
                <a:solidFill>
                  <a:schemeClr val="bg1"/>
                </a:solidFill>
                <a:cs typeface="Arial"/>
              </a:rPr>
              <a:t>framed </a:t>
            </a:r>
            <a:r>
              <a:rPr lang="en-US" sz="3000" spc="25" dirty="0">
                <a:solidFill>
                  <a:schemeClr val="bg1"/>
                </a:solidFill>
                <a:cs typeface="Arial"/>
              </a:rPr>
              <a:t>for  </a:t>
            </a:r>
            <a:r>
              <a:rPr lang="en-US" sz="3000" spc="-765" dirty="0">
                <a:solidFill>
                  <a:schemeClr val="bg1"/>
                </a:solidFill>
                <a:cs typeface="Arial"/>
              </a:rPr>
              <a:t> </a:t>
            </a:r>
            <a:r>
              <a:rPr lang="en-US" sz="3000" spc="-100" dirty="0">
                <a:solidFill>
                  <a:schemeClr val="bg1"/>
                </a:solidFill>
                <a:cs typeface="Arial"/>
              </a:rPr>
              <a:t>education </a:t>
            </a:r>
            <a:r>
              <a:rPr lang="en-US" sz="3000" spc="-145" dirty="0">
                <a:solidFill>
                  <a:schemeClr val="bg1"/>
                </a:solidFill>
                <a:cs typeface="Arial"/>
              </a:rPr>
              <a:t>system.</a:t>
            </a:r>
            <a:endParaRPr lang="en-US" sz="3000" dirty="0">
              <a:solidFill>
                <a:schemeClr val="bg1"/>
              </a:solidFill>
              <a:cs typeface="Arial"/>
            </a:endParaRPr>
          </a:p>
          <a:p>
            <a:pPr marL="287020" indent="-274955" algn="just">
              <a:lnSpc>
                <a:spcPct val="100000"/>
              </a:lnSpc>
              <a:spcBef>
                <a:spcPts val="1255"/>
              </a:spcBef>
              <a:buChar char="▪"/>
              <a:tabLst>
                <a:tab pos="287655" algn="l"/>
              </a:tabLst>
            </a:pPr>
            <a:r>
              <a:rPr lang="en-US" sz="3000" spc="-215" dirty="0">
                <a:solidFill>
                  <a:schemeClr val="bg1"/>
                </a:solidFill>
                <a:cs typeface="Arial"/>
              </a:rPr>
              <a:t>Career </a:t>
            </a:r>
            <a:r>
              <a:rPr lang="en-US" sz="3000" spc="-145" dirty="0">
                <a:solidFill>
                  <a:schemeClr val="bg1"/>
                </a:solidFill>
                <a:cs typeface="Arial"/>
              </a:rPr>
              <a:t>counseling </a:t>
            </a:r>
            <a:r>
              <a:rPr lang="en-US" sz="3000" spc="10" dirty="0">
                <a:solidFill>
                  <a:schemeClr val="bg1"/>
                </a:solidFill>
                <a:cs typeface="Arial"/>
              </a:rPr>
              <a:t>from </a:t>
            </a:r>
            <a:r>
              <a:rPr lang="en-US" sz="3000" spc="-765" dirty="0">
                <a:solidFill>
                  <a:schemeClr val="bg1"/>
                </a:solidFill>
                <a:cs typeface="Arial"/>
              </a:rPr>
              <a:t> </a:t>
            </a:r>
            <a:r>
              <a:rPr lang="en-US" sz="3000" spc="-150" dirty="0">
                <a:solidFill>
                  <a:schemeClr val="bg1"/>
                </a:solidFill>
                <a:cs typeface="Arial"/>
              </a:rPr>
              <a:t>school </a:t>
            </a:r>
            <a:r>
              <a:rPr lang="en-US" sz="3000" spc="-120" dirty="0">
                <a:solidFill>
                  <a:schemeClr val="bg1"/>
                </a:solidFill>
                <a:cs typeface="Arial"/>
              </a:rPr>
              <a:t>level.</a:t>
            </a:r>
            <a:endParaRPr lang="en-US" sz="3000" dirty="0">
              <a:solidFill>
                <a:schemeClr val="bg1"/>
              </a:solidFill>
              <a:cs typeface="Arial"/>
            </a:endParaRPr>
          </a:p>
          <a:p>
            <a:pPr marL="287020" marR="517525" indent="-274955" algn="just">
              <a:lnSpc>
                <a:spcPts val="4320"/>
              </a:lnSpc>
              <a:spcBef>
                <a:spcPts val="1800"/>
              </a:spcBef>
              <a:buChar char="▪"/>
              <a:tabLst>
                <a:tab pos="287655" algn="l"/>
              </a:tabLst>
            </a:pPr>
            <a:endParaRPr sz="3000" dirty="0">
              <a:solidFill>
                <a:schemeClr val="bg1"/>
              </a:solidFill>
              <a:latin typeface="+mj-lt"/>
              <a:cs typeface="Arial"/>
            </a:endParaRPr>
          </a:p>
        </p:txBody>
      </p:sp>
    </p:spTree>
    <p:extLst>
      <p:ext uri="{BB962C8B-B14F-4D97-AF65-F5344CB8AC3E}">
        <p14:creationId xmlns:p14="http://schemas.microsoft.com/office/powerpoint/2010/main" val="405260626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56709" y="1500223"/>
            <a:ext cx="9062301" cy="3287438"/>
          </a:xfrm>
          <a:prstGeom prst="rect">
            <a:avLst/>
          </a:prstGeom>
        </p:spPr>
        <p:txBody>
          <a:bodyPr vert="horz" wrap="square" lIns="0" tIns="67945" rIns="0" bIns="0" rtlCol="0">
            <a:spAutoFit/>
          </a:bodyPr>
          <a:lstStyle/>
          <a:p>
            <a:pPr marL="287020" marR="5080" indent="-274955" algn="just">
              <a:lnSpc>
                <a:spcPts val="3460"/>
              </a:lnSpc>
              <a:spcBef>
                <a:spcPts val="535"/>
              </a:spcBef>
              <a:buChar char="▪"/>
              <a:tabLst>
                <a:tab pos="287655" algn="l"/>
              </a:tabLst>
            </a:pPr>
            <a:r>
              <a:rPr sz="3000" spc="-130" dirty="0">
                <a:solidFill>
                  <a:schemeClr val="bg1"/>
                </a:solidFill>
                <a:latin typeface="+mj-lt"/>
                <a:cs typeface="Arial"/>
              </a:rPr>
              <a:t>Parents</a:t>
            </a:r>
            <a:r>
              <a:rPr sz="3000" spc="-270" dirty="0">
                <a:solidFill>
                  <a:schemeClr val="bg1"/>
                </a:solidFill>
                <a:latin typeface="+mj-lt"/>
                <a:cs typeface="Arial"/>
              </a:rPr>
              <a:t> </a:t>
            </a:r>
            <a:r>
              <a:rPr sz="3000" spc="-105" dirty="0">
                <a:solidFill>
                  <a:schemeClr val="bg1"/>
                </a:solidFill>
                <a:latin typeface="+mj-lt"/>
                <a:cs typeface="Arial"/>
              </a:rPr>
              <a:t>should</a:t>
            </a:r>
            <a:r>
              <a:rPr sz="3000" spc="-260" dirty="0">
                <a:solidFill>
                  <a:schemeClr val="bg1"/>
                </a:solidFill>
                <a:latin typeface="+mj-lt"/>
                <a:cs typeface="Arial"/>
              </a:rPr>
              <a:t> </a:t>
            </a:r>
            <a:r>
              <a:rPr sz="3000" spc="-140" dirty="0">
                <a:solidFill>
                  <a:schemeClr val="bg1"/>
                </a:solidFill>
                <a:latin typeface="+mj-lt"/>
                <a:cs typeface="Arial"/>
              </a:rPr>
              <a:t>also</a:t>
            </a:r>
            <a:r>
              <a:rPr sz="3000" spc="-270" dirty="0">
                <a:solidFill>
                  <a:schemeClr val="bg1"/>
                </a:solidFill>
                <a:latin typeface="+mj-lt"/>
                <a:cs typeface="Arial"/>
              </a:rPr>
              <a:t> </a:t>
            </a:r>
            <a:r>
              <a:rPr sz="3000" spc="-125" dirty="0">
                <a:solidFill>
                  <a:schemeClr val="bg1"/>
                </a:solidFill>
                <a:latin typeface="+mj-lt"/>
                <a:cs typeface="Arial"/>
              </a:rPr>
              <a:t>be</a:t>
            </a:r>
            <a:r>
              <a:rPr sz="3000" spc="-275" dirty="0">
                <a:solidFill>
                  <a:schemeClr val="bg1"/>
                </a:solidFill>
                <a:latin typeface="+mj-lt"/>
                <a:cs typeface="Arial"/>
              </a:rPr>
              <a:t> </a:t>
            </a:r>
            <a:r>
              <a:rPr sz="3000" spc="-90" dirty="0">
                <a:solidFill>
                  <a:schemeClr val="bg1"/>
                </a:solidFill>
                <a:latin typeface="+mj-lt"/>
                <a:cs typeface="Arial"/>
              </a:rPr>
              <a:t>consulted</a:t>
            </a:r>
            <a:r>
              <a:rPr sz="3000" spc="-270" dirty="0">
                <a:solidFill>
                  <a:schemeClr val="bg1"/>
                </a:solidFill>
                <a:latin typeface="+mj-lt"/>
                <a:cs typeface="Arial"/>
              </a:rPr>
              <a:t> </a:t>
            </a:r>
            <a:r>
              <a:rPr sz="3000" spc="-70" dirty="0">
                <a:solidFill>
                  <a:schemeClr val="bg1"/>
                </a:solidFill>
                <a:latin typeface="+mj-lt"/>
                <a:cs typeface="Arial"/>
              </a:rPr>
              <a:t>towards</a:t>
            </a:r>
            <a:r>
              <a:rPr sz="3000" spc="-260" dirty="0">
                <a:solidFill>
                  <a:schemeClr val="bg1"/>
                </a:solidFill>
                <a:latin typeface="+mj-lt"/>
                <a:cs typeface="Arial"/>
              </a:rPr>
              <a:t> </a:t>
            </a:r>
            <a:r>
              <a:rPr sz="3000" spc="-5" dirty="0">
                <a:solidFill>
                  <a:schemeClr val="bg1"/>
                </a:solidFill>
                <a:latin typeface="+mj-lt"/>
                <a:cs typeface="Arial"/>
              </a:rPr>
              <a:t>their  </a:t>
            </a:r>
            <a:r>
              <a:rPr sz="3000" spc="-70" dirty="0">
                <a:solidFill>
                  <a:schemeClr val="bg1"/>
                </a:solidFill>
                <a:latin typeface="+mj-lt"/>
                <a:cs typeface="Arial"/>
              </a:rPr>
              <a:t>children.</a:t>
            </a:r>
            <a:endParaRPr sz="3000" dirty="0">
              <a:solidFill>
                <a:schemeClr val="bg1"/>
              </a:solidFill>
              <a:latin typeface="+mj-lt"/>
              <a:cs typeface="Arial"/>
            </a:endParaRPr>
          </a:p>
          <a:p>
            <a:pPr marL="287020" indent="-274955" algn="just">
              <a:lnSpc>
                <a:spcPct val="100000"/>
              </a:lnSpc>
              <a:spcBef>
                <a:spcPts val="1365"/>
              </a:spcBef>
              <a:buChar char="▪"/>
              <a:tabLst>
                <a:tab pos="287655" algn="l"/>
              </a:tabLst>
            </a:pPr>
            <a:r>
              <a:rPr sz="3000" spc="-165" dirty="0">
                <a:solidFill>
                  <a:schemeClr val="bg1"/>
                </a:solidFill>
                <a:latin typeface="+mj-lt"/>
                <a:cs typeface="Arial"/>
              </a:rPr>
              <a:t>Two </a:t>
            </a:r>
            <a:r>
              <a:rPr sz="3000" spc="-145" dirty="0">
                <a:solidFill>
                  <a:schemeClr val="bg1"/>
                </a:solidFill>
                <a:latin typeface="+mj-lt"/>
                <a:cs typeface="Arial"/>
              </a:rPr>
              <a:t>approaches </a:t>
            </a:r>
            <a:r>
              <a:rPr sz="3000" spc="20" dirty="0">
                <a:solidFill>
                  <a:schemeClr val="bg1"/>
                </a:solidFill>
                <a:latin typeface="+mj-lt"/>
                <a:cs typeface="Arial"/>
              </a:rPr>
              <a:t>for</a:t>
            </a:r>
            <a:r>
              <a:rPr sz="3000" spc="-480" dirty="0">
                <a:solidFill>
                  <a:schemeClr val="bg1"/>
                </a:solidFill>
                <a:latin typeface="+mj-lt"/>
                <a:cs typeface="Arial"/>
              </a:rPr>
              <a:t> </a:t>
            </a:r>
            <a:r>
              <a:rPr sz="3000" spc="-70" dirty="0">
                <a:solidFill>
                  <a:schemeClr val="bg1"/>
                </a:solidFill>
                <a:latin typeface="+mj-lt"/>
                <a:cs typeface="Arial"/>
              </a:rPr>
              <a:t>learning:</a:t>
            </a:r>
            <a:endParaRPr sz="3000" dirty="0">
              <a:solidFill>
                <a:schemeClr val="bg1"/>
              </a:solidFill>
              <a:latin typeface="+mj-lt"/>
              <a:cs typeface="Arial"/>
            </a:endParaRPr>
          </a:p>
          <a:p>
            <a:pPr marL="561340" lvl="1" indent="-274955" algn="just">
              <a:lnSpc>
                <a:spcPct val="100000"/>
              </a:lnSpc>
              <a:spcBef>
                <a:spcPts val="280"/>
              </a:spcBef>
              <a:buFont typeface="Courier New"/>
              <a:buChar char="–"/>
              <a:tabLst>
                <a:tab pos="561975" algn="l"/>
              </a:tabLst>
            </a:pPr>
            <a:r>
              <a:rPr sz="3000" spc="-95" dirty="0">
                <a:solidFill>
                  <a:schemeClr val="bg1"/>
                </a:solidFill>
                <a:latin typeface="+mj-lt"/>
                <a:cs typeface="Arial"/>
              </a:rPr>
              <a:t>Get </a:t>
            </a:r>
            <a:r>
              <a:rPr sz="3000" spc="-70" dirty="0">
                <a:solidFill>
                  <a:schemeClr val="bg1"/>
                </a:solidFill>
                <a:latin typeface="+mj-lt"/>
                <a:cs typeface="Arial"/>
              </a:rPr>
              <a:t>education </a:t>
            </a:r>
            <a:r>
              <a:rPr sz="3000" spc="65" dirty="0">
                <a:solidFill>
                  <a:schemeClr val="bg1"/>
                </a:solidFill>
                <a:latin typeface="+mj-lt"/>
                <a:cs typeface="Arial"/>
              </a:rPr>
              <a:t>to </a:t>
            </a:r>
            <a:r>
              <a:rPr sz="3000" spc="-110" dirty="0">
                <a:solidFill>
                  <a:schemeClr val="bg1"/>
                </a:solidFill>
                <a:latin typeface="+mj-lt"/>
                <a:cs typeface="Arial"/>
              </a:rPr>
              <a:t>earn </a:t>
            </a:r>
            <a:r>
              <a:rPr sz="3000" spc="-50" dirty="0">
                <a:solidFill>
                  <a:schemeClr val="bg1"/>
                </a:solidFill>
                <a:latin typeface="+mj-lt"/>
                <a:cs typeface="Arial"/>
              </a:rPr>
              <a:t>only </a:t>
            </a:r>
            <a:r>
              <a:rPr sz="3000" spc="-95" dirty="0">
                <a:solidFill>
                  <a:schemeClr val="bg1"/>
                </a:solidFill>
                <a:latin typeface="+mj-lt"/>
                <a:cs typeface="Arial"/>
              </a:rPr>
              <a:t>bread</a:t>
            </a:r>
            <a:r>
              <a:rPr sz="3000" spc="-585" dirty="0">
                <a:solidFill>
                  <a:schemeClr val="bg1"/>
                </a:solidFill>
                <a:latin typeface="+mj-lt"/>
                <a:cs typeface="Arial"/>
              </a:rPr>
              <a:t> </a:t>
            </a:r>
            <a:r>
              <a:rPr lang="en-US" sz="3000" spc="-585" dirty="0">
                <a:solidFill>
                  <a:schemeClr val="bg1"/>
                </a:solidFill>
                <a:latin typeface="+mj-lt"/>
                <a:cs typeface="Arial"/>
              </a:rPr>
              <a:t>   </a:t>
            </a:r>
            <a:r>
              <a:rPr sz="3000" spc="-114" dirty="0">
                <a:solidFill>
                  <a:schemeClr val="bg1"/>
                </a:solidFill>
                <a:latin typeface="+mj-lt"/>
                <a:cs typeface="Arial"/>
              </a:rPr>
              <a:t>and </a:t>
            </a:r>
            <a:r>
              <a:rPr sz="3000" spc="5" dirty="0">
                <a:solidFill>
                  <a:schemeClr val="bg1"/>
                </a:solidFill>
                <a:latin typeface="+mj-lt"/>
                <a:cs typeface="Arial"/>
              </a:rPr>
              <a:t>butter</a:t>
            </a:r>
            <a:endParaRPr sz="3000" dirty="0">
              <a:solidFill>
                <a:schemeClr val="bg1"/>
              </a:solidFill>
              <a:latin typeface="+mj-lt"/>
              <a:cs typeface="Arial"/>
            </a:endParaRPr>
          </a:p>
          <a:p>
            <a:pPr marL="561340" lvl="1" indent="-274955" algn="just">
              <a:lnSpc>
                <a:spcPct val="100000"/>
              </a:lnSpc>
              <a:spcBef>
                <a:spcPts val="265"/>
              </a:spcBef>
              <a:buFont typeface="Courier New"/>
              <a:buChar char="–"/>
              <a:tabLst>
                <a:tab pos="561975" algn="l"/>
              </a:tabLst>
            </a:pPr>
            <a:r>
              <a:rPr sz="3000" spc="-95" dirty="0">
                <a:solidFill>
                  <a:schemeClr val="bg1"/>
                </a:solidFill>
                <a:latin typeface="+mj-lt"/>
                <a:cs typeface="Arial"/>
              </a:rPr>
              <a:t>Get</a:t>
            </a:r>
            <a:r>
              <a:rPr sz="3000" spc="-220" dirty="0">
                <a:solidFill>
                  <a:schemeClr val="bg1"/>
                </a:solidFill>
                <a:latin typeface="+mj-lt"/>
                <a:cs typeface="Arial"/>
              </a:rPr>
              <a:t> </a:t>
            </a:r>
            <a:r>
              <a:rPr sz="3000" spc="-70" dirty="0">
                <a:solidFill>
                  <a:schemeClr val="bg1"/>
                </a:solidFill>
                <a:latin typeface="+mj-lt"/>
                <a:cs typeface="Arial"/>
              </a:rPr>
              <a:t>education</a:t>
            </a:r>
            <a:r>
              <a:rPr sz="3000" spc="-220" dirty="0">
                <a:solidFill>
                  <a:schemeClr val="bg1"/>
                </a:solidFill>
                <a:latin typeface="+mj-lt"/>
                <a:cs typeface="Arial"/>
              </a:rPr>
              <a:t> </a:t>
            </a:r>
            <a:r>
              <a:rPr sz="3000" spc="15" dirty="0">
                <a:solidFill>
                  <a:schemeClr val="bg1"/>
                </a:solidFill>
                <a:latin typeface="+mj-lt"/>
                <a:cs typeface="Arial"/>
              </a:rPr>
              <a:t>for</a:t>
            </a:r>
            <a:r>
              <a:rPr sz="3000" spc="-215" dirty="0">
                <a:solidFill>
                  <a:schemeClr val="bg1"/>
                </a:solidFill>
                <a:latin typeface="+mj-lt"/>
                <a:cs typeface="Arial"/>
              </a:rPr>
              <a:t> </a:t>
            </a:r>
            <a:r>
              <a:rPr sz="3000" spc="-80" dirty="0">
                <a:solidFill>
                  <a:schemeClr val="bg1"/>
                </a:solidFill>
                <a:latin typeface="+mj-lt"/>
                <a:cs typeface="Arial"/>
              </a:rPr>
              <a:t>self</a:t>
            </a:r>
            <a:r>
              <a:rPr sz="3000" spc="-215" dirty="0">
                <a:solidFill>
                  <a:schemeClr val="bg1"/>
                </a:solidFill>
                <a:latin typeface="+mj-lt"/>
                <a:cs typeface="Arial"/>
              </a:rPr>
              <a:t> </a:t>
            </a:r>
            <a:r>
              <a:rPr sz="3000" spc="-70" dirty="0">
                <a:solidFill>
                  <a:schemeClr val="bg1"/>
                </a:solidFill>
                <a:latin typeface="+mj-lt"/>
                <a:cs typeface="Arial"/>
              </a:rPr>
              <a:t>learning</a:t>
            </a:r>
            <a:r>
              <a:rPr sz="3000" spc="-215" dirty="0">
                <a:solidFill>
                  <a:schemeClr val="bg1"/>
                </a:solidFill>
                <a:latin typeface="+mj-lt"/>
                <a:cs typeface="Arial"/>
              </a:rPr>
              <a:t> </a:t>
            </a:r>
            <a:r>
              <a:rPr sz="3000" spc="-114" dirty="0">
                <a:solidFill>
                  <a:schemeClr val="bg1"/>
                </a:solidFill>
                <a:latin typeface="+mj-lt"/>
                <a:cs typeface="Arial"/>
              </a:rPr>
              <a:t>and</a:t>
            </a:r>
            <a:r>
              <a:rPr sz="3000" spc="-220" dirty="0">
                <a:solidFill>
                  <a:schemeClr val="bg1"/>
                </a:solidFill>
                <a:latin typeface="+mj-lt"/>
                <a:cs typeface="Arial"/>
              </a:rPr>
              <a:t> </a:t>
            </a:r>
            <a:r>
              <a:rPr sz="3000" spc="-65" dirty="0">
                <a:solidFill>
                  <a:schemeClr val="bg1"/>
                </a:solidFill>
                <a:latin typeface="+mj-lt"/>
                <a:cs typeface="Arial"/>
              </a:rPr>
              <a:t>development</a:t>
            </a:r>
            <a:endParaRPr sz="3000" dirty="0">
              <a:solidFill>
                <a:schemeClr val="bg1"/>
              </a:solidFill>
              <a:latin typeface="+mj-lt"/>
              <a:cs typeface="Arial"/>
            </a:endParaRPr>
          </a:p>
          <a:p>
            <a:pPr marL="287020" marR="20320" indent="-274955" algn="just">
              <a:lnSpc>
                <a:spcPts val="3460"/>
              </a:lnSpc>
              <a:spcBef>
                <a:spcPts val="1835"/>
              </a:spcBef>
              <a:buChar char="▪"/>
              <a:tabLst>
                <a:tab pos="287655" algn="l"/>
              </a:tabLst>
            </a:pPr>
            <a:r>
              <a:rPr sz="3000" spc="-40" dirty="0">
                <a:solidFill>
                  <a:schemeClr val="bg1"/>
                </a:solidFill>
                <a:latin typeface="+mj-lt"/>
                <a:cs typeface="Arial"/>
              </a:rPr>
              <a:t>Mind</a:t>
            </a:r>
            <a:r>
              <a:rPr sz="3000" spc="-275" dirty="0">
                <a:solidFill>
                  <a:schemeClr val="bg1"/>
                </a:solidFill>
                <a:latin typeface="+mj-lt"/>
                <a:cs typeface="Arial"/>
              </a:rPr>
              <a:t> </a:t>
            </a:r>
            <a:r>
              <a:rPr sz="3000" spc="-95" dirty="0">
                <a:solidFill>
                  <a:schemeClr val="bg1"/>
                </a:solidFill>
                <a:latin typeface="+mj-lt"/>
                <a:cs typeface="Arial"/>
              </a:rPr>
              <a:t>set</a:t>
            </a:r>
            <a:r>
              <a:rPr sz="3000" spc="-265" dirty="0">
                <a:solidFill>
                  <a:schemeClr val="bg1"/>
                </a:solidFill>
                <a:latin typeface="+mj-lt"/>
                <a:cs typeface="Arial"/>
              </a:rPr>
              <a:t> </a:t>
            </a:r>
            <a:r>
              <a:rPr sz="3000" spc="-140" dirty="0">
                <a:solidFill>
                  <a:schemeClr val="bg1"/>
                </a:solidFill>
                <a:latin typeface="+mj-lt"/>
                <a:cs typeface="Arial"/>
              </a:rPr>
              <a:t>is</a:t>
            </a:r>
            <a:r>
              <a:rPr sz="3000" spc="-254" dirty="0">
                <a:solidFill>
                  <a:schemeClr val="bg1"/>
                </a:solidFill>
                <a:latin typeface="+mj-lt"/>
                <a:cs typeface="Arial"/>
              </a:rPr>
              <a:t> </a:t>
            </a:r>
            <a:r>
              <a:rPr sz="3000" spc="-135" dirty="0">
                <a:solidFill>
                  <a:schemeClr val="bg1"/>
                </a:solidFill>
                <a:latin typeface="+mj-lt"/>
                <a:cs typeface="Arial"/>
              </a:rPr>
              <a:t>needed</a:t>
            </a:r>
            <a:r>
              <a:rPr sz="3000" spc="-300" dirty="0">
                <a:solidFill>
                  <a:schemeClr val="bg1"/>
                </a:solidFill>
                <a:latin typeface="+mj-lt"/>
                <a:cs typeface="Arial"/>
              </a:rPr>
              <a:t> </a:t>
            </a:r>
            <a:r>
              <a:rPr sz="3000" spc="70" dirty="0">
                <a:solidFill>
                  <a:schemeClr val="bg1"/>
                </a:solidFill>
                <a:latin typeface="+mj-lt"/>
                <a:cs typeface="Arial"/>
              </a:rPr>
              <a:t>to</a:t>
            </a:r>
            <a:r>
              <a:rPr sz="3000" spc="-250" dirty="0">
                <a:solidFill>
                  <a:schemeClr val="bg1"/>
                </a:solidFill>
                <a:latin typeface="+mj-lt"/>
                <a:cs typeface="Arial"/>
              </a:rPr>
              <a:t> </a:t>
            </a:r>
            <a:r>
              <a:rPr sz="3000" spc="-125" dirty="0">
                <a:solidFill>
                  <a:schemeClr val="bg1"/>
                </a:solidFill>
                <a:latin typeface="+mj-lt"/>
                <a:cs typeface="Arial"/>
              </a:rPr>
              <a:t>be</a:t>
            </a:r>
            <a:r>
              <a:rPr sz="3000" spc="-265" dirty="0">
                <a:solidFill>
                  <a:schemeClr val="bg1"/>
                </a:solidFill>
                <a:latin typeface="+mj-lt"/>
                <a:cs typeface="Arial"/>
              </a:rPr>
              <a:t> </a:t>
            </a:r>
            <a:r>
              <a:rPr sz="3000" spc="-135" dirty="0">
                <a:solidFill>
                  <a:schemeClr val="bg1"/>
                </a:solidFill>
                <a:latin typeface="+mj-lt"/>
                <a:cs typeface="Arial"/>
              </a:rPr>
              <a:t>changed</a:t>
            </a:r>
            <a:r>
              <a:rPr sz="3000" spc="-290" dirty="0">
                <a:solidFill>
                  <a:schemeClr val="bg1"/>
                </a:solidFill>
                <a:latin typeface="+mj-lt"/>
                <a:cs typeface="Arial"/>
              </a:rPr>
              <a:t> </a:t>
            </a:r>
            <a:r>
              <a:rPr sz="3000" spc="25" dirty="0">
                <a:solidFill>
                  <a:schemeClr val="bg1"/>
                </a:solidFill>
                <a:latin typeface="+mj-lt"/>
                <a:cs typeface="Arial"/>
              </a:rPr>
              <a:t>of</a:t>
            </a:r>
            <a:r>
              <a:rPr sz="3000" spc="-254" dirty="0">
                <a:solidFill>
                  <a:schemeClr val="bg1"/>
                </a:solidFill>
                <a:latin typeface="+mj-lt"/>
                <a:cs typeface="Arial"/>
              </a:rPr>
              <a:t> </a:t>
            </a:r>
            <a:r>
              <a:rPr sz="3000" spc="-155" dirty="0">
                <a:solidFill>
                  <a:schemeClr val="bg1"/>
                </a:solidFill>
                <a:latin typeface="+mj-lt"/>
                <a:cs typeface="Arial"/>
              </a:rPr>
              <a:t>one’s</a:t>
            </a:r>
            <a:r>
              <a:rPr sz="3000" spc="-254" dirty="0">
                <a:solidFill>
                  <a:schemeClr val="bg1"/>
                </a:solidFill>
                <a:latin typeface="+mj-lt"/>
                <a:cs typeface="Arial"/>
              </a:rPr>
              <a:t> </a:t>
            </a:r>
            <a:r>
              <a:rPr sz="3000" spc="-60" dirty="0">
                <a:solidFill>
                  <a:schemeClr val="bg1"/>
                </a:solidFill>
                <a:latin typeface="+mj-lt"/>
                <a:cs typeface="Arial"/>
              </a:rPr>
              <a:t>who  </a:t>
            </a:r>
            <a:r>
              <a:rPr sz="3000" spc="-45" dirty="0">
                <a:solidFill>
                  <a:schemeClr val="bg1"/>
                </a:solidFill>
                <a:latin typeface="+mj-lt"/>
                <a:cs typeface="Arial"/>
              </a:rPr>
              <a:t>adopt </a:t>
            </a:r>
            <a:r>
              <a:rPr sz="3000" spc="-160" dirty="0">
                <a:solidFill>
                  <a:schemeClr val="bg1"/>
                </a:solidFill>
                <a:latin typeface="+mj-lt"/>
                <a:cs typeface="Arial"/>
              </a:rPr>
              <a:t>second</a:t>
            </a:r>
            <a:r>
              <a:rPr sz="3000" spc="-475" dirty="0">
                <a:solidFill>
                  <a:schemeClr val="bg1"/>
                </a:solidFill>
                <a:latin typeface="+mj-lt"/>
                <a:cs typeface="Arial"/>
              </a:rPr>
              <a:t> </a:t>
            </a:r>
            <a:r>
              <a:rPr sz="3000" spc="-110" dirty="0">
                <a:solidFill>
                  <a:schemeClr val="bg1"/>
                </a:solidFill>
                <a:latin typeface="+mj-lt"/>
                <a:cs typeface="Arial"/>
              </a:rPr>
              <a:t>approach.</a:t>
            </a:r>
            <a:endParaRPr sz="3000" dirty="0">
              <a:solidFill>
                <a:schemeClr val="bg1"/>
              </a:solidFill>
              <a:latin typeface="+mj-lt"/>
              <a:cs typeface="Arial"/>
            </a:endParaRPr>
          </a:p>
        </p:txBody>
      </p:sp>
    </p:spTree>
    <p:extLst>
      <p:ext uri="{BB962C8B-B14F-4D97-AF65-F5344CB8AC3E}">
        <p14:creationId xmlns:p14="http://schemas.microsoft.com/office/powerpoint/2010/main" val="9818514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08665" y="529987"/>
            <a:ext cx="5982925" cy="705962"/>
          </a:xfrm>
          <a:prstGeom prst="rect">
            <a:avLst/>
          </a:prstGeom>
        </p:spPr>
        <p:txBody>
          <a:bodyPr vert="horz" wrap="square" lIns="0" tIns="13335" rIns="0" bIns="0" rtlCol="0">
            <a:spAutoFit/>
          </a:bodyPr>
          <a:lstStyle/>
          <a:p>
            <a:pPr marL="12700" algn="ctr">
              <a:lnSpc>
                <a:spcPct val="100000"/>
              </a:lnSpc>
              <a:spcBef>
                <a:spcPts val="105"/>
              </a:spcBef>
            </a:pPr>
            <a:r>
              <a:rPr sz="4500" b="1" spc="240" dirty="0">
                <a:solidFill>
                  <a:srgbClr val="FF0000"/>
                </a:solidFill>
              </a:rPr>
              <a:t>Conclusion</a:t>
            </a:r>
            <a:endParaRPr sz="4500" b="1" dirty="0">
              <a:solidFill>
                <a:srgbClr val="FF0000"/>
              </a:solidFill>
            </a:endParaRPr>
          </a:p>
        </p:txBody>
      </p:sp>
      <p:sp>
        <p:nvSpPr>
          <p:cNvPr id="3" name="object 3"/>
          <p:cNvSpPr txBox="1"/>
          <p:nvPr/>
        </p:nvSpPr>
        <p:spPr>
          <a:xfrm>
            <a:off x="1601216" y="1854834"/>
            <a:ext cx="7997825" cy="3648075"/>
          </a:xfrm>
          <a:prstGeom prst="rect">
            <a:avLst/>
          </a:prstGeom>
        </p:spPr>
        <p:txBody>
          <a:bodyPr vert="horz" wrap="square" lIns="0" tIns="74295" rIns="0" bIns="0" rtlCol="0">
            <a:spAutoFit/>
          </a:bodyPr>
          <a:lstStyle/>
          <a:p>
            <a:pPr marL="287020" marR="5080" indent="-274955" algn="just">
              <a:lnSpc>
                <a:spcPts val="3890"/>
              </a:lnSpc>
              <a:spcBef>
                <a:spcPts val="585"/>
              </a:spcBef>
              <a:buChar char="▪"/>
              <a:tabLst>
                <a:tab pos="287655" algn="l"/>
              </a:tabLst>
            </a:pPr>
            <a:r>
              <a:rPr sz="3000" spc="-170" dirty="0">
                <a:solidFill>
                  <a:schemeClr val="bg1"/>
                </a:solidFill>
                <a:latin typeface="+mj-lt"/>
                <a:cs typeface="Arial"/>
              </a:rPr>
              <a:t>The</a:t>
            </a:r>
            <a:r>
              <a:rPr sz="3000" spc="-300" dirty="0">
                <a:solidFill>
                  <a:schemeClr val="bg1"/>
                </a:solidFill>
                <a:latin typeface="+mj-lt"/>
                <a:cs typeface="Arial"/>
              </a:rPr>
              <a:t> </a:t>
            </a:r>
            <a:r>
              <a:rPr sz="3000" spc="-80" dirty="0">
                <a:solidFill>
                  <a:schemeClr val="bg1"/>
                </a:solidFill>
                <a:latin typeface="+mj-lt"/>
                <a:cs typeface="Arial"/>
              </a:rPr>
              <a:t>reforms</a:t>
            </a:r>
            <a:r>
              <a:rPr sz="3000" spc="-265" dirty="0">
                <a:solidFill>
                  <a:schemeClr val="bg1"/>
                </a:solidFill>
                <a:latin typeface="+mj-lt"/>
                <a:cs typeface="Arial"/>
              </a:rPr>
              <a:t> </a:t>
            </a:r>
            <a:r>
              <a:rPr sz="3000" spc="-90" dirty="0">
                <a:solidFill>
                  <a:schemeClr val="bg1"/>
                </a:solidFill>
                <a:latin typeface="+mj-lt"/>
                <a:cs typeface="Arial"/>
              </a:rPr>
              <a:t>required</a:t>
            </a:r>
            <a:r>
              <a:rPr sz="3000" spc="-280" dirty="0">
                <a:solidFill>
                  <a:schemeClr val="bg1"/>
                </a:solidFill>
                <a:latin typeface="+mj-lt"/>
                <a:cs typeface="Arial"/>
              </a:rPr>
              <a:t> </a:t>
            </a:r>
            <a:r>
              <a:rPr sz="3000" spc="-35" dirty="0">
                <a:solidFill>
                  <a:schemeClr val="bg1"/>
                </a:solidFill>
                <a:latin typeface="+mj-lt"/>
                <a:cs typeface="Arial"/>
              </a:rPr>
              <a:t>in</a:t>
            </a:r>
            <a:r>
              <a:rPr sz="3000" spc="-280" dirty="0">
                <a:solidFill>
                  <a:schemeClr val="bg1"/>
                </a:solidFill>
                <a:latin typeface="+mj-lt"/>
                <a:cs typeface="Arial"/>
              </a:rPr>
              <a:t> </a:t>
            </a:r>
            <a:r>
              <a:rPr sz="3000" spc="-90" dirty="0">
                <a:solidFill>
                  <a:schemeClr val="bg1"/>
                </a:solidFill>
                <a:latin typeface="+mj-lt"/>
                <a:cs typeface="Arial"/>
              </a:rPr>
              <a:t>education</a:t>
            </a:r>
            <a:r>
              <a:rPr sz="3000" spc="-285" dirty="0">
                <a:solidFill>
                  <a:schemeClr val="bg1"/>
                </a:solidFill>
                <a:latin typeface="+mj-lt"/>
                <a:cs typeface="Arial"/>
              </a:rPr>
              <a:t> </a:t>
            </a:r>
            <a:r>
              <a:rPr sz="3000" spc="15" dirty="0">
                <a:solidFill>
                  <a:schemeClr val="bg1"/>
                </a:solidFill>
                <a:latin typeface="+mj-lt"/>
                <a:cs typeface="Arial"/>
              </a:rPr>
              <a:t>will</a:t>
            </a:r>
            <a:r>
              <a:rPr sz="3000" spc="-280" dirty="0">
                <a:solidFill>
                  <a:schemeClr val="bg1"/>
                </a:solidFill>
                <a:latin typeface="+mj-lt"/>
                <a:cs typeface="Arial"/>
              </a:rPr>
              <a:t> </a:t>
            </a:r>
            <a:r>
              <a:rPr sz="3000" spc="-140" dirty="0">
                <a:solidFill>
                  <a:schemeClr val="bg1"/>
                </a:solidFill>
                <a:latin typeface="+mj-lt"/>
                <a:cs typeface="Arial"/>
              </a:rPr>
              <a:t>be  </a:t>
            </a:r>
            <a:r>
              <a:rPr sz="3000" spc="-145" dirty="0">
                <a:solidFill>
                  <a:schemeClr val="bg1"/>
                </a:solidFill>
                <a:latin typeface="+mj-lt"/>
                <a:cs typeface="Arial"/>
              </a:rPr>
              <a:t>achieved </a:t>
            </a:r>
            <a:r>
              <a:rPr sz="3000" spc="-75" dirty="0">
                <a:solidFill>
                  <a:schemeClr val="bg1"/>
                </a:solidFill>
                <a:latin typeface="+mj-lt"/>
                <a:cs typeface="Arial"/>
              </a:rPr>
              <a:t>by </a:t>
            </a:r>
            <a:r>
              <a:rPr sz="3000" spc="-10" dirty="0">
                <a:solidFill>
                  <a:schemeClr val="bg1"/>
                </a:solidFill>
                <a:latin typeface="+mj-lt"/>
                <a:cs typeface="Arial"/>
              </a:rPr>
              <a:t>unity</a:t>
            </a:r>
            <a:r>
              <a:rPr sz="3000" spc="-660" dirty="0">
                <a:solidFill>
                  <a:schemeClr val="bg1"/>
                </a:solidFill>
                <a:latin typeface="+mj-lt"/>
                <a:cs typeface="Arial"/>
              </a:rPr>
              <a:t> </a:t>
            </a:r>
            <a:r>
              <a:rPr sz="3000" spc="25" dirty="0">
                <a:solidFill>
                  <a:schemeClr val="bg1"/>
                </a:solidFill>
                <a:latin typeface="+mj-lt"/>
                <a:cs typeface="Arial"/>
              </a:rPr>
              <a:t>of</a:t>
            </a:r>
            <a:endParaRPr sz="3000" dirty="0">
              <a:solidFill>
                <a:schemeClr val="bg1"/>
              </a:solidFill>
              <a:latin typeface="+mj-lt"/>
              <a:cs typeface="Arial"/>
            </a:endParaRPr>
          </a:p>
          <a:p>
            <a:pPr marL="287020" algn="just">
              <a:lnSpc>
                <a:spcPct val="100000"/>
              </a:lnSpc>
              <a:spcBef>
                <a:spcPts val="185"/>
              </a:spcBef>
            </a:pPr>
            <a:r>
              <a:rPr sz="3000" spc="-160" dirty="0">
                <a:solidFill>
                  <a:schemeClr val="bg1"/>
                </a:solidFill>
                <a:latin typeface="+mj-lt"/>
                <a:cs typeface="Courier New"/>
              </a:rPr>
              <a:t>–</a:t>
            </a:r>
            <a:r>
              <a:rPr sz="3000" spc="-1545" dirty="0">
                <a:solidFill>
                  <a:schemeClr val="bg1"/>
                </a:solidFill>
                <a:latin typeface="+mj-lt"/>
                <a:cs typeface="Courier New"/>
              </a:rPr>
              <a:t> </a:t>
            </a:r>
            <a:r>
              <a:rPr sz="3000" spc="-90" dirty="0">
                <a:solidFill>
                  <a:schemeClr val="bg1"/>
                </a:solidFill>
                <a:latin typeface="+mj-lt"/>
                <a:cs typeface="Arial"/>
              </a:rPr>
              <a:t>Government</a:t>
            </a:r>
            <a:r>
              <a:rPr sz="3000" spc="-290" dirty="0">
                <a:solidFill>
                  <a:schemeClr val="bg1"/>
                </a:solidFill>
                <a:latin typeface="+mj-lt"/>
                <a:cs typeface="Arial"/>
              </a:rPr>
              <a:t> </a:t>
            </a:r>
            <a:r>
              <a:rPr sz="3000" spc="25" dirty="0">
                <a:solidFill>
                  <a:schemeClr val="bg1"/>
                </a:solidFill>
                <a:latin typeface="+mj-lt"/>
                <a:cs typeface="Arial"/>
              </a:rPr>
              <a:t>of</a:t>
            </a:r>
            <a:r>
              <a:rPr sz="3000" spc="-280" dirty="0">
                <a:solidFill>
                  <a:schemeClr val="bg1"/>
                </a:solidFill>
                <a:latin typeface="+mj-lt"/>
                <a:cs typeface="Arial"/>
              </a:rPr>
              <a:t> </a:t>
            </a:r>
            <a:r>
              <a:rPr sz="3000" spc="-114" dirty="0">
                <a:solidFill>
                  <a:schemeClr val="bg1"/>
                </a:solidFill>
                <a:latin typeface="+mj-lt"/>
                <a:cs typeface="Arial"/>
              </a:rPr>
              <a:t>Pakistan</a:t>
            </a:r>
            <a:endParaRPr sz="3000" dirty="0">
              <a:solidFill>
                <a:schemeClr val="bg1"/>
              </a:solidFill>
              <a:latin typeface="+mj-lt"/>
              <a:cs typeface="Arial"/>
            </a:endParaRPr>
          </a:p>
          <a:p>
            <a:pPr marL="287020" algn="just">
              <a:lnSpc>
                <a:spcPct val="100000"/>
              </a:lnSpc>
              <a:spcBef>
                <a:spcPts val="220"/>
              </a:spcBef>
            </a:pPr>
            <a:r>
              <a:rPr sz="3000" spc="-160" dirty="0">
                <a:solidFill>
                  <a:schemeClr val="bg1"/>
                </a:solidFill>
                <a:latin typeface="+mj-lt"/>
                <a:cs typeface="Courier New"/>
              </a:rPr>
              <a:t>–</a:t>
            </a:r>
            <a:r>
              <a:rPr sz="3000" spc="-1530" dirty="0">
                <a:solidFill>
                  <a:schemeClr val="bg1"/>
                </a:solidFill>
                <a:latin typeface="+mj-lt"/>
                <a:cs typeface="Courier New"/>
              </a:rPr>
              <a:t> </a:t>
            </a:r>
            <a:r>
              <a:rPr sz="3000" spc="-110" dirty="0">
                <a:solidFill>
                  <a:schemeClr val="bg1"/>
                </a:solidFill>
                <a:latin typeface="+mj-lt"/>
                <a:cs typeface="Arial"/>
              </a:rPr>
              <a:t>Public</a:t>
            </a:r>
            <a:r>
              <a:rPr sz="3000" spc="-275" dirty="0">
                <a:solidFill>
                  <a:schemeClr val="bg1"/>
                </a:solidFill>
                <a:latin typeface="+mj-lt"/>
                <a:cs typeface="Arial"/>
              </a:rPr>
              <a:t> </a:t>
            </a:r>
            <a:r>
              <a:rPr sz="3000" spc="-125" dirty="0">
                <a:solidFill>
                  <a:schemeClr val="bg1"/>
                </a:solidFill>
                <a:latin typeface="+mj-lt"/>
                <a:cs typeface="Arial"/>
              </a:rPr>
              <a:t>and</a:t>
            </a:r>
            <a:r>
              <a:rPr sz="3000" spc="-260" dirty="0">
                <a:solidFill>
                  <a:schemeClr val="bg1"/>
                </a:solidFill>
                <a:latin typeface="+mj-lt"/>
                <a:cs typeface="Arial"/>
              </a:rPr>
              <a:t> </a:t>
            </a:r>
            <a:r>
              <a:rPr sz="3000" spc="-85" dirty="0">
                <a:solidFill>
                  <a:schemeClr val="bg1"/>
                </a:solidFill>
                <a:latin typeface="+mj-lt"/>
                <a:cs typeface="Arial"/>
              </a:rPr>
              <a:t>Private</a:t>
            </a:r>
            <a:r>
              <a:rPr sz="3000" spc="-275" dirty="0">
                <a:solidFill>
                  <a:schemeClr val="bg1"/>
                </a:solidFill>
                <a:latin typeface="+mj-lt"/>
                <a:cs typeface="Arial"/>
              </a:rPr>
              <a:t> </a:t>
            </a:r>
            <a:r>
              <a:rPr sz="3000" spc="-30" dirty="0">
                <a:solidFill>
                  <a:schemeClr val="bg1"/>
                </a:solidFill>
                <a:latin typeface="+mj-lt"/>
                <a:cs typeface="Arial"/>
              </a:rPr>
              <a:t>Institutions</a:t>
            </a:r>
            <a:endParaRPr sz="3000" dirty="0">
              <a:solidFill>
                <a:schemeClr val="bg1"/>
              </a:solidFill>
              <a:latin typeface="+mj-lt"/>
              <a:cs typeface="Arial"/>
            </a:endParaRPr>
          </a:p>
          <a:p>
            <a:pPr marL="287020" algn="just">
              <a:lnSpc>
                <a:spcPct val="100000"/>
              </a:lnSpc>
              <a:spcBef>
                <a:spcPts val="215"/>
              </a:spcBef>
            </a:pPr>
            <a:r>
              <a:rPr sz="3000" spc="-160" dirty="0">
                <a:solidFill>
                  <a:schemeClr val="bg1"/>
                </a:solidFill>
                <a:latin typeface="+mj-lt"/>
                <a:cs typeface="Courier New"/>
              </a:rPr>
              <a:t>–</a:t>
            </a:r>
            <a:r>
              <a:rPr sz="3000" spc="-1530" dirty="0">
                <a:solidFill>
                  <a:schemeClr val="bg1"/>
                </a:solidFill>
                <a:latin typeface="+mj-lt"/>
                <a:cs typeface="Courier New"/>
              </a:rPr>
              <a:t> </a:t>
            </a:r>
            <a:r>
              <a:rPr sz="3000" spc="-105" dirty="0">
                <a:solidFill>
                  <a:schemeClr val="bg1"/>
                </a:solidFill>
                <a:latin typeface="+mj-lt"/>
                <a:cs typeface="Arial"/>
              </a:rPr>
              <a:t>Formal</a:t>
            </a:r>
            <a:r>
              <a:rPr sz="3000" spc="-275" dirty="0">
                <a:solidFill>
                  <a:schemeClr val="bg1"/>
                </a:solidFill>
                <a:latin typeface="+mj-lt"/>
                <a:cs typeface="Arial"/>
              </a:rPr>
              <a:t> </a:t>
            </a:r>
            <a:r>
              <a:rPr sz="3000" spc="-125" dirty="0">
                <a:solidFill>
                  <a:schemeClr val="bg1"/>
                </a:solidFill>
                <a:latin typeface="+mj-lt"/>
                <a:cs typeface="Arial"/>
              </a:rPr>
              <a:t>and</a:t>
            </a:r>
            <a:r>
              <a:rPr sz="3000" spc="-260" dirty="0">
                <a:solidFill>
                  <a:schemeClr val="bg1"/>
                </a:solidFill>
                <a:latin typeface="+mj-lt"/>
                <a:cs typeface="Arial"/>
              </a:rPr>
              <a:t> </a:t>
            </a:r>
            <a:r>
              <a:rPr sz="3000" spc="-40" dirty="0">
                <a:solidFill>
                  <a:schemeClr val="bg1"/>
                </a:solidFill>
                <a:latin typeface="+mj-lt"/>
                <a:cs typeface="Arial"/>
              </a:rPr>
              <a:t>non-formal</a:t>
            </a:r>
            <a:r>
              <a:rPr sz="3000" spc="-260" dirty="0">
                <a:solidFill>
                  <a:schemeClr val="bg1"/>
                </a:solidFill>
                <a:latin typeface="+mj-lt"/>
                <a:cs typeface="Arial"/>
              </a:rPr>
              <a:t> </a:t>
            </a:r>
            <a:r>
              <a:rPr sz="3000" spc="-80" dirty="0">
                <a:solidFill>
                  <a:schemeClr val="bg1"/>
                </a:solidFill>
                <a:latin typeface="+mj-lt"/>
                <a:cs typeface="Arial"/>
              </a:rPr>
              <a:t>education</a:t>
            </a:r>
            <a:endParaRPr sz="3000" dirty="0">
              <a:solidFill>
                <a:schemeClr val="bg1"/>
              </a:solidFill>
              <a:latin typeface="+mj-lt"/>
              <a:cs typeface="Arial"/>
            </a:endParaRPr>
          </a:p>
          <a:p>
            <a:pPr marL="287020" algn="just">
              <a:lnSpc>
                <a:spcPct val="100000"/>
              </a:lnSpc>
              <a:spcBef>
                <a:spcPts val="215"/>
              </a:spcBef>
            </a:pPr>
            <a:r>
              <a:rPr sz="3000" spc="-160" dirty="0">
                <a:solidFill>
                  <a:schemeClr val="bg1"/>
                </a:solidFill>
                <a:latin typeface="+mj-lt"/>
                <a:cs typeface="Courier New"/>
              </a:rPr>
              <a:t>–</a:t>
            </a:r>
            <a:r>
              <a:rPr sz="3000" spc="-1530" dirty="0">
                <a:solidFill>
                  <a:schemeClr val="bg1"/>
                </a:solidFill>
                <a:latin typeface="+mj-lt"/>
                <a:cs typeface="Courier New"/>
              </a:rPr>
              <a:t> </a:t>
            </a:r>
            <a:r>
              <a:rPr sz="3000" spc="-170" dirty="0">
                <a:solidFill>
                  <a:schemeClr val="bg1"/>
                </a:solidFill>
                <a:latin typeface="+mj-lt"/>
                <a:cs typeface="Arial"/>
              </a:rPr>
              <a:t>Changed</a:t>
            </a:r>
            <a:r>
              <a:rPr sz="3000" spc="-280" dirty="0">
                <a:solidFill>
                  <a:schemeClr val="bg1"/>
                </a:solidFill>
                <a:latin typeface="+mj-lt"/>
                <a:cs typeface="Arial"/>
              </a:rPr>
              <a:t> </a:t>
            </a:r>
            <a:r>
              <a:rPr sz="3000" spc="-15" dirty="0">
                <a:solidFill>
                  <a:schemeClr val="bg1"/>
                </a:solidFill>
                <a:latin typeface="+mj-lt"/>
                <a:cs typeface="Arial"/>
              </a:rPr>
              <a:t>thinking</a:t>
            </a:r>
            <a:r>
              <a:rPr sz="3000" spc="-290" dirty="0">
                <a:solidFill>
                  <a:schemeClr val="bg1"/>
                </a:solidFill>
                <a:latin typeface="+mj-lt"/>
                <a:cs typeface="Arial"/>
              </a:rPr>
              <a:t> </a:t>
            </a:r>
            <a:r>
              <a:rPr sz="3000" spc="-85" dirty="0">
                <a:solidFill>
                  <a:schemeClr val="bg1"/>
                </a:solidFill>
                <a:latin typeface="+mj-lt"/>
                <a:cs typeface="Arial"/>
              </a:rPr>
              <a:t>local</a:t>
            </a:r>
            <a:r>
              <a:rPr sz="3000" spc="-265" dirty="0">
                <a:solidFill>
                  <a:schemeClr val="bg1"/>
                </a:solidFill>
                <a:latin typeface="+mj-lt"/>
                <a:cs typeface="Arial"/>
              </a:rPr>
              <a:t> </a:t>
            </a:r>
            <a:r>
              <a:rPr sz="3000" spc="-95" dirty="0">
                <a:solidFill>
                  <a:schemeClr val="bg1"/>
                </a:solidFill>
                <a:latin typeface="+mj-lt"/>
                <a:cs typeface="Arial"/>
              </a:rPr>
              <a:t>natives</a:t>
            </a:r>
            <a:endParaRPr sz="3000" dirty="0">
              <a:solidFill>
                <a:schemeClr val="bg1"/>
              </a:solidFill>
              <a:latin typeface="+mj-lt"/>
              <a:cs typeface="Arial"/>
            </a:endParaRPr>
          </a:p>
          <a:p>
            <a:pPr marL="287020" algn="just">
              <a:lnSpc>
                <a:spcPct val="100000"/>
              </a:lnSpc>
              <a:spcBef>
                <a:spcPts val="220"/>
              </a:spcBef>
            </a:pPr>
            <a:r>
              <a:rPr sz="3000" spc="-160" dirty="0">
                <a:solidFill>
                  <a:schemeClr val="bg1"/>
                </a:solidFill>
                <a:latin typeface="+mj-lt"/>
                <a:cs typeface="Courier New"/>
              </a:rPr>
              <a:t>–</a:t>
            </a:r>
            <a:r>
              <a:rPr sz="3000" spc="-1530" dirty="0">
                <a:solidFill>
                  <a:schemeClr val="bg1"/>
                </a:solidFill>
                <a:latin typeface="+mj-lt"/>
                <a:cs typeface="Courier New"/>
              </a:rPr>
              <a:t> </a:t>
            </a:r>
            <a:r>
              <a:rPr sz="3000" spc="-95" dirty="0">
                <a:solidFill>
                  <a:schemeClr val="bg1"/>
                </a:solidFill>
                <a:latin typeface="+mj-lt"/>
                <a:cs typeface="Arial"/>
              </a:rPr>
              <a:t>Vocational</a:t>
            </a:r>
            <a:r>
              <a:rPr sz="3000" spc="-285" dirty="0">
                <a:solidFill>
                  <a:schemeClr val="bg1"/>
                </a:solidFill>
                <a:latin typeface="+mj-lt"/>
                <a:cs typeface="Arial"/>
              </a:rPr>
              <a:t> </a:t>
            </a:r>
            <a:r>
              <a:rPr sz="3000" spc="-125" dirty="0">
                <a:solidFill>
                  <a:schemeClr val="bg1"/>
                </a:solidFill>
                <a:latin typeface="+mj-lt"/>
                <a:cs typeface="Arial"/>
              </a:rPr>
              <a:t>and</a:t>
            </a:r>
            <a:r>
              <a:rPr sz="3000" spc="-260" dirty="0">
                <a:solidFill>
                  <a:schemeClr val="bg1"/>
                </a:solidFill>
                <a:latin typeface="+mj-lt"/>
                <a:cs typeface="Arial"/>
              </a:rPr>
              <a:t> </a:t>
            </a:r>
            <a:r>
              <a:rPr sz="3000" spc="-80" dirty="0">
                <a:solidFill>
                  <a:schemeClr val="bg1"/>
                </a:solidFill>
                <a:latin typeface="+mj-lt"/>
                <a:cs typeface="Arial"/>
              </a:rPr>
              <a:t>technical</a:t>
            </a:r>
            <a:r>
              <a:rPr sz="3000" spc="-305" dirty="0">
                <a:solidFill>
                  <a:schemeClr val="bg1"/>
                </a:solidFill>
                <a:latin typeface="+mj-lt"/>
                <a:cs typeface="Arial"/>
              </a:rPr>
              <a:t> </a:t>
            </a:r>
            <a:r>
              <a:rPr sz="3000" spc="-30" dirty="0">
                <a:solidFill>
                  <a:schemeClr val="bg1"/>
                </a:solidFill>
                <a:latin typeface="+mj-lt"/>
                <a:cs typeface="Arial"/>
              </a:rPr>
              <a:t>training</a:t>
            </a:r>
            <a:endParaRPr sz="3000" dirty="0">
              <a:solidFill>
                <a:schemeClr val="bg1"/>
              </a:solidFill>
              <a:latin typeface="+mj-lt"/>
              <a:cs typeface="Arial"/>
            </a:endParaRPr>
          </a:p>
        </p:txBody>
      </p:sp>
    </p:spTree>
    <p:extLst>
      <p:ext uri="{BB962C8B-B14F-4D97-AF65-F5344CB8AC3E}">
        <p14:creationId xmlns:p14="http://schemas.microsoft.com/office/powerpoint/2010/main" val="1013500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753035" y="381000"/>
            <a:ext cx="10771094" cy="1143000"/>
          </a:xfrm>
          <a:prstGeom prst="rect">
            <a:avLst/>
          </a:prstGeom>
          <a:noFill/>
          <a:ln w="9525" cap="flat">
            <a:noFill/>
            <a:prstDash val="solid"/>
            <a:round/>
            <a:headEnd type="none" w="med" len="med"/>
            <a:tailEnd type="none" w="med" len="med"/>
          </a:ln>
        </p:spPr>
        <p:txBody>
          <a:bodyPr vert="horz" wrap="square" lIns="91440" tIns="45720" rIns="91440" bIns="45720" rtlCol="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pl-PL" altLang="en-US" sz="4400" b="0" i="0" u="none" kern="1200" baseline="0">
                <a:solidFill>
                  <a:schemeClr val="tx2"/>
                </a:solidFill>
                <a:latin typeface="+mj-lt"/>
                <a:ea typeface="+mj-ea"/>
                <a:cs typeface="+mj-cs"/>
              </a:defRPr>
            </a:lvl1pPr>
            <a:lvl2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2pPr>
            <a:lvl3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3pPr>
            <a:lvl4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4pPr>
            <a:lvl5pPr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5pPr>
            <a:lvl6pPr marL="4572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6pPr>
            <a:lvl7pPr marL="9144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7pPr>
            <a:lvl8pPr marL="13716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8pPr>
            <a:lvl9pPr marL="1828800" algn="ctr" rtl="0" eaLnBrk="0" fontAlgn="base" hangingPunct="0">
              <a:spcBef>
                <a:spcPct val="0"/>
              </a:spcBef>
              <a:spcAft>
                <a:spcPct val="0"/>
              </a:spcAft>
              <a:defRPr lang="pl-PL" altLang="en-US" sz="4400">
                <a:solidFill>
                  <a:schemeClr val="tx2"/>
                </a:solidFill>
                <a:latin typeface="Constantia" pitchFamily="18" charset="0"/>
                <a:cs typeface="Arial" panose="020B0604020202020204" pitchFamily="34" charset="0"/>
              </a:defRPr>
            </a:lvl9pPr>
          </a:lstStyle>
          <a:p>
            <a:pPr lvl="0"/>
            <a:r>
              <a:rPr sz="4500" b="1" dirty="0">
                <a:solidFill>
                  <a:srgbClr val="FF0000"/>
                </a:solidFill>
              </a:rPr>
              <a:t>SECONDARY EDUCATION</a:t>
            </a:r>
          </a:p>
        </p:txBody>
      </p:sp>
      <p:sp>
        <p:nvSpPr>
          <p:cNvPr id="22531" name="Rectangle 3"/>
          <p:cNvSpPr>
            <a:spLocks noGrp="1"/>
          </p:cNvSpPr>
          <p:nvPr>
            <p:ph idx="1"/>
          </p:nvPr>
        </p:nvSpPr>
        <p:spPr>
          <a:xfrm>
            <a:off x="753035" y="1389530"/>
            <a:ext cx="10771094" cy="5118847"/>
          </a:xfrm>
          <a:prstGeom prst="rect">
            <a:avLst/>
          </a:prstGeom>
          <a:noFill/>
          <a:ln w="9525" cap="flat">
            <a:noFill/>
            <a:prstDash val="solid"/>
            <a:round/>
            <a:headEnd type="none" w="med" len="med"/>
            <a:tailEnd type="none" w="med" len="med"/>
          </a:ln>
        </p:spPr>
        <p:txBody>
          <a:bodyPr vert="horz" wrap="square" lIns="91440" tIns="45720" rIns="91440" bIns="45720" rtlCol="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pl-PL" altLang="en-US"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pl-PL" altLang="en-US"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lang="pl-PL" altLang="en-US"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lang="pl-PL" altLang="en-US"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altLang="en-US" sz="1800" kern="1200">
                <a:solidFill>
                  <a:schemeClr val="tx1"/>
                </a:solidFill>
                <a:latin typeface="+mn-lt"/>
                <a:ea typeface="+mn-ea"/>
                <a:cs typeface="+mn-cs"/>
              </a:defRPr>
            </a:lvl9pPr>
          </a:lstStyle>
          <a:p>
            <a:pPr lvl="0" algn="just">
              <a:lnSpc>
                <a:spcPct val="90000"/>
              </a:lnSpc>
              <a:buNone/>
            </a:pPr>
            <a:r>
              <a:rPr lang="pl-PL" altLang="en-US" sz="2500" b="1" dirty="0">
                <a:solidFill>
                  <a:schemeClr val="bg1"/>
                </a:solidFill>
                <a:effectLst/>
              </a:rPr>
              <a:t>Curriculum:</a:t>
            </a:r>
          </a:p>
          <a:p>
            <a:pPr lvl="0" algn="just">
              <a:lnSpc>
                <a:spcPct val="90000"/>
              </a:lnSpc>
            </a:pPr>
            <a:r>
              <a:rPr lang="pl-PL" altLang="en-US" sz="2500" u="sng" dirty="0">
                <a:solidFill>
                  <a:schemeClr val="bg1"/>
                </a:solidFill>
                <a:effectLst/>
              </a:rPr>
              <a:t>Electives</a:t>
            </a:r>
          </a:p>
          <a:p>
            <a:pPr lvl="1" algn="just">
              <a:lnSpc>
                <a:spcPct val="90000"/>
              </a:lnSpc>
            </a:pPr>
            <a:r>
              <a:rPr lang="pl-PL" altLang="en-US" sz="2500" dirty="0">
                <a:solidFill>
                  <a:schemeClr val="bg1"/>
                </a:solidFill>
                <a:effectLst/>
              </a:rPr>
              <a:t>Computers (word processing, programming, graphic design)</a:t>
            </a:r>
          </a:p>
          <a:p>
            <a:pPr lvl="1" algn="just">
              <a:lnSpc>
                <a:spcPct val="90000"/>
              </a:lnSpc>
            </a:pPr>
            <a:r>
              <a:rPr lang="pl-PL" altLang="en-US" sz="2500" dirty="0">
                <a:solidFill>
                  <a:schemeClr val="bg1"/>
                </a:solidFill>
                <a:effectLst/>
              </a:rPr>
              <a:t>Athletics (cross country, football, baseball, basketball,softball, wrestling, </a:t>
            </a:r>
            <a:r>
              <a:rPr lang="pl-PL" altLang="en-US" sz="2500" b="1" dirty="0">
                <a:solidFill>
                  <a:schemeClr val="bg1"/>
                </a:solidFill>
                <a:effectLst/>
              </a:rPr>
              <a:t>cheerleading</a:t>
            </a:r>
            <a:r>
              <a:rPr lang="pl-PL" altLang="en-US" sz="2500" dirty="0">
                <a:solidFill>
                  <a:schemeClr val="bg1"/>
                </a:solidFill>
                <a:effectLst/>
              </a:rPr>
              <a:t>, volleyball, lacrosse, ice hockey, field hockey, </a:t>
            </a:r>
            <a:r>
              <a:rPr lang="pl-PL" altLang="en-US" sz="2500" b="1" dirty="0">
                <a:solidFill>
                  <a:schemeClr val="bg1"/>
                </a:solidFill>
                <a:effectLst/>
              </a:rPr>
              <a:t>marching band, </a:t>
            </a:r>
            <a:r>
              <a:rPr lang="pl-PL" altLang="en-US" sz="2500" dirty="0">
                <a:solidFill>
                  <a:schemeClr val="bg1"/>
                </a:solidFill>
                <a:effectLst/>
              </a:rPr>
              <a:t>etc.)</a:t>
            </a:r>
          </a:p>
          <a:p>
            <a:pPr lvl="1" algn="just">
              <a:lnSpc>
                <a:spcPct val="90000"/>
              </a:lnSpc>
            </a:pPr>
            <a:r>
              <a:rPr lang="pl-PL" altLang="en-US" sz="2500" dirty="0">
                <a:solidFill>
                  <a:schemeClr val="bg1"/>
                </a:solidFill>
                <a:effectLst/>
              </a:rPr>
              <a:t>Career and Technical Education (Agriculture/Agriscience, Business/Marketing, Family and Consumer Science, Health Occupations, and Technology Education, including Publishing)</a:t>
            </a:r>
          </a:p>
          <a:p>
            <a:pPr lvl="1" algn="just">
              <a:lnSpc>
                <a:spcPct val="90000"/>
              </a:lnSpc>
            </a:pPr>
            <a:r>
              <a:rPr lang="pl-PL" altLang="en-US" sz="2500" dirty="0">
                <a:solidFill>
                  <a:schemeClr val="bg1"/>
                </a:solidFill>
                <a:effectLst/>
              </a:rPr>
              <a:t>Performing Arts/Visual Arts, (choir, band, orchestra, drama, art, ceramics, photography, and dance)</a:t>
            </a:r>
          </a:p>
          <a:p>
            <a:pPr lvl="1" algn="just">
              <a:lnSpc>
                <a:spcPct val="90000"/>
              </a:lnSpc>
            </a:pPr>
            <a:r>
              <a:rPr lang="pl-PL" altLang="en-US" sz="2500" dirty="0">
                <a:solidFill>
                  <a:schemeClr val="bg1"/>
                </a:solidFill>
                <a:effectLst/>
              </a:rPr>
              <a:t>Foreign languages (usually Spanish or French)</a:t>
            </a:r>
          </a:p>
          <a:p>
            <a:pPr lvl="1" algn="just">
              <a:lnSpc>
                <a:spcPct val="90000"/>
              </a:lnSpc>
            </a:pPr>
            <a:r>
              <a:rPr lang="pl-PL" altLang="en-US" sz="2500" dirty="0">
                <a:solidFill>
                  <a:schemeClr val="bg1"/>
                </a:solidFill>
                <a:effectLst/>
              </a:rPr>
              <a:t>Junior Reserve Officers' Training Corps</a:t>
            </a:r>
          </a:p>
        </p:txBody>
      </p:sp>
    </p:spTree>
    <p:extLst>
      <p:ext uri="{BB962C8B-B14F-4D97-AF65-F5344CB8AC3E}">
        <p14:creationId xmlns:p14="http://schemas.microsoft.com/office/powerpoint/2010/main" val="239736809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12694" y="1532965"/>
            <a:ext cx="10582835" cy="3536575"/>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sz="6000" b="1" dirty="0">
                <a:solidFill>
                  <a:schemeClr val="bg1"/>
                </a:solidFill>
                <a:latin typeface="Times New Roman" panose="02020603050405020304" pitchFamily="18" charset="0"/>
                <a:cs typeface="Times New Roman" panose="02020603050405020304" pitchFamily="18" charset="0"/>
              </a:rPr>
              <a:t>Education system of </a:t>
            </a:r>
          </a:p>
          <a:p>
            <a:pPr algn="ctr"/>
            <a:r>
              <a:rPr lang="en-US" sz="6000" b="1" dirty="0">
                <a:solidFill>
                  <a:schemeClr val="bg1"/>
                </a:solidFill>
                <a:latin typeface="Times New Roman" panose="02020603050405020304" pitchFamily="18" charset="0"/>
                <a:cs typeface="Times New Roman" panose="02020603050405020304" pitchFamily="18" charset="0"/>
              </a:rPr>
              <a:t>INDIA</a:t>
            </a:r>
            <a:endParaRPr lang="en-US" sz="6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000461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6424" y="604372"/>
            <a:ext cx="9717741" cy="725840"/>
          </a:xfrm>
          <a:prstGeom prst="rect">
            <a:avLst/>
          </a:prstGeom>
          <a:noFill/>
          <a:ln w="12700">
            <a:noFill/>
          </a:ln>
        </p:spPr>
        <p:txBody>
          <a:bodyPr vert="horz" wrap="square" lIns="0" tIns="33020" rIns="0" bIns="0" rtlCol="0" anchor="ctr">
            <a:spAutoFit/>
          </a:bodyPr>
          <a:lstStyle/>
          <a:p>
            <a:pPr algn="ctr">
              <a:lnSpc>
                <a:spcPct val="100000"/>
              </a:lnSpc>
              <a:spcBef>
                <a:spcPts val="260"/>
              </a:spcBef>
            </a:pPr>
            <a:r>
              <a:rPr sz="4500" b="1" spc="-5" dirty="0">
                <a:solidFill>
                  <a:srgbClr val="FF0000"/>
                </a:solidFill>
              </a:rPr>
              <a:t>Education in</a:t>
            </a:r>
            <a:r>
              <a:rPr sz="4500" b="1" dirty="0">
                <a:solidFill>
                  <a:srgbClr val="FF0000"/>
                </a:solidFill>
              </a:rPr>
              <a:t> </a:t>
            </a:r>
            <a:r>
              <a:rPr sz="4500" b="1" spc="-5" dirty="0">
                <a:solidFill>
                  <a:srgbClr val="FF0000"/>
                </a:solidFill>
              </a:rPr>
              <a:t>India</a:t>
            </a:r>
          </a:p>
        </p:txBody>
      </p:sp>
      <p:sp>
        <p:nvSpPr>
          <p:cNvPr id="8" name="object 8"/>
          <p:cNvSpPr txBox="1"/>
          <p:nvPr/>
        </p:nvSpPr>
        <p:spPr>
          <a:xfrm>
            <a:off x="1416424" y="1948928"/>
            <a:ext cx="9717741" cy="2782813"/>
          </a:xfrm>
          <a:prstGeom prst="rect">
            <a:avLst/>
          </a:prstGeom>
        </p:spPr>
        <p:txBody>
          <a:bodyPr vert="horz" wrap="square" lIns="0" tIns="12700" rIns="0" bIns="0" rtlCol="0">
            <a:spAutoFit/>
          </a:bodyPr>
          <a:lstStyle/>
          <a:p>
            <a:pPr marL="512445" indent="-500380" algn="just">
              <a:spcBef>
                <a:spcPts val="100"/>
              </a:spcBef>
              <a:buFont typeface="Wingdings"/>
              <a:buChar char=""/>
              <a:tabLst>
                <a:tab pos="513080" algn="l"/>
              </a:tabLst>
            </a:pPr>
            <a:r>
              <a:rPr sz="3000" spc="-5" dirty="0">
                <a:solidFill>
                  <a:schemeClr val="bg1"/>
                </a:solidFill>
                <a:latin typeface="Times New Roman"/>
                <a:cs typeface="Times New Roman"/>
              </a:rPr>
              <a:t>Education</a:t>
            </a:r>
            <a:r>
              <a:rPr sz="3000" spc="130" dirty="0">
                <a:solidFill>
                  <a:schemeClr val="bg1"/>
                </a:solidFill>
                <a:latin typeface="Times New Roman"/>
                <a:cs typeface="Times New Roman"/>
              </a:rPr>
              <a:t> </a:t>
            </a:r>
            <a:r>
              <a:rPr sz="3000" dirty="0">
                <a:solidFill>
                  <a:schemeClr val="bg1"/>
                </a:solidFill>
                <a:latin typeface="Times New Roman"/>
                <a:cs typeface="Times New Roman"/>
              </a:rPr>
              <a:t>in</a:t>
            </a:r>
            <a:r>
              <a:rPr sz="3000" spc="130" dirty="0">
                <a:solidFill>
                  <a:schemeClr val="bg1"/>
                </a:solidFill>
                <a:latin typeface="Times New Roman"/>
                <a:cs typeface="Times New Roman"/>
              </a:rPr>
              <a:t> </a:t>
            </a:r>
            <a:r>
              <a:rPr sz="3000" dirty="0">
                <a:solidFill>
                  <a:schemeClr val="bg1"/>
                </a:solidFill>
                <a:latin typeface="Times New Roman"/>
                <a:cs typeface="Times New Roman"/>
              </a:rPr>
              <a:t>India</a:t>
            </a:r>
            <a:r>
              <a:rPr sz="3000" spc="140" dirty="0">
                <a:solidFill>
                  <a:schemeClr val="bg1"/>
                </a:solidFill>
                <a:latin typeface="Times New Roman"/>
                <a:cs typeface="Times New Roman"/>
              </a:rPr>
              <a:t> </a:t>
            </a:r>
            <a:r>
              <a:rPr sz="3000" dirty="0">
                <a:solidFill>
                  <a:schemeClr val="bg1"/>
                </a:solidFill>
                <a:latin typeface="Times New Roman"/>
                <a:cs typeface="Times New Roman"/>
              </a:rPr>
              <a:t>is</a:t>
            </a:r>
            <a:r>
              <a:rPr sz="3000" spc="130" dirty="0">
                <a:solidFill>
                  <a:schemeClr val="bg1"/>
                </a:solidFill>
                <a:latin typeface="Times New Roman"/>
                <a:cs typeface="Times New Roman"/>
              </a:rPr>
              <a:t> </a:t>
            </a:r>
            <a:r>
              <a:rPr sz="3000" spc="-10" dirty="0">
                <a:solidFill>
                  <a:schemeClr val="bg1"/>
                </a:solidFill>
                <a:latin typeface="Times New Roman"/>
                <a:cs typeface="Times New Roman"/>
              </a:rPr>
              <a:t>provided</a:t>
            </a:r>
            <a:r>
              <a:rPr sz="3000" spc="145" dirty="0">
                <a:solidFill>
                  <a:schemeClr val="bg1"/>
                </a:solidFill>
                <a:latin typeface="Times New Roman"/>
                <a:cs typeface="Times New Roman"/>
              </a:rPr>
              <a:t> </a:t>
            </a:r>
            <a:r>
              <a:rPr sz="3000" spc="-5" dirty="0">
                <a:solidFill>
                  <a:schemeClr val="bg1"/>
                </a:solidFill>
                <a:latin typeface="Times New Roman"/>
                <a:cs typeface="Times New Roman"/>
              </a:rPr>
              <a:t>by</a:t>
            </a:r>
            <a:r>
              <a:rPr sz="3000" spc="135" dirty="0">
                <a:solidFill>
                  <a:schemeClr val="bg1"/>
                </a:solidFill>
                <a:latin typeface="Times New Roman"/>
                <a:cs typeface="Times New Roman"/>
              </a:rPr>
              <a:t> </a:t>
            </a:r>
            <a:r>
              <a:rPr sz="3000" dirty="0">
                <a:solidFill>
                  <a:schemeClr val="bg1"/>
                </a:solidFill>
                <a:latin typeface="Times New Roman"/>
                <a:cs typeface="Times New Roman"/>
              </a:rPr>
              <a:t>the</a:t>
            </a:r>
            <a:r>
              <a:rPr sz="3000" spc="130" dirty="0">
                <a:solidFill>
                  <a:schemeClr val="bg1"/>
                </a:solidFill>
                <a:latin typeface="Times New Roman"/>
                <a:cs typeface="Times New Roman"/>
              </a:rPr>
              <a:t> </a:t>
            </a:r>
            <a:r>
              <a:rPr sz="3000" dirty="0">
                <a:solidFill>
                  <a:schemeClr val="bg1"/>
                </a:solidFill>
                <a:latin typeface="Times New Roman"/>
                <a:cs typeface="Times New Roman"/>
              </a:rPr>
              <a:t>public</a:t>
            </a:r>
            <a:r>
              <a:rPr sz="3000" spc="145" dirty="0">
                <a:solidFill>
                  <a:schemeClr val="bg1"/>
                </a:solidFill>
                <a:latin typeface="Times New Roman"/>
                <a:cs typeface="Times New Roman"/>
              </a:rPr>
              <a:t> </a:t>
            </a:r>
            <a:r>
              <a:rPr sz="3000" spc="-5" dirty="0">
                <a:solidFill>
                  <a:schemeClr val="bg1"/>
                </a:solidFill>
                <a:latin typeface="Times New Roman"/>
                <a:cs typeface="Times New Roman"/>
              </a:rPr>
              <a:t>sector</a:t>
            </a:r>
            <a:r>
              <a:rPr sz="3000" spc="95" dirty="0">
                <a:solidFill>
                  <a:schemeClr val="bg1"/>
                </a:solidFill>
                <a:latin typeface="Times New Roman"/>
                <a:cs typeface="Times New Roman"/>
              </a:rPr>
              <a:t> </a:t>
            </a:r>
            <a:r>
              <a:rPr sz="3000" spc="-5" dirty="0">
                <a:solidFill>
                  <a:schemeClr val="bg1"/>
                </a:solidFill>
                <a:latin typeface="Times New Roman"/>
                <a:cs typeface="Times New Roman"/>
              </a:rPr>
              <a:t>as</a:t>
            </a:r>
            <a:r>
              <a:rPr sz="3000" spc="135" dirty="0">
                <a:solidFill>
                  <a:schemeClr val="bg1"/>
                </a:solidFill>
                <a:latin typeface="Times New Roman"/>
                <a:cs typeface="Times New Roman"/>
              </a:rPr>
              <a:t> </a:t>
            </a:r>
            <a:r>
              <a:rPr sz="3000" spc="-5" dirty="0">
                <a:solidFill>
                  <a:schemeClr val="bg1"/>
                </a:solidFill>
                <a:latin typeface="Times New Roman"/>
                <a:cs typeface="Times New Roman"/>
              </a:rPr>
              <a:t>well</a:t>
            </a:r>
            <a:r>
              <a:rPr lang="en-US" sz="3000" dirty="0">
                <a:solidFill>
                  <a:schemeClr val="bg1"/>
                </a:solidFill>
                <a:latin typeface="Times New Roman"/>
                <a:cs typeface="Times New Roman"/>
              </a:rPr>
              <a:t> </a:t>
            </a:r>
            <a:r>
              <a:rPr sz="3000" spc="-5" dirty="0">
                <a:solidFill>
                  <a:schemeClr val="bg1"/>
                </a:solidFill>
                <a:latin typeface="Times New Roman"/>
                <a:cs typeface="Times New Roman"/>
              </a:rPr>
              <a:t>as the private </a:t>
            </a:r>
            <a:r>
              <a:rPr sz="3000" spc="-35" dirty="0">
                <a:solidFill>
                  <a:schemeClr val="bg1"/>
                </a:solidFill>
                <a:latin typeface="Times New Roman"/>
                <a:cs typeface="Times New Roman"/>
              </a:rPr>
              <a:t>sector, </a:t>
            </a:r>
            <a:r>
              <a:rPr sz="3000" spc="-5" dirty="0">
                <a:solidFill>
                  <a:schemeClr val="bg1"/>
                </a:solidFill>
                <a:latin typeface="Times New Roman"/>
                <a:cs typeface="Times New Roman"/>
              </a:rPr>
              <a:t>with </a:t>
            </a:r>
            <a:r>
              <a:rPr sz="3000" spc="-10" dirty="0">
                <a:solidFill>
                  <a:schemeClr val="bg1"/>
                </a:solidFill>
                <a:latin typeface="Times New Roman"/>
                <a:cs typeface="Times New Roman"/>
              </a:rPr>
              <a:t>control </a:t>
            </a:r>
            <a:r>
              <a:rPr sz="3000" spc="-5" dirty="0">
                <a:solidFill>
                  <a:schemeClr val="bg1"/>
                </a:solidFill>
                <a:latin typeface="Times New Roman"/>
                <a:cs typeface="Times New Roman"/>
              </a:rPr>
              <a:t>and </a:t>
            </a:r>
            <a:r>
              <a:rPr sz="3000" dirty="0">
                <a:solidFill>
                  <a:schemeClr val="bg1"/>
                </a:solidFill>
                <a:latin typeface="Times New Roman"/>
                <a:cs typeface="Times New Roman"/>
              </a:rPr>
              <a:t>funding coming </a:t>
            </a:r>
            <a:r>
              <a:rPr sz="3000" spc="-15" dirty="0">
                <a:solidFill>
                  <a:schemeClr val="bg1"/>
                </a:solidFill>
                <a:latin typeface="Times New Roman"/>
                <a:cs typeface="Times New Roman"/>
              </a:rPr>
              <a:t>from </a:t>
            </a:r>
            <a:r>
              <a:rPr sz="3000" spc="570" dirty="0">
                <a:solidFill>
                  <a:schemeClr val="bg1"/>
                </a:solidFill>
                <a:latin typeface="Times New Roman"/>
                <a:cs typeface="Times New Roman"/>
              </a:rPr>
              <a:t> </a:t>
            </a:r>
            <a:r>
              <a:rPr sz="3000" spc="-10" dirty="0">
                <a:solidFill>
                  <a:schemeClr val="bg1"/>
                </a:solidFill>
                <a:latin typeface="Times New Roman"/>
                <a:cs typeface="Times New Roman"/>
              </a:rPr>
              <a:t>three </a:t>
            </a:r>
            <a:r>
              <a:rPr sz="3000" dirty="0">
                <a:solidFill>
                  <a:schemeClr val="bg1"/>
                </a:solidFill>
                <a:latin typeface="Times New Roman"/>
                <a:cs typeface="Times New Roman"/>
              </a:rPr>
              <a:t>levels: central, </a:t>
            </a:r>
            <a:r>
              <a:rPr sz="3000" spc="-5" dirty="0">
                <a:solidFill>
                  <a:schemeClr val="bg1"/>
                </a:solidFill>
                <a:latin typeface="Times New Roman"/>
                <a:cs typeface="Times New Roman"/>
              </a:rPr>
              <a:t>state and</a:t>
            </a:r>
            <a:r>
              <a:rPr sz="3000" spc="-55" dirty="0">
                <a:solidFill>
                  <a:schemeClr val="bg1"/>
                </a:solidFill>
                <a:latin typeface="Times New Roman"/>
                <a:cs typeface="Times New Roman"/>
              </a:rPr>
              <a:t> </a:t>
            </a:r>
            <a:r>
              <a:rPr sz="3000" dirty="0">
                <a:solidFill>
                  <a:schemeClr val="bg1"/>
                </a:solidFill>
                <a:latin typeface="Times New Roman"/>
                <a:cs typeface="Times New Roman"/>
              </a:rPr>
              <a:t>local.</a:t>
            </a:r>
          </a:p>
          <a:p>
            <a:pPr marL="12700" marR="5080" algn="just">
              <a:buFont typeface="Wingdings"/>
              <a:buChar char=""/>
              <a:tabLst>
                <a:tab pos="513080" algn="l"/>
              </a:tabLst>
            </a:pPr>
            <a:r>
              <a:rPr sz="3000" spc="-5" dirty="0">
                <a:solidFill>
                  <a:schemeClr val="bg1"/>
                </a:solidFill>
                <a:latin typeface="Times New Roman"/>
                <a:cs typeface="Times New Roman"/>
              </a:rPr>
              <a:t>Under </a:t>
            </a:r>
            <a:r>
              <a:rPr sz="3000" dirty="0">
                <a:solidFill>
                  <a:schemeClr val="bg1"/>
                </a:solidFill>
                <a:latin typeface="Times New Roman"/>
                <a:cs typeface="Times New Roman"/>
              </a:rPr>
              <a:t>various </a:t>
            </a:r>
            <a:r>
              <a:rPr sz="3000" spc="-5" dirty="0">
                <a:solidFill>
                  <a:schemeClr val="bg1"/>
                </a:solidFill>
                <a:latin typeface="Times New Roman"/>
                <a:cs typeface="Times New Roman"/>
              </a:rPr>
              <a:t>articles </a:t>
            </a:r>
            <a:r>
              <a:rPr sz="3000" dirty="0">
                <a:solidFill>
                  <a:schemeClr val="bg1"/>
                </a:solidFill>
                <a:latin typeface="Times New Roman"/>
                <a:cs typeface="Times New Roman"/>
              </a:rPr>
              <a:t>of </a:t>
            </a:r>
            <a:r>
              <a:rPr sz="3000" spc="-5" dirty="0">
                <a:solidFill>
                  <a:schemeClr val="bg1"/>
                </a:solidFill>
                <a:latin typeface="Times New Roman"/>
                <a:cs typeface="Times New Roman"/>
              </a:rPr>
              <a:t>the Indian</a:t>
            </a:r>
            <a:r>
              <a:rPr lang="en-US" sz="3000" spc="-5" dirty="0">
                <a:solidFill>
                  <a:schemeClr val="bg1"/>
                </a:solidFill>
                <a:latin typeface="Times New Roman"/>
                <a:cs typeface="Times New Roman"/>
              </a:rPr>
              <a:t> </a:t>
            </a:r>
            <a:r>
              <a:rPr sz="3000" dirty="0">
                <a:solidFill>
                  <a:schemeClr val="bg1"/>
                </a:solidFill>
                <a:latin typeface="Times New Roman"/>
                <a:cs typeface="Times New Roman"/>
              </a:rPr>
              <a:t>Constitution, </a:t>
            </a:r>
            <a:r>
              <a:rPr sz="3000" spc="-15" dirty="0">
                <a:solidFill>
                  <a:schemeClr val="bg1"/>
                </a:solidFill>
                <a:latin typeface="Times New Roman"/>
                <a:cs typeface="Times New Roman"/>
              </a:rPr>
              <a:t>free </a:t>
            </a:r>
            <a:r>
              <a:rPr sz="3000" spc="-5" dirty="0">
                <a:solidFill>
                  <a:schemeClr val="bg1"/>
                </a:solidFill>
                <a:latin typeface="Times New Roman"/>
                <a:cs typeface="Times New Roman"/>
              </a:rPr>
              <a:t>and  </a:t>
            </a:r>
            <a:r>
              <a:rPr sz="3000" dirty="0">
                <a:solidFill>
                  <a:schemeClr val="bg1"/>
                </a:solidFill>
                <a:latin typeface="Times New Roman"/>
                <a:cs typeface="Times New Roman"/>
              </a:rPr>
              <a:t>compulsory </a:t>
            </a:r>
            <a:r>
              <a:rPr sz="3000" spc="-5" dirty="0">
                <a:solidFill>
                  <a:schemeClr val="bg1"/>
                </a:solidFill>
                <a:latin typeface="Times New Roman"/>
                <a:cs typeface="Times New Roman"/>
              </a:rPr>
              <a:t>education </a:t>
            </a:r>
            <a:r>
              <a:rPr sz="3000" dirty="0">
                <a:solidFill>
                  <a:schemeClr val="bg1"/>
                </a:solidFill>
                <a:latin typeface="Times New Roman"/>
                <a:cs typeface="Times New Roman"/>
              </a:rPr>
              <a:t>is </a:t>
            </a:r>
            <a:r>
              <a:rPr sz="3000" spc="-10" dirty="0">
                <a:solidFill>
                  <a:schemeClr val="bg1"/>
                </a:solidFill>
                <a:latin typeface="Times New Roman"/>
                <a:cs typeface="Times New Roman"/>
              </a:rPr>
              <a:t>provided </a:t>
            </a:r>
            <a:r>
              <a:rPr sz="3000" spc="-5" dirty="0">
                <a:solidFill>
                  <a:schemeClr val="bg1"/>
                </a:solidFill>
                <a:latin typeface="Times New Roman"/>
                <a:cs typeface="Times New Roman"/>
              </a:rPr>
              <a:t>as </a:t>
            </a:r>
            <a:r>
              <a:rPr sz="3000" dirty="0">
                <a:solidFill>
                  <a:schemeClr val="bg1"/>
                </a:solidFill>
                <a:latin typeface="Times New Roman"/>
                <a:cs typeface="Times New Roman"/>
              </a:rPr>
              <a:t>a </a:t>
            </a:r>
            <a:r>
              <a:rPr sz="3000" spc="-5" dirty="0">
                <a:solidFill>
                  <a:schemeClr val="bg1"/>
                </a:solidFill>
                <a:latin typeface="Times New Roman"/>
                <a:cs typeface="Times New Roman"/>
              </a:rPr>
              <a:t>fundamental right </a:t>
            </a:r>
            <a:r>
              <a:rPr sz="3000" dirty="0">
                <a:solidFill>
                  <a:schemeClr val="bg1"/>
                </a:solidFill>
                <a:latin typeface="Times New Roman"/>
                <a:cs typeface="Times New Roman"/>
              </a:rPr>
              <a:t>to  </a:t>
            </a:r>
            <a:r>
              <a:rPr sz="3000" spc="-10" dirty="0">
                <a:solidFill>
                  <a:schemeClr val="bg1"/>
                </a:solidFill>
                <a:latin typeface="Times New Roman"/>
                <a:cs typeface="Times New Roman"/>
              </a:rPr>
              <a:t>children </a:t>
            </a:r>
            <a:r>
              <a:rPr sz="3000" spc="-5" dirty="0">
                <a:solidFill>
                  <a:schemeClr val="bg1"/>
                </a:solidFill>
                <a:latin typeface="Times New Roman"/>
                <a:cs typeface="Times New Roman"/>
              </a:rPr>
              <a:t>between the </a:t>
            </a:r>
            <a:r>
              <a:rPr sz="3000" dirty="0">
                <a:solidFill>
                  <a:schemeClr val="bg1"/>
                </a:solidFill>
                <a:latin typeface="Times New Roman"/>
                <a:cs typeface="Times New Roman"/>
              </a:rPr>
              <a:t>ages of 6 </a:t>
            </a:r>
            <a:r>
              <a:rPr sz="3000" spc="-5" dirty="0">
                <a:solidFill>
                  <a:schemeClr val="bg1"/>
                </a:solidFill>
                <a:latin typeface="Times New Roman"/>
                <a:cs typeface="Times New Roman"/>
              </a:rPr>
              <a:t>and</a:t>
            </a:r>
            <a:r>
              <a:rPr sz="3000" spc="25" dirty="0">
                <a:solidFill>
                  <a:schemeClr val="bg1"/>
                </a:solidFill>
                <a:latin typeface="Times New Roman"/>
                <a:cs typeface="Times New Roman"/>
              </a:rPr>
              <a:t> </a:t>
            </a:r>
            <a:r>
              <a:rPr sz="3000" spc="-5" dirty="0">
                <a:solidFill>
                  <a:schemeClr val="bg1"/>
                </a:solidFill>
                <a:latin typeface="Times New Roman"/>
                <a:cs typeface="Times New Roman"/>
              </a:rPr>
              <a:t>14.</a:t>
            </a:r>
            <a:endParaRPr sz="3000" dirty="0">
              <a:solidFill>
                <a:schemeClr val="bg1"/>
              </a:solidFill>
              <a:latin typeface="Times New Roman"/>
              <a:cs typeface="Times New Roman"/>
            </a:endParaRPr>
          </a:p>
        </p:txBody>
      </p:sp>
    </p:spTree>
    <p:extLst>
      <p:ext uri="{BB962C8B-B14F-4D97-AF65-F5344CB8AC3E}">
        <p14:creationId xmlns:p14="http://schemas.microsoft.com/office/powerpoint/2010/main" val="42793284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1317812" y="786797"/>
            <a:ext cx="8659906" cy="5253105"/>
          </a:xfrm>
          <a:prstGeom prst="rect">
            <a:avLst/>
          </a:prstGeom>
        </p:spPr>
        <p:txBody>
          <a:bodyPr vert="horz" wrap="square" lIns="0" tIns="194945" rIns="0" bIns="0" rtlCol="0">
            <a:spAutoFit/>
          </a:bodyPr>
          <a:lstStyle/>
          <a:p>
            <a:pPr marL="512445" indent="-500380">
              <a:spcBef>
                <a:spcPts val="1535"/>
              </a:spcBef>
              <a:buFont typeface="Wingdings"/>
              <a:buChar char=""/>
              <a:tabLst>
                <a:tab pos="512445" algn="l"/>
                <a:tab pos="513080" algn="l"/>
              </a:tabLst>
            </a:pPr>
            <a:r>
              <a:rPr sz="3000" dirty="0">
                <a:solidFill>
                  <a:schemeClr val="bg1"/>
                </a:solidFill>
                <a:latin typeface="+mj-lt"/>
                <a:cs typeface="Times New Roman"/>
              </a:rPr>
              <a:t>Primary </a:t>
            </a:r>
            <a:r>
              <a:rPr sz="3000" spc="-5" dirty="0">
                <a:solidFill>
                  <a:schemeClr val="bg1"/>
                </a:solidFill>
                <a:latin typeface="+mj-lt"/>
                <a:cs typeface="Times New Roman"/>
              </a:rPr>
              <a:t>School: </a:t>
            </a:r>
            <a:r>
              <a:rPr sz="3000" dirty="0">
                <a:solidFill>
                  <a:schemeClr val="bg1"/>
                </a:solidFill>
                <a:latin typeface="+mj-lt"/>
                <a:cs typeface="Times New Roman"/>
              </a:rPr>
              <a:t>(Classes 1 to 5 ) ( age 6 to</a:t>
            </a:r>
            <a:r>
              <a:rPr sz="3000" spc="-60" dirty="0">
                <a:solidFill>
                  <a:schemeClr val="bg1"/>
                </a:solidFill>
                <a:latin typeface="+mj-lt"/>
                <a:cs typeface="Times New Roman"/>
              </a:rPr>
              <a:t> </a:t>
            </a:r>
            <a:r>
              <a:rPr sz="3000" spc="-45" dirty="0">
                <a:solidFill>
                  <a:schemeClr val="bg1"/>
                </a:solidFill>
                <a:latin typeface="+mj-lt"/>
                <a:cs typeface="Times New Roman"/>
              </a:rPr>
              <a:t>11)</a:t>
            </a:r>
            <a:endParaRPr sz="3000" dirty="0">
              <a:solidFill>
                <a:schemeClr val="bg1"/>
              </a:solidFill>
              <a:latin typeface="+mj-lt"/>
              <a:cs typeface="Times New Roman"/>
            </a:endParaRPr>
          </a:p>
          <a:p>
            <a:pPr marL="512445" indent="-500380">
              <a:spcBef>
                <a:spcPts val="1440"/>
              </a:spcBef>
              <a:buFont typeface="Wingdings"/>
              <a:buChar char=""/>
              <a:tabLst>
                <a:tab pos="512445" algn="l"/>
                <a:tab pos="513080" algn="l"/>
              </a:tabLst>
            </a:pPr>
            <a:r>
              <a:rPr sz="3000" spc="-5" dirty="0">
                <a:solidFill>
                  <a:schemeClr val="bg1"/>
                </a:solidFill>
                <a:latin typeface="+mj-lt"/>
                <a:cs typeface="Times New Roman"/>
              </a:rPr>
              <a:t>Upper </a:t>
            </a:r>
            <a:r>
              <a:rPr sz="3000" dirty="0">
                <a:solidFill>
                  <a:schemeClr val="bg1"/>
                </a:solidFill>
                <a:latin typeface="+mj-lt"/>
                <a:cs typeface="Times New Roman"/>
              </a:rPr>
              <a:t>Primary/Middle </a:t>
            </a:r>
            <a:r>
              <a:rPr sz="3000" spc="-5" dirty="0">
                <a:solidFill>
                  <a:schemeClr val="bg1"/>
                </a:solidFill>
                <a:latin typeface="+mj-lt"/>
                <a:cs typeface="Times New Roman"/>
              </a:rPr>
              <a:t>School </a:t>
            </a:r>
            <a:r>
              <a:rPr sz="3000" dirty="0">
                <a:solidFill>
                  <a:schemeClr val="bg1"/>
                </a:solidFill>
                <a:latin typeface="+mj-lt"/>
                <a:cs typeface="Times New Roman"/>
              </a:rPr>
              <a:t>( Classes 6 to</a:t>
            </a:r>
            <a:r>
              <a:rPr sz="3000" spc="-80" dirty="0">
                <a:solidFill>
                  <a:schemeClr val="bg1"/>
                </a:solidFill>
                <a:latin typeface="+mj-lt"/>
                <a:cs typeface="Times New Roman"/>
              </a:rPr>
              <a:t> </a:t>
            </a:r>
            <a:r>
              <a:rPr sz="3000" spc="-5" dirty="0">
                <a:solidFill>
                  <a:schemeClr val="bg1"/>
                </a:solidFill>
                <a:latin typeface="+mj-lt"/>
                <a:cs typeface="Times New Roman"/>
              </a:rPr>
              <a:t>8)</a:t>
            </a:r>
            <a:endParaRPr sz="3000" dirty="0">
              <a:solidFill>
                <a:schemeClr val="bg1"/>
              </a:solidFill>
              <a:latin typeface="+mj-lt"/>
              <a:cs typeface="Times New Roman"/>
            </a:endParaRPr>
          </a:p>
          <a:p>
            <a:pPr marL="317500">
              <a:spcBef>
                <a:spcPts val="1445"/>
              </a:spcBef>
            </a:pPr>
            <a:r>
              <a:rPr sz="3000" dirty="0">
                <a:solidFill>
                  <a:schemeClr val="bg1"/>
                </a:solidFill>
                <a:latin typeface="+mj-lt"/>
                <a:cs typeface="Times New Roman"/>
              </a:rPr>
              <a:t>( age </a:t>
            </a:r>
            <a:r>
              <a:rPr sz="3000" spc="-70" dirty="0">
                <a:solidFill>
                  <a:schemeClr val="bg1"/>
                </a:solidFill>
                <a:latin typeface="+mj-lt"/>
                <a:cs typeface="Times New Roman"/>
              </a:rPr>
              <a:t>11 </a:t>
            </a:r>
            <a:r>
              <a:rPr sz="3000" dirty="0">
                <a:solidFill>
                  <a:schemeClr val="bg1"/>
                </a:solidFill>
                <a:latin typeface="+mj-lt"/>
                <a:cs typeface="Times New Roman"/>
              </a:rPr>
              <a:t>to</a:t>
            </a:r>
            <a:r>
              <a:rPr sz="3000" spc="-45" dirty="0">
                <a:solidFill>
                  <a:schemeClr val="bg1"/>
                </a:solidFill>
                <a:latin typeface="+mj-lt"/>
                <a:cs typeface="Times New Roman"/>
              </a:rPr>
              <a:t> </a:t>
            </a:r>
            <a:r>
              <a:rPr sz="3000" dirty="0">
                <a:solidFill>
                  <a:schemeClr val="bg1"/>
                </a:solidFill>
                <a:latin typeface="+mj-lt"/>
                <a:cs typeface="Times New Roman"/>
              </a:rPr>
              <a:t>14)</a:t>
            </a:r>
          </a:p>
          <a:p>
            <a:pPr marL="317500" marR="2672715" indent="-304800">
              <a:lnSpc>
                <a:spcPts val="4320"/>
              </a:lnSpc>
              <a:spcBef>
                <a:spcPts val="380"/>
              </a:spcBef>
              <a:buFont typeface="Wingdings"/>
              <a:buChar char=""/>
              <a:tabLst>
                <a:tab pos="512445" algn="l"/>
                <a:tab pos="513080" algn="l"/>
              </a:tabLst>
            </a:pPr>
            <a:r>
              <a:rPr sz="3000" dirty="0">
                <a:solidFill>
                  <a:schemeClr val="bg1"/>
                </a:solidFill>
                <a:latin typeface="+mj-lt"/>
              </a:rPr>
              <a:t>	</a:t>
            </a:r>
            <a:r>
              <a:rPr sz="3000" spc="-5" dirty="0">
                <a:solidFill>
                  <a:schemeClr val="bg1"/>
                </a:solidFill>
                <a:latin typeface="+mj-lt"/>
                <a:cs typeface="Times New Roman"/>
              </a:rPr>
              <a:t>Secondary</a:t>
            </a:r>
            <a:r>
              <a:rPr lang="en-US" sz="3000" spc="-5" dirty="0">
                <a:solidFill>
                  <a:schemeClr val="bg1"/>
                </a:solidFill>
                <a:latin typeface="+mj-lt"/>
                <a:cs typeface="Times New Roman"/>
              </a:rPr>
              <a:t> </a:t>
            </a:r>
            <a:r>
              <a:rPr sz="3000" spc="-5" dirty="0">
                <a:solidFill>
                  <a:schemeClr val="bg1"/>
                </a:solidFill>
                <a:latin typeface="+mj-lt"/>
                <a:cs typeface="Times New Roman"/>
              </a:rPr>
              <a:t>Education </a:t>
            </a:r>
            <a:r>
              <a:rPr sz="3000" dirty="0">
                <a:solidFill>
                  <a:schemeClr val="bg1"/>
                </a:solidFill>
                <a:latin typeface="+mj-lt"/>
                <a:cs typeface="Times New Roman"/>
              </a:rPr>
              <a:t>(</a:t>
            </a:r>
            <a:r>
              <a:rPr sz="3000" spc="-5" dirty="0">
                <a:solidFill>
                  <a:schemeClr val="bg1"/>
                </a:solidFill>
                <a:latin typeface="+mj-lt"/>
                <a:cs typeface="Times New Roman"/>
              </a:rPr>
              <a:t>Classes</a:t>
            </a:r>
            <a:r>
              <a:rPr sz="3000" dirty="0">
                <a:solidFill>
                  <a:schemeClr val="bg1"/>
                </a:solidFill>
                <a:latin typeface="+mj-lt"/>
                <a:cs typeface="Times New Roman"/>
              </a:rPr>
              <a:t>9 to 10)  ( age</a:t>
            </a:r>
            <a:r>
              <a:rPr lang="en-US" sz="3000" dirty="0">
                <a:solidFill>
                  <a:schemeClr val="bg1"/>
                </a:solidFill>
                <a:latin typeface="+mj-lt"/>
                <a:cs typeface="Times New Roman"/>
              </a:rPr>
              <a:t> </a:t>
            </a:r>
            <a:r>
              <a:rPr sz="3000" dirty="0">
                <a:solidFill>
                  <a:schemeClr val="bg1"/>
                </a:solidFill>
                <a:latin typeface="+mj-lt"/>
                <a:cs typeface="Times New Roman"/>
              </a:rPr>
              <a:t>14 to</a:t>
            </a:r>
            <a:r>
              <a:rPr sz="3000" spc="-25" dirty="0">
                <a:solidFill>
                  <a:schemeClr val="bg1"/>
                </a:solidFill>
                <a:latin typeface="+mj-lt"/>
                <a:cs typeface="Times New Roman"/>
              </a:rPr>
              <a:t> </a:t>
            </a:r>
            <a:r>
              <a:rPr sz="3000" dirty="0">
                <a:solidFill>
                  <a:schemeClr val="bg1"/>
                </a:solidFill>
                <a:latin typeface="+mj-lt"/>
                <a:cs typeface="Times New Roman"/>
              </a:rPr>
              <a:t>15)</a:t>
            </a:r>
          </a:p>
          <a:p>
            <a:pPr marL="317500" marR="3050540" indent="-304800">
              <a:lnSpc>
                <a:spcPts val="4320"/>
              </a:lnSpc>
              <a:spcBef>
                <a:spcPts val="5"/>
              </a:spcBef>
              <a:buFont typeface="Wingdings"/>
              <a:buChar char=""/>
              <a:tabLst>
                <a:tab pos="512445" algn="l"/>
                <a:tab pos="513080" algn="l"/>
              </a:tabLst>
            </a:pPr>
            <a:r>
              <a:rPr sz="3000" dirty="0">
                <a:solidFill>
                  <a:schemeClr val="bg1"/>
                </a:solidFill>
                <a:latin typeface="+mj-lt"/>
              </a:rPr>
              <a:t>	</a:t>
            </a:r>
            <a:r>
              <a:rPr sz="3000" spc="-5" dirty="0">
                <a:solidFill>
                  <a:schemeClr val="bg1"/>
                </a:solidFill>
                <a:latin typeface="+mj-lt"/>
                <a:cs typeface="Times New Roman"/>
              </a:rPr>
              <a:t>Upper Secondary </a:t>
            </a:r>
            <a:r>
              <a:rPr sz="3000" dirty="0">
                <a:solidFill>
                  <a:schemeClr val="bg1"/>
                </a:solidFill>
                <a:latin typeface="+mj-lt"/>
                <a:cs typeface="Times New Roman"/>
              </a:rPr>
              <a:t>( </a:t>
            </a:r>
            <a:r>
              <a:rPr sz="3000" spc="-5" dirty="0">
                <a:solidFill>
                  <a:schemeClr val="bg1"/>
                </a:solidFill>
                <a:latin typeface="+mj-lt"/>
                <a:cs typeface="Times New Roman"/>
              </a:rPr>
              <a:t>Classes </a:t>
            </a:r>
            <a:r>
              <a:rPr sz="3000" spc="-70" dirty="0">
                <a:solidFill>
                  <a:schemeClr val="bg1"/>
                </a:solidFill>
                <a:latin typeface="+mj-lt"/>
                <a:cs typeface="Times New Roman"/>
              </a:rPr>
              <a:t>11 </a:t>
            </a:r>
            <a:r>
              <a:rPr sz="3000" dirty="0">
                <a:solidFill>
                  <a:schemeClr val="bg1"/>
                </a:solidFill>
                <a:latin typeface="+mj-lt"/>
                <a:cs typeface="Times New Roman"/>
              </a:rPr>
              <a:t>to 12)  ( age 16 to</a:t>
            </a:r>
            <a:r>
              <a:rPr sz="3000" spc="-25" dirty="0">
                <a:solidFill>
                  <a:schemeClr val="bg1"/>
                </a:solidFill>
                <a:latin typeface="+mj-lt"/>
                <a:cs typeface="Times New Roman"/>
              </a:rPr>
              <a:t> </a:t>
            </a:r>
            <a:r>
              <a:rPr sz="3000" dirty="0">
                <a:solidFill>
                  <a:schemeClr val="bg1"/>
                </a:solidFill>
                <a:latin typeface="+mj-lt"/>
                <a:cs typeface="Times New Roman"/>
              </a:rPr>
              <a:t>17)</a:t>
            </a:r>
          </a:p>
          <a:p>
            <a:pPr marL="12700" marR="5080">
              <a:lnSpc>
                <a:spcPts val="4320"/>
              </a:lnSpc>
              <a:buFont typeface="Wingdings"/>
              <a:buChar char=""/>
              <a:tabLst>
                <a:tab pos="436245" algn="l"/>
                <a:tab pos="436880" algn="l"/>
                <a:tab pos="1873250" algn="l"/>
                <a:tab pos="3740785" algn="l"/>
                <a:tab pos="5812155" algn="l"/>
                <a:tab pos="6624320" algn="l"/>
              </a:tabLst>
            </a:pPr>
            <a:r>
              <a:rPr sz="3000" dirty="0">
                <a:solidFill>
                  <a:schemeClr val="bg1"/>
                </a:solidFill>
                <a:latin typeface="+mj-lt"/>
                <a:cs typeface="Times New Roman"/>
              </a:rPr>
              <a:t>High</a:t>
            </a:r>
            <a:r>
              <a:rPr sz="3000" spc="5" dirty="0">
                <a:solidFill>
                  <a:schemeClr val="bg1"/>
                </a:solidFill>
                <a:latin typeface="+mj-lt"/>
                <a:cs typeface="Times New Roman"/>
              </a:rPr>
              <a:t>e</a:t>
            </a:r>
            <a:r>
              <a:rPr sz="3000" dirty="0">
                <a:solidFill>
                  <a:schemeClr val="bg1"/>
                </a:solidFill>
                <a:latin typeface="+mj-lt"/>
                <a:cs typeface="Times New Roman"/>
              </a:rPr>
              <a:t>r	</a:t>
            </a:r>
            <a:r>
              <a:rPr sz="3000" spc="-5" dirty="0">
                <a:solidFill>
                  <a:schemeClr val="bg1"/>
                </a:solidFill>
                <a:latin typeface="+mj-lt"/>
                <a:cs typeface="Times New Roman"/>
              </a:rPr>
              <a:t>E</a:t>
            </a:r>
            <a:r>
              <a:rPr sz="3000" spc="-15" dirty="0">
                <a:solidFill>
                  <a:schemeClr val="bg1"/>
                </a:solidFill>
                <a:latin typeface="+mj-lt"/>
                <a:cs typeface="Times New Roman"/>
              </a:rPr>
              <a:t>d</a:t>
            </a:r>
            <a:r>
              <a:rPr sz="3000" spc="-5" dirty="0">
                <a:solidFill>
                  <a:schemeClr val="bg1"/>
                </a:solidFill>
                <a:latin typeface="+mj-lt"/>
                <a:cs typeface="Times New Roman"/>
              </a:rPr>
              <a:t>ucation</a:t>
            </a:r>
            <a:r>
              <a:rPr sz="3000" dirty="0">
                <a:solidFill>
                  <a:schemeClr val="bg1"/>
                </a:solidFill>
                <a:latin typeface="+mj-lt"/>
                <a:cs typeface="Times New Roman"/>
              </a:rPr>
              <a:t>	(gr</a:t>
            </a:r>
            <a:r>
              <a:rPr sz="3000" spc="-15" dirty="0">
                <a:solidFill>
                  <a:schemeClr val="bg1"/>
                </a:solidFill>
                <a:latin typeface="+mj-lt"/>
                <a:cs typeface="Times New Roman"/>
              </a:rPr>
              <a:t>a</a:t>
            </a:r>
            <a:r>
              <a:rPr sz="3000" spc="-5" dirty="0">
                <a:solidFill>
                  <a:schemeClr val="bg1"/>
                </a:solidFill>
                <a:latin typeface="+mj-lt"/>
                <a:cs typeface="Times New Roman"/>
              </a:rPr>
              <a:t>duation</a:t>
            </a:r>
            <a:r>
              <a:rPr sz="3000" dirty="0">
                <a:solidFill>
                  <a:schemeClr val="bg1"/>
                </a:solidFill>
                <a:latin typeface="+mj-lt"/>
                <a:cs typeface="Times New Roman"/>
              </a:rPr>
              <a:t>	or	P</a:t>
            </a:r>
            <a:r>
              <a:rPr sz="3000" spc="-45" dirty="0">
                <a:solidFill>
                  <a:schemeClr val="bg1"/>
                </a:solidFill>
                <a:latin typeface="+mj-lt"/>
                <a:cs typeface="Times New Roman"/>
              </a:rPr>
              <a:t>r</a:t>
            </a:r>
            <a:r>
              <a:rPr sz="3000" spc="-5" dirty="0">
                <a:solidFill>
                  <a:schemeClr val="bg1"/>
                </a:solidFill>
                <a:latin typeface="+mj-lt"/>
                <a:cs typeface="Times New Roman"/>
              </a:rPr>
              <a:t>ofess</a:t>
            </a:r>
            <a:r>
              <a:rPr sz="3000" dirty="0">
                <a:solidFill>
                  <a:schemeClr val="bg1"/>
                </a:solidFill>
                <a:latin typeface="+mj-lt"/>
                <a:cs typeface="Times New Roman"/>
              </a:rPr>
              <a:t>i</a:t>
            </a:r>
            <a:r>
              <a:rPr sz="3000" spc="-5" dirty="0">
                <a:solidFill>
                  <a:schemeClr val="bg1"/>
                </a:solidFill>
                <a:latin typeface="+mj-lt"/>
                <a:cs typeface="Times New Roman"/>
              </a:rPr>
              <a:t>onal  Programmes)</a:t>
            </a:r>
            <a:endParaRPr sz="3000" dirty="0">
              <a:solidFill>
                <a:schemeClr val="bg1"/>
              </a:solidFill>
              <a:latin typeface="+mj-lt"/>
              <a:cs typeface="Times New Roman"/>
            </a:endParaRPr>
          </a:p>
        </p:txBody>
      </p:sp>
    </p:spTree>
    <p:extLst>
      <p:ext uri="{BB962C8B-B14F-4D97-AF65-F5344CB8AC3E}">
        <p14:creationId xmlns:p14="http://schemas.microsoft.com/office/powerpoint/2010/main" val="36614025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92624" y="534830"/>
            <a:ext cx="9991164" cy="727763"/>
          </a:xfrm>
          <a:prstGeom prst="rect">
            <a:avLst/>
          </a:prstGeom>
          <a:noFill/>
          <a:ln w="12700">
            <a:noFill/>
          </a:ln>
        </p:spPr>
        <p:txBody>
          <a:bodyPr vert="horz" wrap="square" lIns="0" tIns="34925" rIns="0" bIns="0" rtlCol="0" anchor="ctr">
            <a:spAutoFit/>
          </a:bodyPr>
          <a:lstStyle/>
          <a:p>
            <a:pPr algn="ctr">
              <a:lnSpc>
                <a:spcPct val="100000"/>
              </a:lnSpc>
              <a:spcBef>
                <a:spcPts val="275"/>
              </a:spcBef>
            </a:pPr>
            <a:r>
              <a:rPr sz="4500" b="1" spc="-45" dirty="0">
                <a:solidFill>
                  <a:srgbClr val="FF0000"/>
                </a:solidFill>
              </a:rPr>
              <a:t>Total </a:t>
            </a:r>
            <a:r>
              <a:rPr sz="4500" b="1" spc="-5" dirty="0">
                <a:solidFill>
                  <a:srgbClr val="FF0000"/>
                </a:solidFill>
              </a:rPr>
              <a:t>number </a:t>
            </a:r>
            <a:r>
              <a:rPr sz="4500" b="1" dirty="0">
                <a:solidFill>
                  <a:srgbClr val="FF0000"/>
                </a:solidFill>
              </a:rPr>
              <a:t>of</a:t>
            </a:r>
            <a:r>
              <a:rPr sz="4500" b="1" spc="-20" dirty="0">
                <a:solidFill>
                  <a:srgbClr val="FF0000"/>
                </a:solidFill>
              </a:rPr>
              <a:t> </a:t>
            </a:r>
            <a:r>
              <a:rPr sz="4500" b="1" dirty="0">
                <a:solidFill>
                  <a:srgbClr val="FF0000"/>
                </a:solidFill>
              </a:rPr>
              <a:t>Universities</a:t>
            </a:r>
          </a:p>
        </p:txBody>
      </p:sp>
      <p:graphicFrame>
        <p:nvGraphicFramePr>
          <p:cNvPr id="3" name="object 3"/>
          <p:cNvGraphicFramePr>
            <a:graphicFrameLocks noGrp="1"/>
          </p:cNvGraphicFramePr>
          <p:nvPr>
            <p:extLst>
              <p:ext uri="{D42A27DB-BD31-4B8C-83A1-F6EECF244321}">
                <p14:modId xmlns:p14="http://schemas.microsoft.com/office/powerpoint/2010/main" val="1284806785"/>
              </p:ext>
            </p:extLst>
          </p:nvPr>
        </p:nvGraphicFramePr>
        <p:xfrm>
          <a:off x="2286000" y="1905000"/>
          <a:ext cx="7620000" cy="4191000"/>
        </p:xfrm>
        <a:graphic>
          <a:graphicData uri="http://schemas.openxmlformats.org/drawingml/2006/table">
            <a:tbl>
              <a:tblPr firstRow="1" bandRow="1">
                <a:tableStyleId>{2D5ABB26-0587-4C30-8999-92F81FD0307C}</a:tableStyleId>
              </a:tblPr>
              <a:tblGrid>
                <a:gridCol w="6096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38200">
                <a:tc>
                  <a:txBody>
                    <a:bodyPr/>
                    <a:lstStyle/>
                    <a:p>
                      <a:pPr marL="91440">
                        <a:lnSpc>
                          <a:spcPct val="100000"/>
                        </a:lnSpc>
                        <a:spcBef>
                          <a:spcPts val="215"/>
                        </a:spcBef>
                      </a:pPr>
                      <a:r>
                        <a:rPr sz="2400" b="1" dirty="0">
                          <a:solidFill>
                            <a:schemeClr val="bg1"/>
                          </a:solidFill>
                          <a:latin typeface="Times New Roman"/>
                          <a:cs typeface="Times New Roman"/>
                        </a:rPr>
                        <a:t>Central</a:t>
                      </a:r>
                      <a:r>
                        <a:rPr sz="2400" b="1" spc="-10" dirty="0">
                          <a:solidFill>
                            <a:schemeClr val="bg1"/>
                          </a:solidFill>
                          <a:latin typeface="Times New Roman"/>
                          <a:cs typeface="Times New Roman"/>
                        </a:rPr>
                        <a:t> </a:t>
                      </a:r>
                      <a:r>
                        <a:rPr sz="2400" b="1" dirty="0">
                          <a:solidFill>
                            <a:schemeClr val="bg1"/>
                          </a:solidFill>
                          <a:latin typeface="Times New Roman"/>
                          <a:cs typeface="Times New Roman"/>
                        </a:rPr>
                        <a:t>Universities</a:t>
                      </a:r>
                      <a:endParaRPr sz="2400" dirty="0">
                        <a:solidFill>
                          <a:schemeClr val="bg1"/>
                        </a:solidFill>
                        <a:latin typeface="Times New Roman"/>
                        <a:cs typeface="Times New Roman"/>
                      </a:endParaRPr>
                    </a:p>
                  </a:txBody>
                  <a:tcPr marL="0" marR="0" marT="27305" marB="0">
                    <a:lnL w="12700">
                      <a:solidFill>
                        <a:srgbClr val="C0504D"/>
                      </a:solidFill>
                      <a:prstDash val="solid"/>
                    </a:lnL>
                    <a:lnR w="12700">
                      <a:solidFill>
                        <a:srgbClr val="C0504D"/>
                      </a:solidFill>
                      <a:prstDash val="solid"/>
                    </a:lnR>
                    <a:lnT w="12700">
                      <a:solidFill>
                        <a:srgbClr val="C0504D"/>
                      </a:solidFill>
                      <a:prstDash val="solid"/>
                    </a:lnT>
                    <a:lnB w="12700">
                      <a:solidFill>
                        <a:srgbClr val="C0504D"/>
                      </a:solidFill>
                      <a:prstDash val="solid"/>
                    </a:lnB>
                    <a:solidFill>
                      <a:srgbClr val="F4E9E9"/>
                    </a:solidFill>
                  </a:tcPr>
                </a:tc>
                <a:tc>
                  <a:txBody>
                    <a:bodyPr/>
                    <a:lstStyle/>
                    <a:p>
                      <a:pPr marL="92075">
                        <a:lnSpc>
                          <a:spcPct val="100000"/>
                        </a:lnSpc>
                        <a:spcBef>
                          <a:spcPts val="275"/>
                        </a:spcBef>
                      </a:pPr>
                      <a:r>
                        <a:rPr sz="2400" b="1" spc="-5" dirty="0">
                          <a:solidFill>
                            <a:schemeClr val="bg1"/>
                          </a:solidFill>
                          <a:latin typeface="Times New Roman"/>
                          <a:cs typeface="Times New Roman"/>
                        </a:rPr>
                        <a:t>47</a:t>
                      </a:r>
                      <a:endParaRPr sz="2400">
                        <a:solidFill>
                          <a:schemeClr val="bg1"/>
                        </a:solidFill>
                        <a:latin typeface="Times New Roman"/>
                        <a:cs typeface="Times New Roman"/>
                      </a:endParaRPr>
                    </a:p>
                  </a:txBody>
                  <a:tcPr marL="0" marR="0" marT="34925" marB="0">
                    <a:lnL w="12700">
                      <a:solidFill>
                        <a:srgbClr val="C0504D"/>
                      </a:solidFill>
                      <a:prstDash val="solid"/>
                    </a:lnL>
                    <a:lnR w="12700">
                      <a:solidFill>
                        <a:srgbClr val="C0504D"/>
                      </a:solidFill>
                      <a:prstDash val="solid"/>
                    </a:lnR>
                    <a:lnT w="12700">
                      <a:solidFill>
                        <a:srgbClr val="C0504D"/>
                      </a:solidFill>
                      <a:prstDash val="solid"/>
                    </a:lnT>
                    <a:lnB w="12700">
                      <a:solidFill>
                        <a:srgbClr val="C0504D"/>
                      </a:solidFill>
                      <a:prstDash val="solid"/>
                    </a:lnB>
                    <a:solidFill>
                      <a:srgbClr val="F4E9E9"/>
                    </a:solidFill>
                  </a:tcPr>
                </a:tc>
                <a:extLst>
                  <a:ext uri="{0D108BD9-81ED-4DB2-BD59-A6C34878D82A}">
                    <a16:rowId xmlns:a16="http://schemas.microsoft.com/office/drawing/2014/main" val="10000"/>
                  </a:ext>
                </a:extLst>
              </a:tr>
              <a:tr h="838200">
                <a:tc>
                  <a:txBody>
                    <a:bodyPr/>
                    <a:lstStyle/>
                    <a:p>
                      <a:pPr marL="91440">
                        <a:lnSpc>
                          <a:spcPct val="100000"/>
                        </a:lnSpc>
                        <a:spcBef>
                          <a:spcPts val="280"/>
                        </a:spcBef>
                      </a:pPr>
                      <a:r>
                        <a:rPr sz="2400" b="1" spc="-5" dirty="0">
                          <a:solidFill>
                            <a:schemeClr val="bg1"/>
                          </a:solidFill>
                          <a:latin typeface="Times New Roman"/>
                          <a:cs typeface="Times New Roman"/>
                        </a:rPr>
                        <a:t>State</a:t>
                      </a:r>
                      <a:r>
                        <a:rPr sz="2400" b="1" spc="-10" dirty="0">
                          <a:solidFill>
                            <a:schemeClr val="bg1"/>
                          </a:solidFill>
                          <a:latin typeface="Times New Roman"/>
                          <a:cs typeface="Times New Roman"/>
                        </a:rPr>
                        <a:t> </a:t>
                      </a:r>
                      <a:r>
                        <a:rPr sz="2400" b="1" dirty="0">
                          <a:solidFill>
                            <a:schemeClr val="bg1"/>
                          </a:solidFill>
                          <a:latin typeface="Times New Roman"/>
                          <a:cs typeface="Times New Roman"/>
                        </a:rPr>
                        <a:t>Universities</a:t>
                      </a:r>
                      <a:endParaRPr sz="2400">
                        <a:solidFill>
                          <a:schemeClr val="bg1"/>
                        </a:solidFill>
                        <a:latin typeface="Times New Roman"/>
                        <a:cs typeface="Times New Roman"/>
                      </a:endParaRPr>
                    </a:p>
                  </a:txBody>
                  <a:tcPr marL="0" marR="0" marT="35560" marB="0">
                    <a:lnL w="12700">
                      <a:solidFill>
                        <a:srgbClr val="C0504D"/>
                      </a:solidFill>
                      <a:prstDash val="solid"/>
                    </a:lnL>
                    <a:lnR w="12700">
                      <a:solidFill>
                        <a:srgbClr val="C0504D"/>
                      </a:solidFill>
                      <a:prstDash val="solid"/>
                    </a:lnR>
                    <a:lnT w="12700">
                      <a:solidFill>
                        <a:srgbClr val="C0504D"/>
                      </a:solidFill>
                      <a:prstDash val="solid"/>
                    </a:lnT>
                    <a:lnB w="12700">
                      <a:solidFill>
                        <a:srgbClr val="C0504D"/>
                      </a:solidFill>
                      <a:prstDash val="solid"/>
                    </a:lnB>
                    <a:solidFill>
                      <a:srgbClr val="E8D0D0"/>
                    </a:solidFill>
                  </a:tcPr>
                </a:tc>
                <a:tc>
                  <a:txBody>
                    <a:bodyPr/>
                    <a:lstStyle/>
                    <a:p>
                      <a:pPr marL="92075">
                        <a:lnSpc>
                          <a:spcPct val="100000"/>
                        </a:lnSpc>
                        <a:spcBef>
                          <a:spcPts val="220"/>
                        </a:spcBef>
                      </a:pPr>
                      <a:r>
                        <a:rPr sz="2400" b="1" dirty="0">
                          <a:solidFill>
                            <a:schemeClr val="bg1"/>
                          </a:solidFill>
                          <a:latin typeface="Times New Roman"/>
                          <a:cs typeface="Times New Roman"/>
                        </a:rPr>
                        <a:t>367</a:t>
                      </a:r>
                      <a:endParaRPr sz="2400">
                        <a:solidFill>
                          <a:schemeClr val="bg1"/>
                        </a:solidFill>
                        <a:latin typeface="Times New Roman"/>
                        <a:cs typeface="Times New Roman"/>
                      </a:endParaRPr>
                    </a:p>
                  </a:txBody>
                  <a:tcPr marL="0" marR="0" marT="27940" marB="0">
                    <a:lnL w="12700">
                      <a:solidFill>
                        <a:srgbClr val="C0504D"/>
                      </a:solidFill>
                      <a:prstDash val="solid"/>
                    </a:lnL>
                    <a:lnR w="12700">
                      <a:solidFill>
                        <a:srgbClr val="C0504D"/>
                      </a:solidFill>
                      <a:prstDash val="solid"/>
                    </a:lnR>
                    <a:lnT w="12700">
                      <a:solidFill>
                        <a:srgbClr val="C0504D"/>
                      </a:solidFill>
                      <a:prstDash val="solid"/>
                    </a:lnT>
                    <a:lnB w="12700">
                      <a:solidFill>
                        <a:srgbClr val="C0504D"/>
                      </a:solidFill>
                      <a:prstDash val="solid"/>
                    </a:lnB>
                    <a:solidFill>
                      <a:srgbClr val="E8D0D0"/>
                    </a:solidFill>
                  </a:tcPr>
                </a:tc>
                <a:extLst>
                  <a:ext uri="{0D108BD9-81ED-4DB2-BD59-A6C34878D82A}">
                    <a16:rowId xmlns:a16="http://schemas.microsoft.com/office/drawing/2014/main" val="10001"/>
                  </a:ext>
                </a:extLst>
              </a:tr>
              <a:tr h="838200">
                <a:tc>
                  <a:txBody>
                    <a:bodyPr/>
                    <a:lstStyle/>
                    <a:p>
                      <a:pPr marL="91440">
                        <a:lnSpc>
                          <a:spcPct val="100000"/>
                        </a:lnSpc>
                        <a:spcBef>
                          <a:spcPts val="280"/>
                        </a:spcBef>
                      </a:pPr>
                      <a:r>
                        <a:rPr sz="2400" b="1" dirty="0">
                          <a:solidFill>
                            <a:schemeClr val="bg1"/>
                          </a:solidFill>
                          <a:latin typeface="Times New Roman"/>
                          <a:cs typeface="Times New Roman"/>
                        </a:rPr>
                        <a:t>Deemed</a:t>
                      </a:r>
                      <a:r>
                        <a:rPr sz="2400" b="1" spc="-15" dirty="0">
                          <a:solidFill>
                            <a:schemeClr val="bg1"/>
                          </a:solidFill>
                          <a:latin typeface="Times New Roman"/>
                          <a:cs typeface="Times New Roman"/>
                        </a:rPr>
                        <a:t> </a:t>
                      </a:r>
                      <a:r>
                        <a:rPr sz="2400" b="1" dirty="0">
                          <a:solidFill>
                            <a:schemeClr val="bg1"/>
                          </a:solidFill>
                          <a:latin typeface="Times New Roman"/>
                          <a:cs typeface="Times New Roman"/>
                        </a:rPr>
                        <a:t>Universities</a:t>
                      </a:r>
                      <a:endParaRPr sz="2400" dirty="0">
                        <a:solidFill>
                          <a:schemeClr val="bg1"/>
                        </a:solidFill>
                        <a:latin typeface="Times New Roman"/>
                        <a:cs typeface="Times New Roman"/>
                      </a:endParaRPr>
                    </a:p>
                  </a:txBody>
                  <a:tcPr marL="0" marR="0" marT="35560" marB="0">
                    <a:lnL w="12700">
                      <a:solidFill>
                        <a:srgbClr val="C0504D"/>
                      </a:solidFill>
                      <a:prstDash val="solid"/>
                    </a:lnL>
                    <a:lnR w="12700">
                      <a:solidFill>
                        <a:srgbClr val="C0504D"/>
                      </a:solidFill>
                      <a:prstDash val="solid"/>
                    </a:lnR>
                    <a:lnT w="12700">
                      <a:solidFill>
                        <a:srgbClr val="C0504D"/>
                      </a:solidFill>
                      <a:prstDash val="solid"/>
                    </a:lnT>
                    <a:lnB w="12700">
                      <a:solidFill>
                        <a:srgbClr val="C0504D"/>
                      </a:solidFill>
                      <a:prstDash val="solid"/>
                    </a:lnB>
                    <a:solidFill>
                      <a:srgbClr val="F4E9E9"/>
                    </a:solidFill>
                  </a:tcPr>
                </a:tc>
                <a:tc>
                  <a:txBody>
                    <a:bodyPr/>
                    <a:lstStyle/>
                    <a:p>
                      <a:pPr marL="92075">
                        <a:lnSpc>
                          <a:spcPct val="100000"/>
                        </a:lnSpc>
                        <a:spcBef>
                          <a:spcPts val="220"/>
                        </a:spcBef>
                      </a:pPr>
                      <a:r>
                        <a:rPr sz="2400" b="1" spc="-5" dirty="0">
                          <a:solidFill>
                            <a:schemeClr val="bg1"/>
                          </a:solidFill>
                          <a:latin typeface="Times New Roman"/>
                          <a:cs typeface="Times New Roman"/>
                        </a:rPr>
                        <a:t>123</a:t>
                      </a:r>
                      <a:endParaRPr sz="2400" dirty="0">
                        <a:solidFill>
                          <a:schemeClr val="bg1"/>
                        </a:solidFill>
                        <a:latin typeface="Times New Roman"/>
                        <a:cs typeface="Times New Roman"/>
                      </a:endParaRPr>
                    </a:p>
                  </a:txBody>
                  <a:tcPr marL="0" marR="0" marT="27940" marB="0">
                    <a:lnL w="12700">
                      <a:solidFill>
                        <a:srgbClr val="C0504D"/>
                      </a:solidFill>
                      <a:prstDash val="solid"/>
                    </a:lnL>
                    <a:lnR w="12700">
                      <a:solidFill>
                        <a:srgbClr val="C0504D"/>
                      </a:solidFill>
                      <a:prstDash val="solid"/>
                    </a:lnR>
                    <a:lnT w="12700">
                      <a:solidFill>
                        <a:srgbClr val="C0504D"/>
                      </a:solidFill>
                      <a:prstDash val="solid"/>
                    </a:lnT>
                    <a:lnB w="12700">
                      <a:solidFill>
                        <a:srgbClr val="C0504D"/>
                      </a:solidFill>
                      <a:prstDash val="solid"/>
                    </a:lnB>
                    <a:solidFill>
                      <a:srgbClr val="F4E9E9"/>
                    </a:solidFill>
                  </a:tcPr>
                </a:tc>
                <a:extLst>
                  <a:ext uri="{0D108BD9-81ED-4DB2-BD59-A6C34878D82A}">
                    <a16:rowId xmlns:a16="http://schemas.microsoft.com/office/drawing/2014/main" val="10002"/>
                  </a:ext>
                </a:extLst>
              </a:tr>
              <a:tr h="838200">
                <a:tc>
                  <a:txBody>
                    <a:bodyPr/>
                    <a:lstStyle/>
                    <a:p>
                      <a:pPr marL="91440">
                        <a:lnSpc>
                          <a:spcPct val="100000"/>
                        </a:lnSpc>
                        <a:spcBef>
                          <a:spcPts val="280"/>
                        </a:spcBef>
                      </a:pPr>
                      <a:r>
                        <a:rPr sz="2400" b="1" dirty="0">
                          <a:solidFill>
                            <a:schemeClr val="bg1"/>
                          </a:solidFill>
                          <a:latin typeface="Times New Roman"/>
                          <a:cs typeface="Times New Roman"/>
                        </a:rPr>
                        <a:t>Private</a:t>
                      </a:r>
                      <a:r>
                        <a:rPr sz="2400" b="1" spc="-25" dirty="0">
                          <a:solidFill>
                            <a:schemeClr val="bg1"/>
                          </a:solidFill>
                          <a:latin typeface="Times New Roman"/>
                          <a:cs typeface="Times New Roman"/>
                        </a:rPr>
                        <a:t> </a:t>
                      </a:r>
                      <a:r>
                        <a:rPr sz="2400" b="1" dirty="0">
                          <a:solidFill>
                            <a:schemeClr val="bg1"/>
                          </a:solidFill>
                          <a:latin typeface="Times New Roman"/>
                          <a:cs typeface="Times New Roman"/>
                        </a:rPr>
                        <a:t>Universities</a:t>
                      </a:r>
                      <a:endParaRPr sz="2400" dirty="0">
                        <a:solidFill>
                          <a:schemeClr val="bg1"/>
                        </a:solidFill>
                        <a:latin typeface="Times New Roman"/>
                        <a:cs typeface="Times New Roman"/>
                      </a:endParaRPr>
                    </a:p>
                  </a:txBody>
                  <a:tcPr marL="0" marR="0" marT="35560" marB="0">
                    <a:lnL w="12700">
                      <a:solidFill>
                        <a:srgbClr val="C0504D"/>
                      </a:solidFill>
                      <a:prstDash val="solid"/>
                    </a:lnL>
                    <a:lnR w="12700">
                      <a:solidFill>
                        <a:srgbClr val="C0504D"/>
                      </a:solidFill>
                      <a:prstDash val="solid"/>
                    </a:lnR>
                    <a:lnT w="12700">
                      <a:solidFill>
                        <a:srgbClr val="C0504D"/>
                      </a:solidFill>
                      <a:prstDash val="solid"/>
                    </a:lnT>
                    <a:lnB w="12700">
                      <a:solidFill>
                        <a:srgbClr val="C0504D"/>
                      </a:solidFill>
                      <a:prstDash val="solid"/>
                    </a:lnB>
                    <a:solidFill>
                      <a:srgbClr val="E8D0D0"/>
                    </a:solidFill>
                  </a:tcPr>
                </a:tc>
                <a:tc>
                  <a:txBody>
                    <a:bodyPr/>
                    <a:lstStyle/>
                    <a:p>
                      <a:pPr marL="92075">
                        <a:lnSpc>
                          <a:spcPct val="100000"/>
                        </a:lnSpc>
                        <a:spcBef>
                          <a:spcPts val="220"/>
                        </a:spcBef>
                      </a:pPr>
                      <a:r>
                        <a:rPr sz="2400" b="1" dirty="0">
                          <a:solidFill>
                            <a:schemeClr val="bg1"/>
                          </a:solidFill>
                          <a:latin typeface="Times New Roman"/>
                          <a:cs typeface="Times New Roman"/>
                        </a:rPr>
                        <a:t>282</a:t>
                      </a:r>
                      <a:endParaRPr sz="2400" dirty="0">
                        <a:solidFill>
                          <a:schemeClr val="bg1"/>
                        </a:solidFill>
                        <a:latin typeface="Times New Roman"/>
                        <a:cs typeface="Times New Roman"/>
                      </a:endParaRPr>
                    </a:p>
                  </a:txBody>
                  <a:tcPr marL="0" marR="0" marT="27940" marB="0">
                    <a:lnL w="12700">
                      <a:solidFill>
                        <a:srgbClr val="C0504D"/>
                      </a:solidFill>
                      <a:prstDash val="solid"/>
                    </a:lnL>
                    <a:lnR w="12700">
                      <a:solidFill>
                        <a:srgbClr val="C0504D"/>
                      </a:solidFill>
                      <a:prstDash val="solid"/>
                    </a:lnR>
                    <a:lnT w="12700">
                      <a:solidFill>
                        <a:srgbClr val="C0504D"/>
                      </a:solidFill>
                      <a:prstDash val="solid"/>
                    </a:lnT>
                    <a:lnB w="12700">
                      <a:solidFill>
                        <a:srgbClr val="C0504D"/>
                      </a:solidFill>
                      <a:prstDash val="solid"/>
                    </a:lnB>
                    <a:solidFill>
                      <a:srgbClr val="E8D0D0"/>
                    </a:solidFill>
                  </a:tcPr>
                </a:tc>
                <a:extLst>
                  <a:ext uri="{0D108BD9-81ED-4DB2-BD59-A6C34878D82A}">
                    <a16:rowId xmlns:a16="http://schemas.microsoft.com/office/drawing/2014/main" val="10003"/>
                  </a:ext>
                </a:extLst>
              </a:tr>
              <a:tr h="838200">
                <a:tc>
                  <a:txBody>
                    <a:bodyPr/>
                    <a:lstStyle/>
                    <a:p>
                      <a:pPr marL="91440">
                        <a:lnSpc>
                          <a:spcPct val="100000"/>
                        </a:lnSpc>
                        <a:spcBef>
                          <a:spcPts val="285"/>
                        </a:spcBef>
                      </a:pPr>
                      <a:r>
                        <a:rPr sz="2400" b="1" spc="-45" dirty="0">
                          <a:solidFill>
                            <a:schemeClr val="bg1"/>
                          </a:solidFill>
                          <a:latin typeface="Times New Roman"/>
                          <a:cs typeface="Times New Roman"/>
                        </a:rPr>
                        <a:t>Total</a:t>
                      </a:r>
                      <a:r>
                        <a:rPr sz="2400" b="1" spc="-15" dirty="0">
                          <a:solidFill>
                            <a:schemeClr val="bg1"/>
                          </a:solidFill>
                          <a:latin typeface="Times New Roman"/>
                          <a:cs typeface="Times New Roman"/>
                        </a:rPr>
                        <a:t> </a:t>
                      </a:r>
                      <a:r>
                        <a:rPr sz="2400" b="1" dirty="0">
                          <a:solidFill>
                            <a:schemeClr val="bg1"/>
                          </a:solidFill>
                          <a:latin typeface="Times New Roman"/>
                          <a:cs typeface="Times New Roman"/>
                        </a:rPr>
                        <a:t>Universities</a:t>
                      </a:r>
                      <a:endParaRPr sz="2400">
                        <a:solidFill>
                          <a:schemeClr val="bg1"/>
                        </a:solidFill>
                        <a:latin typeface="Times New Roman"/>
                        <a:cs typeface="Times New Roman"/>
                      </a:endParaRPr>
                    </a:p>
                  </a:txBody>
                  <a:tcPr marL="0" marR="0" marT="36195" marB="0">
                    <a:lnL w="12700">
                      <a:solidFill>
                        <a:srgbClr val="C0504D"/>
                      </a:solidFill>
                      <a:prstDash val="solid"/>
                    </a:lnL>
                    <a:lnR w="12700">
                      <a:solidFill>
                        <a:srgbClr val="C0504D"/>
                      </a:solidFill>
                      <a:prstDash val="solid"/>
                    </a:lnR>
                    <a:lnT w="12700">
                      <a:solidFill>
                        <a:srgbClr val="C0504D"/>
                      </a:solidFill>
                      <a:prstDash val="solid"/>
                    </a:lnT>
                    <a:lnB w="12700">
                      <a:solidFill>
                        <a:srgbClr val="C0504D"/>
                      </a:solidFill>
                      <a:prstDash val="solid"/>
                    </a:lnB>
                    <a:solidFill>
                      <a:srgbClr val="F4E9E9"/>
                    </a:solidFill>
                  </a:tcPr>
                </a:tc>
                <a:tc>
                  <a:txBody>
                    <a:bodyPr/>
                    <a:lstStyle/>
                    <a:p>
                      <a:pPr marL="92075">
                        <a:lnSpc>
                          <a:spcPct val="100000"/>
                        </a:lnSpc>
                        <a:spcBef>
                          <a:spcPts val="225"/>
                        </a:spcBef>
                      </a:pPr>
                      <a:r>
                        <a:rPr sz="2400" b="1" dirty="0">
                          <a:solidFill>
                            <a:schemeClr val="bg1"/>
                          </a:solidFill>
                          <a:latin typeface="Times New Roman"/>
                          <a:cs typeface="Times New Roman"/>
                        </a:rPr>
                        <a:t>819</a:t>
                      </a:r>
                      <a:endParaRPr sz="2400" dirty="0">
                        <a:solidFill>
                          <a:schemeClr val="bg1"/>
                        </a:solidFill>
                        <a:latin typeface="Times New Roman"/>
                        <a:cs typeface="Times New Roman"/>
                      </a:endParaRPr>
                    </a:p>
                  </a:txBody>
                  <a:tcPr marL="0" marR="0" marT="28575" marB="0">
                    <a:lnL w="12700">
                      <a:solidFill>
                        <a:srgbClr val="C0504D"/>
                      </a:solidFill>
                      <a:prstDash val="solid"/>
                    </a:lnL>
                    <a:lnR w="12700">
                      <a:solidFill>
                        <a:srgbClr val="C0504D"/>
                      </a:solidFill>
                      <a:prstDash val="solid"/>
                    </a:lnR>
                    <a:lnT w="12700">
                      <a:solidFill>
                        <a:srgbClr val="C0504D"/>
                      </a:solidFill>
                      <a:prstDash val="solid"/>
                    </a:lnT>
                    <a:lnB w="12700">
                      <a:solidFill>
                        <a:srgbClr val="C0504D"/>
                      </a:solidFill>
                      <a:prstDash val="solid"/>
                    </a:lnB>
                    <a:solidFill>
                      <a:srgbClr val="F4E9E9"/>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1300094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6412" y="437180"/>
            <a:ext cx="9641541" cy="725840"/>
          </a:xfrm>
          <a:prstGeom prst="rect">
            <a:avLst/>
          </a:prstGeom>
          <a:noFill/>
          <a:ln w="12700">
            <a:noFill/>
          </a:ln>
        </p:spPr>
        <p:txBody>
          <a:bodyPr vert="horz" wrap="square" lIns="0" tIns="33020" rIns="0" bIns="0" rtlCol="0" anchor="ctr">
            <a:spAutoFit/>
          </a:bodyPr>
          <a:lstStyle/>
          <a:p>
            <a:pPr algn="ctr">
              <a:lnSpc>
                <a:spcPct val="100000"/>
              </a:lnSpc>
              <a:spcBef>
                <a:spcPts val="260"/>
              </a:spcBef>
            </a:pPr>
            <a:r>
              <a:rPr sz="4500" b="1" spc="-5" dirty="0">
                <a:solidFill>
                  <a:srgbClr val="FF0000"/>
                </a:solidFill>
              </a:rPr>
              <a:t>Aim, Goal and</a:t>
            </a:r>
            <a:r>
              <a:rPr sz="4500" b="1" spc="15" dirty="0">
                <a:solidFill>
                  <a:srgbClr val="FF0000"/>
                </a:solidFill>
              </a:rPr>
              <a:t> </a:t>
            </a:r>
            <a:r>
              <a:rPr sz="4500" b="1" spc="-5" dirty="0">
                <a:solidFill>
                  <a:srgbClr val="FF0000"/>
                </a:solidFill>
              </a:rPr>
              <a:t>Objectives</a:t>
            </a:r>
          </a:p>
        </p:txBody>
      </p:sp>
      <p:sp>
        <p:nvSpPr>
          <p:cNvPr id="8" name="object 8"/>
          <p:cNvSpPr txBox="1"/>
          <p:nvPr/>
        </p:nvSpPr>
        <p:spPr>
          <a:xfrm>
            <a:off x="1290917" y="1301399"/>
            <a:ext cx="10152529" cy="4980851"/>
          </a:xfrm>
          <a:prstGeom prst="rect">
            <a:avLst/>
          </a:prstGeom>
        </p:spPr>
        <p:txBody>
          <a:bodyPr vert="horz" wrap="square" lIns="0" tIns="195580" rIns="0" bIns="0" rtlCol="0">
            <a:spAutoFit/>
          </a:bodyPr>
          <a:lstStyle/>
          <a:p>
            <a:pPr marL="582930" indent="-570865" algn="just">
              <a:spcBef>
                <a:spcPts val="1540"/>
              </a:spcBef>
              <a:buFont typeface="Wingdings"/>
              <a:buChar char=""/>
              <a:tabLst>
                <a:tab pos="582295" algn="l"/>
                <a:tab pos="583565" algn="l"/>
              </a:tabLst>
            </a:pPr>
            <a:r>
              <a:rPr sz="3000" spc="-114" dirty="0">
                <a:solidFill>
                  <a:schemeClr val="bg1"/>
                </a:solidFill>
                <a:latin typeface="Times New Roman"/>
                <a:cs typeface="Times New Roman"/>
              </a:rPr>
              <a:t>To </a:t>
            </a:r>
            <a:r>
              <a:rPr sz="3000" spc="-10" dirty="0">
                <a:solidFill>
                  <a:schemeClr val="bg1"/>
                </a:solidFill>
                <a:latin typeface="Times New Roman"/>
                <a:cs typeface="Times New Roman"/>
              </a:rPr>
              <a:t>promote </a:t>
            </a:r>
            <a:r>
              <a:rPr sz="3000" dirty="0">
                <a:solidFill>
                  <a:schemeClr val="bg1"/>
                </a:solidFill>
                <a:latin typeface="Times New Roman"/>
                <a:cs typeface="Times New Roman"/>
              </a:rPr>
              <a:t>national</a:t>
            </a:r>
            <a:r>
              <a:rPr sz="3000" spc="114" dirty="0">
                <a:solidFill>
                  <a:schemeClr val="bg1"/>
                </a:solidFill>
                <a:latin typeface="Times New Roman"/>
                <a:cs typeface="Times New Roman"/>
              </a:rPr>
              <a:t> </a:t>
            </a:r>
            <a:r>
              <a:rPr sz="3000" spc="-15" dirty="0">
                <a:solidFill>
                  <a:schemeClr val="bg1"/>
                </a:solidFill>
                <a:latin typeface="Times New Roman"/>
                <a:cs typeface="Times New Roman"/>
              </a:rPr>
              <a:t>progress</a:t>
            </a:r>
            <a:endParaRPr sz="3000" dirty="0">
              <a:solidFill>
                <a:schemeClr val="bg1"/>
              </a:solidFill>
              <a:latin typeface="Times New Roman"/>
              <a:cs typeface="Times New Roman"/>
            </a:endParaRPr>
          </a:p>
          <a:p>
            <a:pPr marL="572135" indent="-560070" algn="just">
              <a:spcBef>
                <a:spcPts val="1445"/>
              </a:spcBef>
              <a:buFont typeface="Wingdings"/>
              <a:buChar char=""/>
              <a:tabLst>
                <a:tab pos="572135" algn="l"/>
                <a:tab pos="572770" algn="l"/>
              </a:tabLst>
            </a:pPr>
            <a:r>
              <a:rPr sz="3000" spc="-5" dirty="0">
                <a:solidFill>
                  <a:schemeClr val="bg1"/>
                </a:solidFill>
                <a:latin typeface="Times New Roman"/>
                <a:cs typeface="Times New Roman"/>
              </a:rPr>
              <a:t>A sense </a:t>
            </a:r>
            <a:r>
              <a:rPr sz="3000" dirty="0">
                <a:solidFill>
                  <a:schemeClr val="bg1"/>
                </a:solidFill>
                <a:latin typeface="Times New Roman"/>
                <a:cs typeface="Times New Roman"/>
              </a:rPr>
              <a:t>of common </a:t>
            </a:r>
            <a:r>
              <a:rPr sz="3000" spc="-5" dirty="0">
                <a:solidFill>
                  <a:schemeClr val="bg1"/>
                </a:solidFill>
                <a:latin typeface="Times New Roman"/>
                <a:cs typeface="Times New Roman"/>
              </a:rPr>
              <a:t>citizenship and</a:t>
            </a:r>
            <a:r>
              <a:rPr sz="3000" spc="-114" dirty="0">
                <a:solidFill>
                  <a:schemeClr val="bg1"/>
                </a:solidFill>
                <a:latin typeface="Times New Roman"/>
                <a:cs typeface="Times New Roman"/>
              </a:rPr>
              <a:t> </a:t>
            </a:r>
            <a:r>
              <a:rPr sz="3000" spc="-10" dirty="0">
                <a:solidFill>
                  <a:schemeClr val="bg1"/>
                </a:solidFill>
                <a:latin typeface="Times New Roman"/>
                <a:cs typeface="Times New Roman"/>
              </a:rPr>
              <a:t>culture</a:t>
            </a:r>
            <a:endParaRPr sz="3000" dirty="0">
              <a:solidFill>
                <a:schemeClr val="bg1"/>
              </a:solidFill>
              <a:latin typeface="Times New Roman"/>
              <a:cs typeface="Times New Roman"/>
            </a:endParaRPr>
          </a:p>
          <a:p>
            <a:pPr marL="506730" indent="-494665" algn="just">
              <a:spcBef>
                <a:spcPts val="1440"/>
              </a:spcBef>
              <a:buFont typeface="Wingdings"/>
              <a:buChar char=""/>
              <a:tabLst>
                <a:tab pos="506095" algn="l"/>
                <a:tab pos="507365" algn="l"/>
              </a:tabLst>
            </a:pPr>
            <a:r>
              <a:rPr sz="3000" spc="-114" dirty="0">
                <a:solidFill>
                  <a:schemeClr val="bg1"/>
                </a:solidFill>
                <a:latin typeface="Times New Roman"/>
                <a:cs typeface="Times New Roman"/>
              </a:rPr>
              <a:t>To </a:t>
            </a:r>
            <a:r>
              <a:rPr sz="3000" spc="-10" dirty="0">
                <a:solidFill>
                  <a:schemeClr val="bg1"/>
                </a:solidFill>
                <a:latin typeface="Times New Roman"/>
                <a:cs typeface="Times New Roman"/>
              </a:rPr>
              <a:t>strengthen </a:t>
            </a:r>
            <a:r>
              <a:rPr sz="3000" dirty="0">
                <a:solidFill>
                  <a:schemeClr val="bg1"/>
                </a:solidFill>
                <a:latin typeface="Times New Roman"/>
                <a:cs typeface="Times New Roman"/>
              </a:rPr>
              <a:t>national</a:t>
            </a:r>
            <a:r>
              <a:rPr sz="3000" spc="105" dirty="0">
                <a:solidFill>
                  <a:schemeClr val="bg1"/>
                </a:solidFill>
                <a:latin typeface="Times New Roman"/>
                <a:cs typeface="Times New Roman"/>
              </a:rPr>
              <a:t> </a:t>
            </a:r>
            <a:r>
              <a:rPr sz="3000" dirty="0">
                <a:solidFill>
                  <a:schemeClr val="bg1"/>
                </a:solidFill>
                <a:latin typeface="Times New Roman"/>
                <a:cs typeface="Times New Roman"/>
              </a:rPr>
              <a:t>integration.</a:t>
            </a:r>
          </a:p>
          <a:p>
            <a:pPr marL="12700" marR="5080" algn="just">
              <a:lnSpc>
                <a:spcPts val="4320"/>
              </a:lnSpc>
              <a:spcBef>
                <a:spcPts val="385"/>
              </a:spcBef>
              <a:buFont typeface="Wingdings"/>
              <a:buChar char=""/>
              <a:tabLst>
                <a:tab pos="506095" algn="l"/>
                <a:tab pos="507365" algn="l"/>
                <a:tab pos="1007744" algn="l"/>
                <a:tab pos="2179955" algn="l"/>
                <a:tab pos="3251200" algn="l"/>
                <a:tab pos="4179570" algn="l"/>
                <a:tab pos="5657850" algn="l"/>
                <a:tab pos="6084570" algn="l"/>
                <a:tab pos="6835140" algn="l"/>
              </a:tabLst>
            </a:pPr>
            <a:r>
              <a:rPr sz="3000" spc="-225" dirty="0">
                <a:solidFill>
                  <a:schemeClr val="bg1"/>
                </a:solidFill>
                <a:latin typeface="Times New Roman"/>
                <a:cs typeface="Times New Roman"/>
              </a:rPr>
              <a:t>T</a:t>
            </a:r>
            <a:r>
              <a:rPr sz="3000" dirty="0">
                <a:solidFill>
                  <a:schemeClr val="bg1"/>
                </a:solidFill>
                <a:latin typeface="Times New Roman"/>
                <a:cs typeface="Times New Roman"/>
              </a:rPr>
              <a:t>o	develop	</a:t>
            </a:r>
            <a:r>
              <a:rPr sz="3000" spc="-5" dirty="0">
                <a:solidFill>
                  <a:schemeClr val="bg1"/>
                </a:solidFill>
                <a:latin typeface="Times New Roman"/>
                <a:cs typeface="Times New Roman"/>
              </a:rPr>
              <a:t>s</a:t>
            </a:r>
            <a:r>
              <a:rPr sz="3000" dirty="0">
                <a:solidFill>
                  <a:schemeClr val="bg1"/>
                </a:solidFill>
                <a:latin typeface="Times New Roman"/>
                <a:cs typeface="Times New Roman"/>
              </a:rPr>
              <a:t>kil</a:t>
            </a:r>
            <a:r>
              <a:rPr sz="3000" spc="-10" dirty="0">
                <a:solidFill>
                  <a:schemeClr val="bg1"/>
                </a:solidFill>
                <a:latin typeface="Times New Roman"/>
                <a:cs typeface="Times New Roman"/>
              </a:rPr>
              <a:t>l</a:t>
            </a:r>
            <a:r>
              <a:rPr sz="3000" spc="-5" dirty="0">
                <a:solidFill>
                  <a:schemeClr val="bg1"/>
                </a:solidFill>
                <a:latin typeface="Times New Roman"/>
                <a:cs typeface="Times New Roman"/>
              </a:rPr>
              <a:t>fu</a:t>
            </a:r>
            <a:r>
              <a:rPr lang="en-US" sz="3000" spc="-5" dirty="0">
                <a:solidFill>
                  <a:schemeClr val="bg1"/>
                </a:solidFill>
                <a:latin typeface="Times New Roman"/>
                <a:cs typeface="Times New Roman"/>
              </a:rPr>
              <a:t>l</a:t>
            </a:r>
            <a:r>
              <a:rPr sz="3000" dirty="0">
                <a:solidFill>
                  <a:schemeClr val="bg1"/>
                </a:solidFill>
                <a:latin typeface="Times New Roman"/>
                <a:cs typeface="Times New Roman"/>
              </a:rPr>
              <a:t>,</a:t>
            </a:r>
            <a:r>
              <a:rPr lang="en-US" sz="3000" dirty="0">
                <a:solidFill>
                  <a:schemeClr val="bg1"/>
                </a:solidFill>
                <a:latin typeface="Times New Roman"/>
                <a:cs typeface="Times New Roman"/>
              </a:rPr>
              <a:t> learner</a:t>
            </a:r>
            <a:r>
              <a:rPr sz="3000" dirty="0">
                <a:solidFill>
                  <a:schemeClr val="bg1"/>
                </a:solidFill>
                <a:latin typeface="Times New Roman"/>
                <a:cs typeface="Times New Roman"/>
              </a:rPr>
              <a:t>	format</a:t>
            </a:r>
            <a:r>
              <a:rPr sz="3000" spc="5" dirty="0">
                <a:solidFill>
                  <a:schemeClr val="bg1"/>
                </a:solidFill>
                <a:latin typeface="Times New Roman"/>
                <a:cs typeface="Times New Roman"/>
              </a:rPr>
              <a:t>i</a:t>
            </a:r>
            <a:r>
              <a:rPr sz="3000" spc="-5" dirty="0">
                <a:solidFill>
                  <a:schemeClr val="bg1"/>
                </a:solidFill>
                <a:latin typeface="Times New Roman"/>
                <a:cs typeface="Times New Roman"/>
              </a:rPr>
              <a:t>on</a:t>
            </a:r>
            <a:r>
              <a:rPr sz="3000" dirty="0">
                <a:solidFill>
                  <a:schemeClr val="bg1"/>
                </a:solidFill>
                <a:latin typeface="Times New Roman"/>
                <a:cs typeface="Times New Roman"/>
              </a:rPr>
              <a:t>	of	</a:t>
            </a:r>
            <a:r>
              <a:rPr sz="3000" spc="-5" dirty="0">
                <a:solidFill>
                  <a:schemeClr val="bg1"/>
                </a:solidFill>
                <a:latin typeface="Times New Roman"/>
                <a:cs typeface="Times New Roman"/>
              </a:rPr>
              <a:t>high</a:t>
            </a:r>
            <a:r>
              <a:rPr sz="3000" dirty="0">
                <a:solidFill>
                  <a:schemeClr val="bg1"/>
                </a:solidFill>
                <a:latin typeface="Times New Roman"/>
                <a:cs typeface="Times New Roman"/>
              </a:rPr>
              <a:t>	charac</a:t>
            </a:r>
            <a:r>
              <a:rPr sz="3000" spc="5" dirty="0">
                <a:solidFill>
                  <a:schemeClr val="bg1"/>
                </a:solidFill>
                <a:latin typeface="Times New Roman"/>
                <a:cs typeface="Times New Roman"/>
              </a:rPr>
              <a:t>t</a:t>
            </a:r>
            <a:r>
              <a:rPr sz="3000" spc="-10" dirty="0">
                <a:solidFill>
                  <a:schemeClr val="bg1"/>
                </a:solidFill>
                <a:latin typeface="Times New Roman"/>
                <a:cs typeface="Times New Roman"/>
              </a:rPr>
              <a:t>e</a:t>
            </a:r>
            <a:r>
              <a:rPr sz="3000" spc="-215" dirty="0">
                <a:solidFill>
                  <a:schemeClr val="bg1"/>
                </a:solidFill>
                <a:latin typeface="Times New Roman"/>
                <a:cs typeface="Times New Roman"/>
              </a:rPr>
              <a:t>r</a:t>
            </a:r>
            <a:r>
              <a:rPr sz="3000" dirty="0">
                <a:solidFill>
                  <a:schemeClr val="bg1"/>
                </a:solidFill>
                <a:latin typeface="Times New Roman"/>
                <a:cs typeface="Times New Roman"/>
              </a:rPr>
              <a:t>,  development of</a:t>
            </a:r>
            <a:r>
              <a:rPr sz="3000" spc="-20" dirty="0">
                <a:solidFill>
                  <a:schemeClr val="bg1"/>
                </a:solidFill>
                <a:latin typeface="Times New Roman"/>
                <a:cs typeface="Times New Roman"/>
              </a:rPr>
              <a:t> </a:t>
            </a:r>
            <a:r>
              <a:rPr sz="3000" dirty="0">
                <a:solidFill>
                  <a:schemeClr val="bg1"/>
                </a:solidFill>
                <a:latin typeface="Times New Roman"/>
                <a:cs typeface="Times New Roman"/>
              </a:rPr>
              <a:t>personality</a:t>
            </a:r>
          </a:p>
          <a:p>
            <a:pPr marL="436245" indent="-424180" algn="just">
              <a:spcBef>
                <a:spcPts val="1055"/>
              </a:spcBef>
              <a:buFont typeface="Wingdings"/>
              <a:buChar char=""/>
              <a:tabLst>
                <a:tab pos="436245" algn="l"/>
                <a:tab pos="436880" algn="l"/>
              </a:tabLst>
            </a:pPr>
            <a:r>
              <a:rPr sz="3000" dirty="0">
                <a:solidFill>
                  <a:schemeClr val="bg1"/>
                </a:solidFill>
                <a:latin typeface="Times New Roman"/>
                <a:cs typeface="Times New Roman"/>
              </a:rPr>
              <a:t>Development of civic </a:t>
            </a:r>
            <a:r>
              <a:rPr sz="3000" spc="-5" dirty="0">
                <a:solidFill>
                  <a:schemeClr val="bg1"/>
                </a:solidFill>
                <a:latin typeface="Times New Roman"/>
                <a:cs typeface="Times New Roman"/>
              </a:rPr>
              <a:t>and </a:t>
            </a:r>
            <a:r>
              <a:rPr sz="3000" dirty="0">
                <a:solidFill>
                  <a:schemeClr val="bg1"/>
                </a:solidFill>
                <a:latin typeface="Times New Roman"/>
                <a:cs typeface="Times New Roman"/>
              </a:rPr>
              <a:t>social</a:t>
            </a:r>
            <a:r>
              <a:rPr sz="3000" spc="-50" dirty="0">
                <a:solidFill>
                  <a:schemeClr val="bg1"/>
                </a:solidFill>
                <a:latin typeface="Times New Roman"/>
                <a:cs typeface="Times New Roman"/>
              </a:rPr>
              <a:t> </a:t>
            </a:r>
            <a:r>
              <a:rPr sz="3000" spc="-5" dirty="0">
                <a:solidFill>
                  <a:schemeClr val="bg1"/>
                </a:solidFill>
                <a:latin typeface="Times New Roman"/>
                <a:cs typeface="Times New Roman"/>
              </a:rPr>
              <a:t>values</a:t>
            </a:r>
            <a:endParaRPr sz="3000" dirty="0">
              <a:solidFill>
                <a:schemeClr val="bg1"/>
              </a:solidFill>
              <a:latin typeface="Times New Roman"/>
              <a:cs typeface="Times New Roman"/>
            </a:endParaRPr>
          </a:p>
          <a:p>
            <a:pPr marL="360045" indent="-347980" algn="just">
              <a:spcBef>
                <a:spcPts val="1440"/>
              </a:spcBef>
              <a:buFont typeface="Wingdings"/>
              <a:buChar char=""/>
              <a:tabLst>
                <a:tab pos="360680" algn="l"/>
              </a:tabLst>
            </a:pPr>
            <a:r>
              <a:rPr sz="3000" spc="-5" dirty="0">
                <a:solidFill>
                  <a:schemeClr val="bg1"/>
                </a:solidFill>
                <a:latin typeface="Times New Roman"/>
                <a:cs typeface="Times New Roman"/>
              </a:rPr>
              <a:t>Promotion of </a:t>
            </a:r>
            <a:r>
              <a:rPr sz="3000" dirty="0">
                <a:solidFill>
                  <a:schemeClr val="bg1"/>
                </a:solidFill>
                <a:latin typeface="Times New Roman"/>
                <a:cs typeface="Times New Roman"/>
              </a:rPr>
              <a:t>social </a:t>
            </a:r>
            <a:r>
              <a:rPr sz="3000" spc="-15" dirty="0">
                <a:solidFill>
                  <a:schemeClr val="bg1"/>
                </a:solidFill>
                <a:latin typeface="Times New Roman"/>
                <a:cs typeface="Times New Roman"/>
              </a:rPr>
              <a:t>efficiency, </a:t>
            </a:r>
            <a:r>
              <a:rPr sz="3000" spc="-10" dirty="0">
                <a:solidFill>
                  <a:schemeClr val="bg1"/>
                </a:solidFill>
                <a:latin typeface="Times New Roman"/>
                <a:cs typeface="Times New Roman"/>
              </a:rPr>
              <a:t>spread </a:t>
            </a:r>
            <a:r>
              <a:rPr sz="3000" spc="-5" dirty="0">
                <a:solidFill>
                  <a:schemeClr val="bg1"/>
                </a:solidFill>
                <a:latin typeface="Times New Roman"/>
                <a:cs typeface="Times New Roman"/>
              </a:rPr>
              <a:t>of </a:t>
            </a:r>
            <a:r>
              <a:rPr sz="3000" dirty="0">
                <a:solidFill>
                  <a:schemeClr val="bg1"/>
                </a:solidFill>
                <a:latin typeface="Times New Roman"/>
                <a:cs typeface="Times New Roman"/>
              </a:rPr>
              <a:t>national</a:t>
            </a:r>
            <a:r>
              <a:rPr sz="3000" spc="-35" dirty="0">
                <a:solidFill>
                  <a:schemeClr val="bg1"/>
                </a:solidFill>
                <a:latin typeface="Times New Roman"/>
                <a:cs typeface="Times New Roman"/>
              </a:rPr>
              <a:t> </a:t>
            </a:r>
            <a:r>
              <a:rPr sz="3000" spc="-10" dirty="0">
                <a:solidFill>
                  <a:schemeClr val="bg1"/>
                </a:solidFill>
                <a:latin typeface="Times New Roman"/>
                <a:cs typeface="Times New Roman"/>
              </a:rPr>
              <a:t>culture.</a:t>
            </a:r>
            <a:endParaRPr sz="3000" dirty="0">
              <a:solidFill>
                <a:schemeClr val="bg1"/>
              </a:solidFill>
              <a:latin typeface="Times New Roman"/>
              <a:cs typeface="Times New Roman"/>
            </a:endParaRPr>
          </a:p>
          <a:p>
            <a:pPr marL="360045" indent="-347980" algn="just">
              <a:spcBef>
                <a:spcPts val="1445"/>
              </a:spcBef>
              <a:buFont typeface="Wingdings"/>
              <a:buChar char=""/>
              <a:tabLst>
                <a:tab pos="360680" algn="l"/>
              </a:tabLst>
            </a:pPr>
            <a:r>
              <a:rPr sz="3000" spc="-5" dirty="0">
                <a:solidFill>
                  <a:schemeClr val="bg1"/>
                </a:solidFill>
                <a:latin typeface="Times New Roman"/>
                <a:cs typeface="Times New Roman"/>
              </a:rPr>
              <a:t>Improvement </a:t>
            </a:r>
            <a:r>
              <a:rPr sz="3000" dirty="0">
                <a:solidFill>
                  <a:schemeClr val="bg1"/>
                </a:solidFill>
                <a:latin typeface="Times New Roman"/>
                <a:cs typeface="Times New Roman"/>
              </a:rPr>
              <a:t>of vocational</a:t>
            </a:r>
            <a:r>
              <a:rPr sz="3000" spc="-25" dirty="0">
                <a:solidFill>
                  <a:schemeClr val="bg1"/>
                </a:solidFill>
                <a:latin typeface="Times New Roman"/>
                <a:cs typeface="Times New Roman"/>
              </a:rPr>
              <a:t> </a:t>
            </a:r>
            <a:r>
              <a:rPr sz="3000" spc="-15" dirty="0">
                <a:solidFill>
                  <a:schemeClr val="bg1"/>
                </a:solidFill>
                <a:latin typeface="Times New Roman"/>
                <a:cs typeface="Times New Roman"/>
              </a:rPr>
              <a:t>efficiency.</a:t>
            </a:r>
            <a:endParaRPr sz="3000" dirty="0">
              <a:solidFill>
                <a:schemeClr val="bg1"/>
              </a:solidFill>
              <a:latin typeface="Times New Roman"/>
              <a:cs typeface="Times New Roman"/>
            </a:endParaRPr>
          </a:p>
        </p:txBody>
      </p:sp>
    </p:spTree>
    <p:extLst>
      <p:ext uri="{BB962C8B-B14F-4D97-AF65-F5344CB8AC3E}">
        <p14:creationId xmlns:p14="http://schemas.microsoft.com/office/powerpoint/2010/main" val="24844224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1118646" y="1063834"/>
            <a:ext cx="10257566" cy="4167808"/>
          </a:xfrm>
          <a:prstGeom prst="rect">
            <a:avLst/>
          </a:prstGeom>
        </p:spPr>
        <p:txBody>
          <a:bodyPr vert="horz" wrap="square" lIns="0" tIns="12700" rIns="0" bIns="0" rtlCol="0">
            <a:spAutoFit/>
          </a:bodyPr>
          <a:lstStyle/>
          <a:p>
            <a:pPr marL="12700" marR="5080" algn="just">
              <a:lnSpc>
                <a:spcPct val="150100"/>
              </a:lnSpc>
              <a:spcBef>
                <a:spcPts val="100"/>
              </a:spcBef>
              <a:buFont typeface="Wingdings"/>
              <a:buChar char=""/>
              <a:tabLst>
                <a:tab pos="582295" algn="l"/>
                <a:tab pos="583565" algn="l"/>
                <a:tab pos="1088390" algn="l"/>
                <a:tab pos="2362835" algn="l"/>
                <a:tab pos="3352165" algn="l"/>
                <a:tab pos="4123054" algn="l"/>
                <a:tab pos="4573270" algn="l"/>
                <a:tab pos="5656580" algn="l"/>
                <a:tab pos="6952615" algn="l"/>
              </a:tabLst>
            </a:pPr>
            <a:r>
              <a:rPr sz="3000" spc="-225" dirty="0">
                <a:solidFill>
                  <a:schemeClr val="bg1"/>
                </a:solidFill>
                <a:latin typeface="Times New Roman"/>
                <a:cs typeface="Times New Roman"/>
              </a:rPr>
              <a:t>T</a:t>
            </a:r>
            <a:r>
              <a:rPr sz="3000" dirty="0">
                <a:solidFill>
                  <a:schemeClr val="bg1"/>
                </a:solidFill>
                <a:latin typeface="Times New Roman"/>
                <a:cs typeface="Times New Roman"/>
              </a:rPr>
              <a:t>o	</a:t>
            </a:r>
            <a:r>
              <a:rPr sz="3000" spc="-5" dirty="0">
                <a:solidFill>
                  <a:schemeClr val="bg1"/>
                </a:solidFill>
                <a:latin typeface="Times New Roman"/>
                <a:cs typeface="Times New Roman"/>
              </a:rPr>
              <a:t>p</a:t>
            </a:r>
            <a:r>
              <a:rPr sz="3000" spc="-55" dirty="0">
                <a:solidFill>
                  <a:schemeClr val="bg1"/>
                </a:solidFill>
                <a:latin typeface="Times New Roman"/>
                <a:cs typeface="Times New Roman"/>
              </a:rPr>
              <a:t>r</a:t>
            </a:r>
            <a:r>
              <a:rPr sz="3000" dirty="0">
                <a:solidFill>
                  <a:schemeClr val="bg1"/>
                </a:solidFill>
                <a:latin typeface="Times New Roman"/>
                <a:cs typeface="Times New Roman"/>
              </a:rPr>
              <a:t>omo</a:t>
            </a:r>
            <a:r>
              <a:rPr sz="3000" spc="5" dirty="0">
                <a:solidFill>
                  <a:schemeClr val="bg1"/>
                </a:solidFill>
                <a:latin typeface="Times New Roman"/>
                <a:cs typeface="Times New Roman"/>
              </a:rPr>
              <a:t>t</a:t>
            </a:r>
            <a:r>
              <a:rPr sz="3000" dirty="0">
                <a:solidFill>
                  <a:schemeClr val="bg1"/>
                </a:solidFill>
                <a:latin typeface="Times New Roman"/>
                <a:cs typeface="Times New Roman"/>
              </a:rPr>
              <a:t>e</a:t>
            </a:r>
            <a:r>
              <a:rPr lang="en-US" sz="3000" dirty="0">
                <a:solidFill>
                  <a:schemeClr val="bg1"/>
                </a:solidFill>
                <a:latin typeface="Times New Roman"/>
                <a:cs typeface="Times New Roman"/>
              </a:rPr>
              <a:t> </a:t>
            </a:r>
            <a:r>
              <a:rPr sz="3000" dirty="0">
                <a:solidFill>
                  <a:schemeClr val="bg1"/>
                </a:solidFill>
                <a:latin typeface="Times New Roman"/>
                <a:cs typeface="Times New Roman"/>
              </a:rPr>
              <a:t>	v</a:t>
            </a:r>
            <a:r>
              <a:rPr sz="3000" spc="-10" dirty="0">
                <a:solidFill>
                  <a:schemeClr val="bg1"/>
                </a:solidFill>
                <a:latin typeface="Times New Roman"/>
                <a:cs typeface="Times New Roman"/>
              </a:rPr>
              <a:t>a</a:t>
            </a:r>
            <a:r>
              <a:rPr sz="3000" spc="-5" dirty="0">
                <a:solidFill>
                  <a:schemeClr val="bg1"/>
                </a:solidFill>
                <a:latin typeface="Times New Roman"/>
                <a:cs typeface="Times New Roman"/>
              </a:rPr>
              <a:t>lu</a:t>
            </a:r>
            <a:r>
              <a:rPr sz="3000" dirty="0">
                <a:solidFill>
                  <a:schemeClr val="bg1"/>
                </a:solidFill>
                <a:latin typeface="Times New Roman"/>
                <a:cs typeface="Times New Roman"/>
              </a:rPr>
              <a:t>e</a:t>
            </a:r>
            <a:r>
              <a:rPr sz="3000" spc="-5" dirty="0">
                <a:solidFill>
                  <a:schemeClr val="bg1"/>
                </a:solidFill>
                <a:latin typeface="Times New Roman"/>
                <a:cs typeface="Times New Roman"/>
              </a:rPr>
              <a:t>s</a:t>
            </a:r>
            <a:r>
              <a:rPr sz="3000" dirty="0">
                <a:solidFill>
                  <a:schemeClr val="bg1"/>
                </a:solidFill>
                <a:latin typeface="Times New Roman"/>
                <a:cs typeface="Times New Roman"/>
              </a:rPr>
              <a:t>	</a:t>
            </a:r>
            <a:r>
              <a:rPr sz="3000" spc="-5" dirty="0">
                <a:solidFill>
                  <a:schemeClr val="bg1"/>
                </a:solidFill>
                <a:latin typeface="Times New Roman"/>
                <a:cs typeface="Times New Roman"/>
              </a:rPr>
              <a:t>such</a:t>
            </a:r>
            <a:r>
              <a:rPr sz="3000" dirty="0">
                <a:solidFill>
                  <a:schemeClr val="bg1"/>
                </a:solidFill>
                <a:latin typeface="Times New Roman"/>
                <a:cs typeface="Times New Roman"/>
              </a:rPr>
              <a:t>	</a:t>
            </a:r>
            <a:r>
              <a:rPr sz="3000" spc="-5" dirty="0">
                <a:solidFill>
                  <a:schemeClr val="bg1"/>
                </a:solidFill>
                <a:latin typeface="Times New Roman"/>
                <a:cs typeface="Times New Roman"/>
              </a:rPr>
              <a:t>as</a:t>
            </a:r>
            <a:r>
              <a:rPr sz="3000" dirty="0">
                <a:solidFill>
                  <a:schemeClr val="bg1"/>
                </a:solidFill>
                <a:latin typeface="Times New Roman"/>
                <a:cs typeface="Times New Roman"/>
              </a:rPr>
              <a:t>	</a:t>
            </a:r>
            <a:r>
              <a:rPr sz="3000" spc="-5" dirty="0">
                <a:solidFill>
                  <a:schemeClr val="bg1"/>
                </a:solidFill>
                <a:latin typeface="Times New Roman"/>
                <a:cs typeface="Times New Roman"/>
              </a:rPr>
              <a:t>I</a:t>
            </a:r>
            <a:r>
              <a:rPr sz="3000" spc="5" dirty="0">
                <a:solidFill>
                  <a:schemeClr val="bg1"/>
                </a:solidFill>
                <a:latin typeface="Times New Roman"/>
                <a:cs typeface="Times New Roman"/>
              </a:rPr>
              <a:t>n</a:t>
            </a:r>
            <a:r>
              <a:rPr sz="3000" spc="-5" dirty="0">
                <a:solidFill>
                  <a:schemeClr val="bg1"/>
                </a:solidFill>
                <a:latin typeface="Times New Roman"/>
                <a:cs typeface="Times New Roman"/>
              </a:rPr>
              <a:t>dia</a:t>
            </a:r>
            <a:r>
              <a:rPr sz="3000" spc="-80" dirty="0">
                <a:solidFill>
                  <a:schemeClr val="bg1"/>
                </a:solidFill>
                <a:latin typeface="Times New Roman"/>
                <a:cs typeface="Times New Roman"/>
              </a:rPr>
              <a:t>’</a:t>
            </a:r>
            <a:r>
              <a:rPr sz="3000" dirty="0">
                <a:solidFill>
                  <a:schemeClr val="bg1"/>
                </a:solidFill>
                <a:latin typeface="Times New Roman"/>
                <a:cs typeface="Times New Roman"/>
              </a:rPr>
              <a:t>s	common	cul</a:t>
            </a:r>
            <a:r>
              <a:rPr sz="3000" spc="5" dirty="0">
                <a:solidFill>
                  <a:schemeClr val="bg1"/>
                </a:solidFill>
                <a:latin typeface="Times New Roman"/>
                <a:cs typeface="Times New Roman"/>
              </a:rPr>
              <a:t>t</a:t>
            </a:r>
            <a:r>
              <a:rPr sz="3000" spc="-5" dirty="0">
                <a:solidFill>
                  <a:schemeClr val="bg1"/>
                </a:solidFill>
                <a:latin typeface="Times New Roman"/>
                <a:cs typeface="Times New Roman"/>
              </a:rPr>
              <a:t>u</a:t>
            </a:r>
            <a:r>
              <a:rPr sz="3000" spc="-20" dirty="0">
                <a:solidFill>
                  <a:schemeClr val="bg1"/>
                </a:solidFill>
                <a:latin typeface="Times New Roman"/>
                <a:cs typeface="Times New Roman"/>
              </a:rPr>
              <a:t>r</a:t>
            </a:r>
            <a:r>
              <a:rPr sz="3000" spc="-15" dirty="0">
                <a:solidFill>
                  <a:schemeClr val="bg1"/>
                </a:solidFill>
                <a:latin typeface="Times New Roman"/>
                <a:cs typeface="Times New Roman"/>
              </a:rPr>
              <a:t>a</a:t>
            </a:r>
            <a:r>
              <a:rPr sz="3000" dirty="0">
                <a:solidFill>
                  <a:schemeClr val="bg1"/>
                </a:solidFill>
                <a:latin typeface="Times New Roman"/>
                <a:cs typeface="Times New Roman"/>
              </a:rPr>
              <a:t>l  heritage, social </a:t>
            </a:r>
            <a:r>
              <a:rPr sz="3000" spc="-15" dirty="0">
                <a:solidFill>
                  <a:schemeClr val="bg1"/>
                </a:solidFill>
                <a:latin typeface="Times New Roman"/>
                <a:cs typeface="Times New Roman"/>
              </a:rPr>
              <a:t>equality, </a:t>
            </a:r>
            <a:r>
              <a:rPr sz="3000" dirty="0">
                <a:solidFill>
                  <a:schemeClr val="bg1"/>
                </a:solidFill>
                <a:latin typeface="Times New Roman"/>
                <a:cs typeface="Times New Roman"/>
              </a:rPr>
              <a:t>democracy </a:t>
            </a:r>
            <a:r>
              <a:rPr sz="3000" spc="-5" dirty="0">
                <a:solidFill>
                  <a:schemeClr val="bg1"/>
                </a:solidFill>
                <a:latin typeface="Times New Roman"/>
                <a:cs typeface="Times New Roman"/>
              </a:rPr>
              <a:t>and</a:t>
            </a:r>
            <a:r>
              <a:rPr sz="3000" spc="-60" dirty="0">
                <a:solidFill>
                  <a:schemeClr val="bg1"/>
                </a:solidFill>
                <a:latin typeface="Times New Roman"/>
                <a:cs typeface="Times New Roman"/>
              </a:rPr>
              <a:t> </a:t>
            </a:r>
            <a:r>
              <a:rPr sz="3000" dirty="0">
                <a:solidFill>
                  <a:schemeClr val="bg1"/>
                </a:solidFill>
                <a:latin typeface="Times New Roman"/>
                <a:cs typeface="Times New Roman"/>
              </a:rPr>
              <a:t>secularism</a:t>
            </a:r>
          </a:p>
          <a:p>
            <a:pPr marL="12700" marR="5080" algn="just">
              <a:lnSpc>
                <a:spcPct val="150000"/>
              </a:lnSpc>
              <a:buFont typeface="Wingdings"/>
              <a:buChar char=""/>
              <a:tabLst>
                <a:tab pos="512445" algn="l"/>
                <a:tab pos="513080" algn="l"/>
                <a:tab pos="1859914" algn="l"/>
                <a:tab pos="2310765" algn="l"/>
                <a:tab pos="3234690" algn="l"/>
                <a:tab pos="4496435" algn="l"/>
                <a:tab pos="5184140" algn="l"/>
                <a:tab pos="6839584" algn="l"/>
                <a:tab pos="7290434" algn="l"/>
              </a:tabLst>
            </a:pPr>
            <a:r>
              <a:rPr sz="3000" spc="-10" dirty="0">
                <a:solidFill>
                  <a:schemeClr val="bg1"/>
                </a:solidFill>
                <a:latin typeface="Times New Roman"/>
                <a:cs typeface="Times New Roman"/>
              </a:rPr>
              <a:t>R</a:t>
            </a:r>
            <a:r>
              <a:rPr sz="3000" dirty="0">
                <a:solidFill>
                  <a:schemeClr val="bg1"/>
                </a:solidFill>
                <a:latin typeface="Times New Roman"/>
                <a:cs typeface="Times New Roman"/>
              </a:rPr>
              <a:t>e</a:t>
            </a:r>
            <a:r>
              <a:rPr sz="3000" spc="5" dirty="0">
                <a:solidFill>
                  <a:schemeClr val="bg1"/>
                </a:solidFill>
                <a:latin typeface="Times New Roman"/>
                <a:cs typeface="Times New Roman"/>
              </a:rPr>
              <a:t>m</a:t>
            </a:r>
            <a:r>
              <a:rPr sz="3000" dirty="0">
                <a:solidFill>
                  <a:schemeClr val="bg1"/>
                </a:solidFill>
                <a:latin typeface="Times New Roman"/>
                <a:cs typeface="Times New Roman"/>
              </a:rPr>
              <a:t>oval	of	soc</a:t>
            </a:r>
            <a:r>
              <a:rPr sz="3000" spc="5" dirty="0">
                <a:solidFill>
                  <a:schemeClr val="bg1"/>
                </a:solidFill>
                <a:latin typeface="Times New Roman"/>
                <a:cs typeface="Times New Roman"/>
              </a:rPr>
              <a:t>i</a:t>
            </a:r>
            <a:r>
              <a:rPr sz="3000" spc="-15" dirty="0">
                <a:solidFill>
                  <a:schemeClr val="bg1"/>
                </a:solidFill>
                <a:latin typeface="Times New Roman"/>
                <a:cs typeface="Times New Roman"/>
              </a:rPr>
              <a:t>a</a:t>
            </a:r>
            <a:r>
              <a:rPr sz="3000" dirty="0">
                <a:solidFill>
                  <a:schemeClr val="bg1"/>
                </a:solidFill>
                <a:latin typeface="Times New Roman"/>
                <a:cs typeface="Times New Roman"/>
              </a:rPr>
              <a:t>l	barriers	</a:t>
            </a:r>
            <a:r>
              <a:rPr sz="3000" spc="-5" dirty="0">
                <a:solidFill>
                  <a:schemeClr val="bg1"/>
                </a:solidFill>
                <a:latin typeface="Times New Roman"/>
                <a:cs typeface="Times New Roman"/>
              </a:rPr>
              <a:t>and</a:t>
            </a:r>
            <a:r>
              <a:rPr sz="3000" dirty="0">
                <a:solidFill>
                  <a:schemeClr val="bg1"/>
                </a:solidFill>
                <a:latin typeface="Times New Roman"/>
                <a:cs typeface="Times New Roman"/>
              </a:rPr>
              <a:t>	</a:t>
            </a:r>
            <a:r>
              <a:rPr sz="3000" spc="-5" dirty="0">
                <a:solidFill>
                  <a:schemeClr val="bg1"/>
                </a:solidFill>
                <a:latin typeface="Times New Roman"/>
                <a:cs typeface="Times New Roman"/>
              </a:rPr>
              <a:t>obser</a:t>
            </a:r>
            <a:r>
              <a:rPr sz="3000" spc="5" dirty="0">
                <a:solidFill>
                  <a:schemeClr val="bg1"/>
                </a:solidFill>
                <a:latin typeface="Times New Roman"/>
                <a:cs typeface="Times New Roman"/>
              </a:rPr>
              <a:t>v</a:t>
            </a:r>
            <a:r>
              <a:rPr sz="3000" spc="-5" dirty="0">
                <a:solidFill>
                  <a:schemeClr val="bg1"/>
                </a:solidFill>
                <a:latin typeface="Times New Roman"/>
                <a:cs typeface="Times New Roman"/>
              </a:rPr>
              <a:t>ance</a:t>
            </a:r>
            <a:r>
              <a:rPr sz="3000" dirty="0">
                <a:solidFill>
                  <a:schemeClr val="bg1"/>
                </a:solidFill>
                <a:latin typeface="Times New Roman"/>
                <a:cs typeface="Times New Roman"/>
              </a:rPr>
              <a:t>	of	</a:t>
            </a:r>
            <a:r>
              <a:rPr sz="3000" spc="-15" dirty="0">
                <a:solidFill>
                  <a:schemeClr val="bg1"/>
                </a:solidFill>
                <a:latin typeface="Times New Roman"/>
                <a:cs typeface="Times New Roman"/>
              </a:rPr>
              <a:t>s</a:t>
            </a:r>
            <a:r>
              <a:rPr sz="3000" dirty="0">
                <a:solidFill>
                  <a:schemeClr val="bg1"/>
                </a:solidFill>
                <a:latin typeface="Times New Roman"/>
                <a:cs typeface="Times New Roman"/>
              </a:rPr>
              <a:t>mall  family</a:t>
            </a:r>
            <a:r>
              <a:rPr sz="3000" spc="-25" dirty="0">
                <a:solidFill>
                  <a:schemeClr val="bg1"/>
                </a:solidFill>
                <a:latin typeface="Times New Roman"/>
                <a:cs typeface="Times New Roman"/>
              </a:rPr>
              <a:t> </a:t>
            </a:r>
            <a:r>
              <a:rPr sz="3000" dirty="0">
                <a:solidFill>
                  <a:schemeClr val="bg1"/>
                </a:solidFill>
                <a:latin typeface="Times New Roman"/>
                <a:cs typeface="Times New Roman"/>
              </a:rPr>
              <a:t>norms.</a:t>
            </a:r>
          </a:p>
          <a:p>
            <a:pPr marL="12700" marR="5080" algn="just">
              <a:lnSpc>
                <a:spcPct val="150000"/>
              </a:lnSpc>
              <a:buFont typeface="Wingdings"/>
              <a:buChar char=""/>
              <a:tabLst>
                <a:tab pos="588645" algn="l"/>
                <a:tab pos="589280" algn="l"/>
              </a:tabLst>
            </a:pPr>
            <a:r>
              <a:rPr sz="3000" dirty="0">
                <a:solidFill>
                  <a:schemeClr val="bg1"/>
                </a:solidFill>
                <a:latin typeface="Times New Roman"/>
                <a:cs typeface="Times New Roman"/>
              </a:rPr>
              <a:t>Development of </a:t>
            </a:r>
            <a:r>
              <a:rPr sz="3000" spc="-5" dirty="0">
                <a:solidFill>
                  <a:schemeClr val="bg1"/>
                </a:solidFill>
                <a:latin typeface="Times New Roman"/>
                <a:cs typeface="Times New Roman"/>
              </a:rPr>
              <a:t>leadership </a:t>
            </a:r>
            <a:r>
              <a:rPr sz="3000" dirty="0">
                <a:solidFill>
                  <a:schemeClr val="bg1"/>
                </a:solidFill>
                <a:latin typeface="Times New Roman"/>
                <a:cs typeface="Times New Roman"/>
              </a:rPr>
              <a:t>which </a:t>
            </a:r>
            <a:r>
              <a:rPr sz="3000" spc="-5" dirty="0">
                <a:solidFill>
                  <a:schemeClr val="bg1"/>
                </a:solidFill>
                <a:latin typeface="Times New Roman"/>
                <a:cs typeface="Times New Roman"/>
              </a:rPr>
              <a:t>means training pupils  </a:t>
            </a:r>
            <a:r>
              <a:rPr sz="3000" dirty="0">
                <a:solidFill>
                  <a:schemeClr val="bg1"/>
                </a:solidFill>
                <a:latin typeface="Times New Roman"/>
                <a:cs typeface="Times New Roman"/>
              </a:rPr>
              <a:t>to fulfill their </a:t>
            </a:r>
            <a:r>
              <a:rPr sz="3000" spc="-5" dirty="0">
                <a:solidFill>
                  <a:schemeClr val="bg1"/>
                </a:solidFill>
                <a:latin typeface="Times New Roman"/>
                <a:cs typeface="Times New Roman"/>
              </a:rPr>
              <a:t>duties</a:t>
            </a:r>
            <a:r>
              <a:rPr sz="3000" spc="-90" dirty="0">
                <a:solidFill>
                  <a:schemeClr val="bg1"/>
                </a:solidFill>
                <a:latin typeface="Times New Roman"/>
                <a:cs typeface="Times New Roman"/>
              </a:rPr>
              <a:t> </a:t>
            </a:r>
            <a:r>
              <a:rPr sz="3000" spc="-15" dirty="0">
                <a:solidFill>
                  <a:schemeClr val="bg1"/>
                </a:solidFill>
                <a:latin typeface="Times New Roman"/>
                <a:cs typeface="Times New Roman"/>
              </a:rPr>
              <a:t>efficiently.</a:t>
            </a:r>
            <a:endParaRPr sz="3000" dirty="0">
              <a:solidFill>
                <a:schemeClr val="bg1"/>
              </a:solidFill>
              <a:latin typeface="Times New Roman"/>
              <a:cs typeface="Times New Roman"/>
            </a:endParaRPr>
          </a:p>
        </p:txBody>
      </p:sp>
    </p:spTree>
    <p:extLst>
      <p:ext uri="{BB962C8B-B14F-4D97-AF65-F5344CB8AC3E}">
        <p14:creationId xmlns:p14="http://schemas.microsoft.com/office/powerpoint/2010/main" val="330673801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7257" y="429560"/>
            <a:ext cx="10253083" cy="725840"/>
          </a:xfrm>
          <a:prstGeom prst="rect">
            <a:avLst/>
          </a:prstGeom>
          <a:noFill/>
          <a:ln w="12700">
            <a:noFill/>
          </a:ln>
        </p:spPr>
        <p:txBody>
          <a:bodyPr vert="horz" wrap="square" lIns="0" tIns="33020" rIns="0" bIns="0" rtlCol="0" anchor="ctr">
            <a:spAutoFit/>
          </a:bodyPr>
          <a:lstStyle/>
          <a:p>
            <a:pPr algn="ctr">
              <a:lnSpc>
                <a:spcPct val="100000"/>
              </a:lnSpc>
              <a:spcBef>
                <a:spcPts val="260"/>
              </a:spcBef>
            </a:pPr>
            <a:r>
              <a:rPr sz="4500" b="1" spc="-5" dirty="0">
                <a:solidFill>
                  <a:srgbClr val="FF0000"/>
                </a:solidFill>
              </a:rPr>
              <a:t>Curriculum</a:t>
            </a:r>
          </a:p>
        </p:txBody>
      </p:sp>
      <p:sp>
        <p:nvSpPr>
          <p:cNvPr id="8" name="object 8"/>
          <p:cNvSpPr txBox="1"/>
          <p:nvPr/>
        </p:nvSpPr>
        <p:spPr>
          <a:xfrm>
            <a:off x="1217258" y="1391980"/>
            <a:ext cx="10253083" cy="5091137"/>
          </a:xfrm>
          <a:prstGeom prst="rect">
            <a:avLst/>
          </a:prstGeom>
        </p:spPr>
        <p:txBody>
          <a:bodyPr vert="horz" wrap="square" lIns="0" tIns="12700" rIns="0" bIns="0" rtlCol="0">
            <a:spAutoFit/>
          </a:bodyPr>
          <a:lstStyle/>
          <a:p>
            <a:pPr marL="506730" indent="-494665" algn="just">
              <a:spcBef>
                <a:spcPts val="100"/>
              </a:spcBef>
              <a:buFont typeface="Wingdings"/>
              <a:buChar char=""/>
              <a:tabLst>
                <a:tab pos="506095" algn="l"/>
                <a:tab pos="507365" algn="l"/>
              </a:tabLst>
            </a:pPr>
            <a:r>
              <a:rPr sz="3000" spc="-5" dirty="0">
                <a:solidFill>
                  <a:schemeClr val="bg1"/>
                </a:solidFill>
                <a:latin typeface="Times New Roman"/>
                <a:cs typeface="Times New Roman"/>
              </a:rPr>
              <a:t>The Indian school </a:t>
            </a:r>
            <a:r>
              <a:rPr sz="3000" dirty="0">
                <a:solidFill>
                  <a:schemeClr val="bg1"/>
                </a:solidFill>
                <a:latin typeface="Times New Roman"/>
                <a:cs typeface="Times New Roman"/>
              </a:rPr>
              <a:t>system </a:t>
            </a:r>
            <a:r>
              <a:rPr sz="3000" spc="-5" dirty="0">
                <a:solidFill>
                  <a:schemeClr val="bg1"/>
                </a:solidFill>
                <a:latin typeface="Times New Roman"/>
                <a:cs typeface="Times New Roman"/>
              </a:rPr>
              <a:t>follows the </a:t>
            </a:r>
            <a:r>
              <a:rPr sz="3000" dirty="0">
                <a:solidFill>
                  <a:schemeClr val="bg1"/>
                </a:solidFill>
                <a:latin typeface="Times New Roman"/>
                <a:cs typeface="Times New Roman"/>
              </a:rPr>
              <a:t>British</a:t>
            </a:r>
            <a:r>
              <a:rPr sz="3000" spc="45" dirty="0">
                <a:solidFill>
                  <a:schemeClr val="bg1"/>
                </a:solidFill>
                <a:latin typeface="Times New Roman"/>
                <a:cs typeface="Times New Roman"/>
              </a:rPr>
              <a:t> </a:t>
            </a:r>
            <a:r>
              <a:rPr sz="3000" spc="-10" dirty="0">
                <a:solidFill>
                  <a:schemeClr val="bg1"/>
                </a:solidFill>
                <a:latin typeface="Times New Roman"/>
                <a:cs typeface="Times New Roman"/>
              </a:rPr>
              <a:t>structure</a:t>
            </a:r>
            <a:endParaRPr sz="3000" dirty="0">
              <a:solidFill>
                <a:schemeClr val="bg1"/>
              </a:solidFill>
              <a:latin typeface="Times New Roman"/>
              <a:cs typeface="Times New Roman"/>
            </a:endParaRPr>
          </a:p>
          <a:p>
            <a:pPr algn="just">
              <a:spcBef>
                <a:spcPts val="5"/>
              </a:spcBef>
              <a:buFont typeface="Wingdings"/>
              <a:buChar char=""/>
            </a:pPr>
            <a:endParaRPr sz="3000" dirty="0">
              <a:solidFill>
                <a:schemeClr val="bg1"/>
              </a:solidFill>
              <a:latin typeface="Times New Roman"/>
              <a:cs typeface="Times New Roman"/>
            </a:endParaRPr>
          </a:p>
          <a:p>
            <a:pPr marL="512445" indent="-500380" algn="just">
              <a:buFont typeface="Wingdings"/>
              <a:buChar char=""/>
              <a:tabLst>
                <a:tab pos="512445" algn="l"/>
                <a:tab pos="513080" algn="l"/>
              </a:tabLst>
            </a:pPr>
            <a:r>
              <a:rPr sz="3000" dirty="0">
                <a:solidFill>
                  <a:schemeClr val="bg1"/>
                </a:solidFill>
                <a:latin typeface="Times New Roman"/>
                <a:cs typeface="Times New Roman"/>
              </a:rPr>
              <a:t>Primary </a:t>
            </a:r>
            <a:r>
              <a:rPr sz="3000" spc="-5" dirty="0">
                <a:solidFill>
                  <a:schemeClr val="bg1"/>
                </a:solidFill>
                <a:latin typeface="Times New Roman"/>
                <a:cs typeface="Times New Roman"/>
              </a:rPr>
              <a:t>school </a:t>
            </a:r>
            <a:r>
              <a:rPr sz="3000" dirty="0">
                <a:solidFill>
                  <a:schemeClr val="bg1"/>
                </a:solidFill>
                <a:latin typeface="Times New Roman"/>
                <a:cs typeface="Times New Roman"/>
              </a:rPr>
              <a:t>consists of </a:t>
            </a:r>
            <a:r>
              <a:rPr sz="3000" spc="-5" dirty="0">
                <a:solidFill>
                  <a:schemeClr val="bg1"/>
                </a:solidFill>
                <a:latin typeface="Times New Roman"/>
                <a:cs typeface="Times New Roman"/>
              </a:rPr>
              <a:t>grades </a:t>
            </a:r>
            <a:r>
              <a:rPr sz="3000" dirty="0">
                <a:solidFill>
                  <a:schemeClr val="bg1"/>
                </a:solidFill>
                <a:latin typeface="Times New Roman"/>
                <a:cs typeface="Times New Roman"/>
              </a:rPr>
              <a:t>1-5 </a:t>
            </a:r>
            <a:r>
              <a:rPr sz="3000" spc="-5" dirty="0">
                <a:solidFill>
                  <a:schemeClr val="bg1"/>
                </a:solidFill>
                <a:latin typeface="Times New Roman"/>
                <a:cs typeface="Times New Roman"/>
              </a:rPr>
              <a:t>(ages</a:t>
            </a:r>
            <a:r>
              <a:rPr sz="3000" spc="-20" dirty="0">
                <a:solidFill>
                  <a:schemeClr val="bg1"/>
                </a:solidFill>
                <a:latin typeface="Times New Roman"/>
                <a:cs typeface="Times New Roman"/>
              </a:rPr>
              <a:t> </a:t>
            </a:r>
            <a:r>
              <a:rPr sz="3000" spc="-30" dirty="0">
                <a:solidFill>
                  <a:schemeClr val="bg1"/>
                </a:solidFill>
                <a:latin typeface="Times New Roman"/>
                <a:cs typeface="Times New Roman"/>
              </a:rPr>
              <a:t>6-11)</a:t>
            </a:r>
            <a:endParaRPr sz="3000" dirty="0">
              <a:solidFill>
                <a:schemeClr val="bg1"/>
              </a:solidFill>
              <a:latin typeface="Times New Roman"/>
              <a:cs typeface="Times New Roman"/>
            </a:endParaRPr>
          </a:p>
          <a:p>
            <a:pPr algn="just">
              <a:spcBef>
                <a:spcPts val="5"/>
              </a:spcBef>
              <a:buFont typeface="Wingdings"/>
              <a:buChar char=""/>
            </a:pPr>
            <a:endParaRPr sz="3000" dirty="0">
              <a:solidFill>
                <a:schemeClr val="bg1"/>
              </a:solidFill>
              <a:latin typeface="Times New Roman"/>
              <a:cs typeface="Times New Roman"/>
            </a:endParaRPr>
          </a:p>
          <a:p>
            <a:pPr marL="512445" indent="-500380" algn="just">
              <a:buFont typeface="Wingdings"/>
              <a:buChar char=""/>
              <a:tabLst>
                <a:tab pos="512445" algn="l"/>
                <a:tab pos="513080" algn="l"/>
              </a:tabLst>
            </a:pPr>
            <a:r>
              <a:rPr sz="3000" dirty="0">
                <a:solidFill>
                  <a:schemeClr val="bg1"/>
                </a:solidFill>
                <a:latin typeface="Times New Roman"/>
                <a:cs typeface="Times New Roman"/>
              </a:rPr>
              <a:t>Middle </a:t>
            </a:r>
            <a:r>
              <a:rPr sz="3000" spc="-5" dirty="0">
                <a:solidFill>
                  <a:schemeClr val="bg1"/>
                </a:solidFill>
                <a:latin typeface="Times New Roman"/>
                <a:cs typeface="Times New Roman"/>
              </a:rPr>
              <a:t>school </a:t>
            </a:r>
            <a:r>
              <a:rPr sz="3000" dirty="0">
                <a:solidFill>
                  <a:schemeClr val="bg1"/>
                </a:solidFill>
                <a:latin typeface="Times New Roman"/>
                <a:cs typeface="Times New Roman"/>
              </a:rPr>
              <a:t>consists of </a:t>
            </a:r>
            <a:r>
              <a:rPr sz="3000" spc="-5" dirty="0">
                <a:solidFill>
                  <a:schemeClr val="bg1"/>
                </a:solidFill>
                <a:latin typeface="Times New Roman"/>
                <a:cs typeface="Times New Roman"/>
              </a:rPr>
              <a:t>grades </a:t>
            </a:r>
            <a:r>
              <a:rPr sz="3000" dirty="0">
                <a:solidFill>
                  <a:schemeClr val="bg1"/>
                </a:solidFill>
                <a:latin typeface="Times New Roman"/>
                <a:cs typeface="Times New Roman"/>
              </a:rPr>
              <a:t>6-8 </a:t>
            </a:r>
            <a:r>
              <a:rPr sz="3000" spc="-5" dirty="0">
                <a:solidFill>
                  <a:schemeClr val="bg1"/>
                </a:solidFill>
                <a:latin typeface="Times New Roman"/>
                <a:cs typeface="Times New Roman"/>
              </a:rPr>
              <a:t>(ages</a:t>
            </a:r>
            <a:r>
              <a:rPr sz="3000" spc="-20" dirty="0">
                <a:solidFill>
                  <a:schemeClr val="bg1"/>
                </a:solidFill>
                <a:latin typeface="Times New Roman"/>
                <a:cs typeface="Times New Roman"/>
              </a:rPr>
              <a:t> </a:t>
            </a:r>
            <a:r>
              <a:rPr sz="3000" spc="-25" dirty="0">
                <a:solidFill>
                  <a:schemeClr val="bg1"/>
                </a:solidFill>
                <a:latin typeface="Times New Roman"/>
                <a:cs typeface="Times New Roman"/>
              </a:rPr>
              <a:t>11-14)</a:t>
            </a:r>
            <a:endParaRPr sz="3000" dirty="0">
              <a:solidFill>
                <a:schemeClr val="bg1"/>
              </a:solidFill>
              <a:latin typeface="Times New Roman"/>
              <a:cs typeface="Times New Roman"/>
            </a:endParaRPr>
          </a:p>
          <a:p>
            <a:pPr algn="just">
              <a:spcBef>
                <a:spcPts val="5"/>
              </a:spcBef>
              <a:buFont typeface="Wingdings"/>
              <a:buChar char=""/>
            </a:pPr>
            <a:endParaRPr sz="3000" dirty="0">
              <a:solidFill>
                <a:schemeClr val="bg1"/>
              </a:solidFill>
              <a:latin typeface="Times New Roman"/>
              <a:cs typeface="Times New Roman"/>
            </a:endParaRPr>
          </a:p>
          <a:p>
            <a:pPr marL="512445" indent="-500380" algn="just">
              <a:buFont typeface="Wingdings"/>
              <a:buChar char=""/>
              <a:tabLst>
                <a:tab pos="512445" algn="l"/>
                <a:tab pos="513080" algn="l"/>
              </a:tabLst>
            </a:pPr>
            <a:r>
              <a:rPr sz="3000" spc="-5" dirty="0">
                <a:solidFill>
                  <a:schemeClr val="bg1"/>
                </a:solidFill>
                <a:latin typeface="Times New Roman"/>
                <a:cs typeface="Times New Roman"/>
              </a:rPr>
              <a:t>States </a:t>
            </a:r>
            <a:r>
              <a:rPr sz="3000" dirty="0">
                <a:solidFill>
                  <a:schemeClr val="bg1"/>
                </a:solidFill>
                <a:latin typeface="Times New Roman"/>
                <a:cs typeface="Times New Roman"/>
              </a:rPr>
              <a:t>determine </a:t>
            </a:r>
            <a:r>
              <a:rPr sz="3000" spc="-5" dirty="0">
                <a:solidFill>
                  <a:schemeClr val="bg1"/>
                </a:solidFill>
                <a:latin typeface="Times New Roman"/>
                <a:cs typeface="Times New Roman"/>
              </a:rPr>
              <a:t>the </a:t>
            </a:r>
            <a:r>
              <a:rPr sz="3000" dirty="0">
                <a:solidFill>
                  <a:schemeClr val="bg1"/>
                </a:solidFill>
                <a:latin typeface="Times New Roman"/>
                <a:cs typeface="Times New Roman"/>
              </a:rPr>
              <a:t>curriculum </a:t>
            </a:r>
            <a:r>
              <a:rPr sz="3000" spc="-5" dirty="0">
                <a:solidFill>
                  <a:schemeClr val="bg1"/>
                </a:solidFill>
                <a:latin typeface="Times New Roman"/>
                <a:cs typeface="Times New Roman"/>
              </a:rPr>
              <a:t>used </a:t>
            </a:r>
            <a:r>
              <a:rPr sz="3000" dirty="0">
                <a:solidFill>
                  <a:schemeClr val="bg1"/>
                </a:solidFill>
                <a:latin typeface="Times New Roman"/>
                <a:cs typeface="Times New Roman"/>
              </a:rPr>
              <a:t>in</a:t>
            </a:r>
            <a:r>
              <a:rPr sz="3000" spc="-20" dirty="0">
                <a:solidFill>
                  <a:schemeClr val="bg1"/>
                </a:solidFill>
                <a:latin typeface="Times New Roman"/>
                <a:cs typeface="Times New Roman"/>
              </a:rPr>
              <a:t> </a:t>
            </a:r>
            <a:r>
              <a:rPr sz="3000" spc="-5" dirty="0">
                <a:solidFill>
                  <a:schemeClr val="bg1"/>
                </a:solidFill>
                <a:latin typeface="Times New Roman"/>
                <a:cs typeface="Times New Roman"/>
              </a:rPr>
              <a:t>schools</a:t>
            </a:r>
            <a:endParaRPr sz="3000" dirty="0">
              <a:solidFill>
                <a:schemeClr val="bg1"/>
              </a:solidFill>
              <a:latin typeface="Times New Roman"/>
              <a:cs typeface="Times New Roman"/>
            </a:endParaRPr>
          </a:p>
          <a:p>
            <a:pPr marL="12700" marR="5080" algn="just">
              <a:lnSpc>
                <a:spcPct val="200000"/>
              </a:lnSpc>
              <a:spcBef>
                <a:spcPts val="5"/>
              </a:spcBef>
              <a:buFont typeface="Wingdings"/>
              <a:buChar char=""/>
              <a:tabLst>
                <a:tab pos="506095" algn="l"/>
                <a:tab pos="507365" algn="l"/>
                <a:tab pos="1201420" algn="l"/>
                <a:tab pos="2306320" algn="l"/>
                <a:tab pos="2747010" algn="l"/>
                <a:tab pos="4033520" algn="l"/>
                <a:tab pos="4998085" algn="l"/>
                <a:tab pos="6958330" algn="l"/>
                <a:tab pos="7958455" algn="l"/>
              </a:tabLst>
            </a:pPr>
            <a:r>
              <a:rPr sz="3000" spc="-5" dirty="0">
                <a:solidFill>
                  <a:schemeClr val="bg1"/>
                </a:solidFill>
                <a:latin typeface="Times New Roman"/>
                <a:cs typeface="Times New Roman"/>
              </a:rPr>
              <a:t>T</a:t>
            </a:r>
            <a:r>
              <a:rPr sz="3000" spc="-15" dirty="0">
                <a:solidFill>
                  <a:schemeClr val="bg1"/>
                </a:solidFill>
                <a:latin typeface="Times New Roman"/>
                <a:cs typeface="Times New Roman"/>
              </a:rPr>
              <a:t>h</a:t>
            </a:r>
            <a:r>
              <a:rPr sz="3000" dirty="0">
                <a:solidFill>
                  <a:schemeClr val="bg1"/>
                </a:solidFill>
                <a:latin typeface="Times New Roman"/>
                <a:cs typeface="Times New Roman"/>
              </a:rPr>
              <a:t>e	</a:t>
            </a:r>
            <a:r>
              <a:rPr sz="3000" spc="-5" dirty="0">
                <a:solidFill>
                  <a:schemeClr val="bg1"/>
                </a:solidFill>
                <a:latin typeface="Times New Roman"/>
                <a:cs typeface="Times New Roman"/>
              </a:rPr>
              <a:t>qua</a:t>
            </a:r>
            <a:r>
              <a:rPr sz="3000" dirty="0">
                <a:solidFill>
                  <a:schemeClr val="bg1"/>
                </a:solidFill>
                <a:latin typeface="Times New Roman"/>
                <a:cs typeface="Times New Roman"/>
              </a:rPr>
              <a:t>li</a:t>
            </a:r>
            <a:r>
              <a:rPr sz="3000" spc="5" dirty="0">
                <a:solidFill>
                  <a:schemeClr val="bg1"/>
                </a:solidFill>
                <a:latin typeface="Times New Roman"/>
                <a:cs typeface="Times New Roman"/>
              </a:rPr>
              <a:t>t</a:t>
            </a:r>
            <a:r>
              <a:rPr sz="3000" dirty="0">
                <a:solidFill>
                  <a:schemeClr val="bg1"/>
                </a:solidFill>
                <a:latin typeface="Times New Roman"/>
                <a:cs typeface="Times New Roman"/>
              </a:rPr>
              <a:t>y	</a:t>
            </a:r>
            <a:r>
              <a:rPr sz="3000" spc="-15" dirty="0">
                <a:solidFill>
                  <a:schemeClr val="bg1"/>
                </a:solidFill>
                <a:latin typeface="Times New Roman"/>
                <a:cs typeface="Times New Roman"/>
              </a:rPr>
              <a:t>o</a:t>
            </a:r>
            <a:r>
              <a:rPr sz="3000" dirty="0">
                <a:solidFill>
                  <a:schemeClr val="bg1"/>
                </a:solidFill>
                <a:latin typeface="Times New Roman"/>
                <a:cs typeface="Times New Roman"/>
              </a:rPr>
              <a:t>f	tea</a:t>
            </a:r>
            <a:r>
              <a:rPr sz="3000" spc="-15" dirty="0">
                <a:solidFill>
                  <a:schemeClr val="bg1"/>
                </a:solidFill>
                <a:latin typeface="Times New Roman"/>
                <a:cs typeface="Times New Roman"/>
              </a:rPr>
              <a:t>c</a:t>
            </a:r>
            <a:r>
              <a:rPr sz="3000" spc="-5" dirty="0">
                <a:solidFill>
                  <a:schemeClr val="bg1"/>
                </a:solidFill>
                <a:latin typeface="Times New Roman"/>
                <a:cs typeface="Times New Roman"/>
              </a:rPr>
              <a:t>hing</a:t>
            </a:r>
            <a:r>
              <a:rPr lang="en-US" sz="3000" spc="-5" dirty="0">
                <a:solidFill>
                  <a:schemeClr val="bg1"/>
                </a:solidFill>
                <a:latin typeface="Times New Roman"/>
                <a:cs typeface="Times New Roman"/>
              </a:rPr>
              <a:t> </a:t>
            </a:r>
            <a:r>
              <a:rPr sz="3000" dirty="0">
                <a:solidFill>
                  <a:schemeClr val="bg1"/>
                </a:solidFill>
                <a:latin typeface="Times New Roman"/>
                <a:cs typeface="Times New Roman"/>
              </a:rPr>
              <a:t>varie</a:t>
            </a:r>
            <a:r>
              <a:rPr lang="en-US" sz="3000" dirty="0">
                <a:solidFill>
                  <a:schemeClr val="bg1"/>
                </a:solidFill>
                <a:latin typeface="Times New Roman"/>
                <a:cs typeface="Times New Roman"/>
              </a:rPr>
              <a:t>s very </a:t>
            </a:r>
            <a:r>
              <a:rPr sz="3000" spc="-5" dirty="0">
                <a:solidFill>
                  <a:schemeClr val="bg1"/>
                </a:solidFill>
                <a:latin typeface="Times New Roman"/>
                <a:cs typeface="Times New Roman"/>
              </a:rPr>
              <a:t>school</a:t>
            </a:r>
            <a:r>
              <a:rPr sz="3000" dirty="0">
                <a:solidFill>
                  <a:schemeClr val="bg1"/>
                </a:solidFill>
                <a:latin typeface="Times New Roman"/>
                <a:cs typeface="Times New Roman"/>
              </a:rPr>
              <a:t>	to  </a:t>
            </a:r>
            <a:r>
              <a:rPr sz="3000" spc="-5" dirty="0">
                <a:solidFill>
                  <a:schemeClr val="bg1"/>
                </a:solidFill>
                <a:latin typeface="Times New Roman"/>
                <a:cs typeface="Times New Roman"/>
              </a:rPr>
              <a:t>school and </a:t>
            </a:r>
            <a:r>
              <a:rPr sz="3000" dirty="0">
                <a:solidFill>
                  <a:schemeClr val="bg1"/>
                </a:solidFill>
                <a:latin typeface="Times New Roman"/>
                <a:cs typeface="Times New Roman"/>
              </a:rPr>
              <a:t>State to</a:t>
            </a:r>
            <a:r>
              <a:rPr sz="3000" spc="-5" dirty="0">
                <a:solidFill>
                  <a:schemeClr val="bg1"/>
                </a:solidFill>
                <a:latin typeface="Times New Roman"/>
                <a:cs typeface="Times New Roman"/>
              </a:rPr>
              <a:t> State</a:t>
            </a:r>
            <a:endParaRPr sz="3000" dirty="0">
              <a:solidFill>
                <a:schemeClr val="bg1"/>
              </a:solidFill>
              <a:latin typeface="Times New Roman"/>
              <a:cs typeface="Times New Roman"/>
            </a:endParaRPr>
          </a:p>
        </p:txBody>
      </p:sp>
    </p:spTree>
    <p:extLst>
      <p:ext uri="{BB962C8B-B14F-4D97-AF65-F5344CB8AC3E}">
        <p14:creationId xmlns:p14="http://schemas.microsoft.com/office/powerpoint/2010/main" val="225639777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1634116" y="636688"/>
            <a:ext cx="9284896" cy="5373266"/>
          </a:xfrm>
          <a:prstGeom prst="rect">
            <a:avLst/>
          </a:prstGeom>
        </p:spPr>
        <p:txBody>
          <a:bodyPr vert="horz" wrap="square" lIns="0" tIns="12700" rIns="0" bIns="0" rtlCol="0">
            <a:spAutoFit/>
          </a:bodyPr>
          <a:lstStyle/>
          <a:p>
            <a:pPr marL="12700" marR="4067810" algn="just">
              <a:spcBef>
                <a:spcPts val="100"/>
              </a:spcBef>
            </a:pPr>
            <a:r>
              <a:rPr sz="3000" b="1" dirty="0">
                <a:solidFill>
                  <a:schemeClr val="bg1"/>
                </a:solidFill>
                <a:latin typeface="Times New Roman"/>
                <a:cs typeface="Times New Roman"/>
              </a:rPr>
              <a:t>Primary Stage (5 years)  </a:t>
            </a:r>
            <a:r>
              <a:rPr sz="3000" b="1" spc="-5" dirty="0">
                <a:solidFill>
                  <a:schemeClr val="bg1"/>
                </a:solidFill>
                <a:latin typeface="Times New Roman"/>
                <a:cs typeface="Times New Roman"/>
              </a:rPr>
              <a:t>The </a:t>
            </a:r>
            <a:r>
              <a:rPr sz="3000" b="1" dirty="0">
                <a:solidFill>
                  <a:schemeClr val="bg1"/>
                </a:solidFill>
                <a:latin typeface="Times New Roman"/>
                <a:cs typeface="Times New Roman"/>
              </a:rPr>
              <a:t>curriculum</a:t>
            </a:r>
            <a:r>
              <a:rPr sz="3000" b="1" spc="-90" dirty="0">
                <a:solidFill>
                  <a:schemeClr val="bg1"/>
                </a:solidFill>
                <a:latin typeface="Times New Roman"/>
                <a:cs typeface="Times New Roman"/>
              </a:rPr>
              <a:t> </a:t>
            </a:r>
            <a:r>
              <a:rPr sz="3000" b="1" dirty="0">
                <a:solidFill>
                  <a:schemeClr val="bg1"/>
                </a:solidFill>
                <a:latin typeface="Times New Roman"/>
                <a:cs typeface="Times New Roman"/>
              </a:rPr>
              <a:t>includes:</a:t>
            </a:r>
            <a:endParaRPr sz="3000" dirty="0">
              <a:solidFill>
                <a:schemeClr val="bg1"/>
              </a:solidFill>
              <a:latin typeface="Times New Roman"/>
              <a:cs typeface="Times New Roman"/>
            </a:endParaRPr>
          </a:p>
          <a:p>
            <a:pPr marL="512445" indent="-500380" algn="just">
              <a:buFont typeface="Wingdings"/>
              <a:buChar char=""/>
              <a:tabLst>
                <a:tab pos="512445" algn="l"/>
                <a:tab pos="513080" algn="l"/>
              </a:tabLst>
            </a:pPr>
            <a:r>
              <a:rPr sz="3000" b="1" dirty="0">
                <a:solidFill>
                  <a:schemeClr val="bg1"/>
                </a:solidFill>
                <a:latin typeface="Times New Roman"/>
                <a:cs typeface="Times New Roman"/>
              </a:rPr>
              <a:t>Grades 1 </a:t>
            </a:r>
            <a:r>
              <a:rPr sz="3000" b="1" spc="-5" dirty="0">
                <a:solidFill>
                  <a:schemeClr val="bg1"/>
                </a:solidFill>
                <a:latin typeface="Times New Roman"/>
                <a:cs typeface="Times New Roman"/>
              </a:rPr>
              <a:t>and</a:t>
            </a:r>
            <a:r>
              <a:rPr sz="3000" b="1" spc="-10" dirty="0">
                <a:solidFill>
                  <a:schemeClr val="bg1"/>
                </a:solidFill>
                <a:latin typeface="Times New Roman"/>
                <a:cs typeface="Times New Roman"/>
              </a:rPr>
              <a:t> </a:t>
            </a:r>
            <a:r>
              <a:rPr sz="3000" b="1" dirty="0">
                <a:solidFill>
                  <a:schemeClr val="bg1"/>
                </a:solidFill>
                <a:latin typeface="Times New Roman"/>
                <a:cs typeface="Times New Roman"/>
              </a:rPr>
              <a:t>2</a:t>
            </a:r>
            <a:endParaRPr sz="3000" dirty="0">
              <a:solidFill>
                <a:schemeClr val="bg1"/>
              </a:solidFill>
              <a:latin typeface="Times New Roman"/>
              <a:cs typeface="Times New Roman"/>
            </a:endParaRPr>
          </a:p>
          <a:p>
            <a:pPr marL="469900" indent="-457200" algn="just">
              <a:buAutoNum type="arabicPeriod"/>
              <a:tabLst>
                <a:tab pos="469265" algn="l"/>
                <a:tab pos="469900" algn="l"/>
              </a:tabLst>
            </a:pPr>
            <a:r>
              <a:rPr sz="3000" spc="-5" dirty="0">
                <a:solidFill>
                  <a:schemeClr val="bg1"/>
                </a:solidFill>
                <a:latin typeface="Times New Roman"/>
                <a:cs typeface="Times New Roman"/>
              </a:rPr>
              <a:t>One </a:t>
            </a:r>
            <a:r>
              <a:rPr sz="3000" dirty="0">
                <a:solidFill>
                  <a:schemeClr val="bg1"/>
                </a:solidFill>
                <a:latin typeface="Times New Roman"/>
                <a:cs typeface="Times New Roman"/>
              </a:rPr>
              <a:t>Language</a:t>
            </a:r>
            <a:r>
              <a:rPr sz="3000" spc="-10" dirty="0">
                <a:solidFill>
                  <a:schemeClr val="bg1"/>
                </a:solidFill>
                <a:latin typeface="Times New Roman"/>
                <a:cs typeface="Times New Roman"/>
              </a:rPr>
              <a:t> </a:t>
            </a:r>
            <a:r>
              <a:rPr sz="3000" dirty="0">
                <a:solidFill>
                  <a:schemeClr val="bg1"/>
                </a:solidFill>
                <a:latin typeface="Times New Roman"/>
                <a:cs typeface="Times New Roman"/>
              </a:rPr>
              <a:t>—</a:t>
            </a:r>
          </a:p>
          <a:p>
            <a:pPr marL="546100" indent="-534035" algn="just">
              <a:buAutoNum type="arabicPeriod"/>
              <a:tabLst>
                <a:tab pos="546100" algn="l"/>
                <a:tab pos="546735" algn="l"/>
              </a:tabLst>
            </a:pPr>
            <a:r>
              <a:rPr lang="en-US" sz="3000" dirty="0">
                <a:solidFill>
                  <a:schemeClr val="bg1"/>
                </a:solidFill>
                <a:latin typeface="Times New Roman"/>
                <a:cs typeface="Times New Roman"/>
              </a:rPr>
              <a:t>T</a:t>
            </a:r>
            <a:r>
              <a:rPr sz="3000" dirty="0">
                <a:solidFill>
                  <a:schemeClr val="bg1"/>
                </a:solidFill>
                <a:latin typeface="Times New Roman"/>
                <a:cs typeface="Times New Roman"/>
              </a:rPr>
              <a:t>he regional</a:t>
            </a:r>
            <a:r>
              <a:rPr sz="3000" spc="-65" dirty="0">
                <a:solidFill>
                  <a:schemeClr val="bg1"/>
                </a:solidFill>
                <a:latin typeface="Times New Roman"/>
                <a:cs typeface="Times New Roman"/>
              </a:rPr>
              <a:t> </a:t>
            </a:r>
            <a:r>
              <a:rPr sz="3000" dirty="0">
                <a:solidFill>
                  <a:schemeClr val="bg1"/>
                </a:solidFill>
                <a:latin typeface="Times New Roman"/>
                <a:cs typeface="Times New Roman"/>
              </a:rPr>
              <a:t>language</a:t>
            </a:r>
          </a:p>
          <a:p>
            <a:pPr marL="317500" indent="-304800" algn="just">
              <a:buAutoNum type="arabicPeriod"/>
              <a:tabLst>
                <a:tab pos="317500" algn="l"/>
              </a:tabLst>
            </a:pPr>
            <a:r>
              <a:rPr sz="3000" spc="-5" dirty="0">
                <a:solidFill>
                  <a:schemeClr val="bg1"/>
                </a:solidFill>
                <a:latin typeface="Times New Roman"/>
                <a:cs typeface="Times New Roman"/>
              </a:rPr>
              <a:t>Mathematics</a:t>
            </a:r>
            <a:endParaRPr sz="3000" dirty="0">
              <a:solidFill>
                <a:schemeClr val="bg1"/>
              </a:solidFill>
              <a:latin typeface="Times New Roman"/>
              <a:cs typeface="Times New Roman"/>
            </a:endParaRPr>
          </a:p>
          <a:p>
            <a:pPr marL="300355" indent="-288290" algn="just">
              <a:buAutoNum type="arabicPeriod"/>
              <a:tabLst>
                <a:tab pos="300990" algn="l"/>
              </a:tabLst>
            </a:pPr>
            <a:r>
              <a:rPr sz="3000" dirty="0">
                <a:solidFill>
                  <a:schemeClr val="bg1"/>
                </a:solidFill>
                <a:latin typeface="Times New Roman"/>
                <a:cs typeface="Times New Roman"/>
              </a:rPr>
              <a:t>Art </a:t>
            </a:r>
            <a:r>
              <a:rPr sz="3000" spc="-5" dirty="0">
                <a:solidFill>
                  <a:schemeClr val="bg1"/>
                </a:solidFill>
                <a:latin typeface="Times New Roman"/>
                <a:cs typeface="Times New Roman"/>
              </a:rPr>
              <a:t>of </a:t>
            </a:r>
            <a:r>
              <a:rPr sz="3000" dirty="0">
                <a:solidFill>
                  <a:schemeClr val="bg1"/>
                </a:solidFill>
                <a:latin typeface="Times New Roman"/>
                <a:cs typeface="Times New Roman"/>
              </a:rPr>
              <a:t>Healthy and Productive</a:t>
            </a:r>
            <a:r>
              <a:rPr sz="3000" spc="-60" dirty="0">
                <a:solidFill>
                  <a:schemeClr val="bg1"/>
                </a:solidFill>
                <a:latin typeface="Times New Roman"/>
                <a:cs typeface="Times New Roman"/>
              </a:rPr>
              <a:t> </a:t>
            </a:r>
            <a:r>
              <a:rPr sz="3000" dirty="0">
                <a:solidFill>
                  <a:schemeClr val="bg1"/>
                </a:solidFill>
                <a:latin typeface="Times New Roman"/>
                <a:cs typeface="Times New Roman"/>
              </a:rPr>
              <a:t>Living</a:t>
            </a:r>
          </a:p>
          <a:p>
            <a:pPr marL="360045" indent="-347980" algn="just">
              <a:spcBef>
                <a:spcPts val="5"/>
              </a:spcBef>
              <a:buFont typeface="Wingdings"/>
              <a:buChar char=""/>
              <a:tabLst>
                <a:tab pos="360680" algn="l"/>
              </a:tabLst>
            </a:pPr>
            <a:r>
              <a:rPr sz="3000" b="1" dirty="0">
                <a:solidFill>
                  <a:schemeClr val="bg1"/>
                </a:solidFill>
                <a:latin typeface="Times New Roman"/>
                <a:cs typeface="Times New Roman"/>
              </a:rPr>
              <a:t>Grades 3 to</a:t>
            </a:r>
            <a:r>
              <a:rPr sz="3000" b="1" spc="-15" dirty="0">
                <a:solidFill>
                  <a:schemeClr val="bg1"/>
                </a:solidFill>
                <a:latin typeface="Times New Roman"/>
                <a:cs typeface="Times New Roman"/>
              </a:rPr>
              <a:t> </a:t>
            </a:r>
            <a:r>
              <a:rPr sz="3000" b="1" dirty="0">
                <a:solidFill>
                  <a:schemeClr val="bg1"/>
                </a:solidFill>
                <a:latin typeface="Times New Roman"/>
                <a:cs typeface="Times New Roman"/>
              </a:rPr>
              <a:t>5</a:t>
            </a:r>
            <a:endParaRPr sz="3000" dirty="0">
              <a:solidFill>
                <a:schemeClr val="bg1"/>
              </a:solidFill>
              <a:latin typeface="Times New Roman"/>
              <a:cs typeface="Times New Roman"/>
            </a:endParaRPr>
          </a:p>
          <a:p>
            <a:pPr marL="317500" indent="-304800" algn="just">
              <a:buAutoNum type="arabicPeriod"/>
              <a:tabLst>
                <a:tab pos="317500" algn="l"/>
              </a:tabLst>
            </a:pPr>
            <a:r>
              <a:rPr sz="3000" spc="-5" dirty="0">
                <a:solidFill>
                  <a:schemeClr val="bg1"/>
                </a:solidFill>
                <a:latin typeface="Times New Roman"/>
                <a:cs typeface="Times New Roman"/>
              </a:rPr>
              <a:t>One </a:t>
            </a:r>
            <a:r>
              <a:rPr sz="3000" dirty="0">
                <a:solidFill>
                  <a:schemeClr val="bg1"/>
                </a:solidFill>
                <a:latin typeface="Times New Roman"/>
                <a:cs typeface="Times New Roman"/>
              </a:rPr>
              <a:t>language — the regional</a:t>
            </a:r>
            <a:r>
              <a:rPr sz="3000" spc="-125" dirty="0">
                <a:solidFill>
                  <a:schemeClr val="bg1"/>
                </a:solidFill>
                <a:latin typeface="Times New Roman"/>
                <a:cs typeface="Times New Roman"/>
              </a:rPr>
              <a:t> </a:t>
            </a:r>
            <a:r>
              <a:rPr sz="3000" dirty="0">
                <a:solidFill>
                  <a:schemeClr val="bg1"/>
                </a:solidFill>
                <a:latin typeface="Times New Roman"/>
                <a:cs typeface="Times New Roman"/>
              </a:rPr>
              <a:t>language</a:t>
            </a:r>
          </a:p>
          <a:p>
            <a:pPr marL="317500" indent="-304800" algn="just">
              <a:buAutoNum type="arabicPeriod"/>
              <a:tabLst>
                <a:tab pos="317500" algn="l"/>
              </a:tabLst>
            </a:pPr>
            <a:r>
              <a:rPr sz="3000" spc="-5" dirty="0">
                <a:solidFill>
                  <a:schemeClr val="bg1"/>
                </a:solidFill>
                <a:latin typeface="Times New Roman"/>
                <a:cs typeface="Times New Roman"/>
              </a:rPr>
              <a:t>Mathematics</a:t>
            </a:r>
            <a:endParaRPr sz="3000" dirty="0">
              <a:solidFill>
                <a:schemeClr val="bg1"/>
              </a:solidFill>
              <a:latin typeface="Times New Roman"/>
              <a:cs typeface="Times New Roman"/>
            </a:endParaRPr>
          </a:p>
          <a:p>
            <a:pPr marL="317500" indent="-304800" algn="just">
              <a:lnSpc>
                <a:spcPts val="2850"/>
              </a:lnSpc>
              <a:buAutoNum type="arabicPeriod"/>
              <a:tabLst>
                <a:tab pos="317500" algn="l"/>
              </a:tabLst>
            </a:pPr>
            <a:r>
              <a:rPr sz="3000" spc="-5" dirty="0">
                <a:solidFill>
                  <a:schemeClr val="bg1"/>
                </a:solidFill>
                <a:latin typeface="Times New Roman"/>
                <a:cs typeface="Times New Roman"/>
              </a:rPr>
              <a:t>Environmental</a:t>
            </a:r>
            <a:r>
              <a:rPr sz="3000" spc="-30" dirty="0">
                <a:solidFill>
                  <a:schemeClr val="bg1"/>
                </a:solidFill>
                <a:latin typeface="Times New Roman"/>
                <a:cs typeface="Times New Roman"/>
              </a:rPr>
              <a:t> </a:t>
            </a:r>
            <a:r>
              <a:rPr sz="3000" dirty="0">
                <a:solidFill>
                  <a:schemeClr val="bg1"/>
                </a:solidFill>
                <a:latin typeface="Times New Roman"/>
                <a:cs typeface="Times New Roman"/>
              </a:rPr>
              <a:t>Studies</a:t>
            </a:r>
          </a:p>
          <a:p>
            <a:pPr marL="300355" indent="-288290" algn="just">
              <a:lnSpc>
                <a:spcPts val="2850"/>
              </a:lnSpc>
              <a:buAutoNum type="arabicPeriod"/>
              <a:tabLst>
                <a:tab pos="300990" algn="l"/>
              </a:tabLst>
            </a:pPr>
            <a:r>
              <a:rPr sz="3000" spc="-5" dirty="0">
                <a:solidFill>
                  <a:schemeClr val="bg1"/>
                </a:solidFill>
                <a:latin typeface="Times New Roman"/>
                <a:cs typeface="Times New Roman"/>
              </a:rPr>
              <a:t>Art </a:t>
            </a:r>
            <a:r>
              <a:rPr sz="3000" dirty="0">
                <a:solidFill>
                  <a:schemeClr val="bg1"/>
                </a:solidFill>
                <a:latin typeface="Times New Roman"/>
                <a:cs typeface="Times New Roman"/>
              </a:rPr>
              <a:t>of Healthy and Productive</a:t>
            </a:r>
            <a:r>
              <a:rPr sz="3000" spc="-45" dirty="0">
                <a:solidFill>
                  <a:schemeClr val="bg1"/>
                </a:solidFill>
                <a:latin typeface="Times New Roman"/>
                <a:cs typeface="Times New Roman"/>
              </a:rPr>
              <a:t> </a:t>
            </a:r>
            <a:r>
              <a:rPr sz="3000" dirty="0">
                <a:solidFill>
                  <a:schemeClr val="bg1"/>
                </a:solidFill>
                <a:latin typeface="Times New Roman"/>
                <a:cs typeface="Times New Roman"/>
              </a:rPr>
              <a:t>Living</a:t>
            </a:r>
          </a:p>
        </p:txBody>
      </p:sp>
    </p:spTree>
    <p:extLst>
      <p:ext uri="{BB962C8B-B14F-4D97-AF65-F5344CB8AC3E}">
        <p14:creationId xmlns:p14="http://schemas.microsoft.com/office/powerpoint/2010/main" val="4863318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244152" y="124378"/>
            <a:ext cx="10158953" cy="6531916"/>
          </a:xfrm>
          <a:prstGeom prst="rect">
            <a:avLst/>
          </a:prstGeom>
        </p:spPr>
        <p:txBody>
          <a:bodyPr vert="horz" wrap="square" lIns="0" tIns="194945" rIns="0" bIns="0" rtlCol="0">
            <a:spAutoFit/>
          </a:bodyPr>
          <a:lstStyle/>
          <a:p>
            <a:pPr marL="12700" algn="just">
              <a:spcBef>
                <a:spcPts val="1535"/>
              </a:spcBef>
            </a:pPr>
            <a:r>
              <a:rPr sz="3000" b="1" spc="-5" dirty="0">
                <a:solidFill>
                  <a:schemeClr val="bg1"/>
                </a:solidFill>
                <a:latin typeface="Times New Roman"/>
                <a:cs typeface="Times New Roman"/>
              </a:rPr>
              <a:t>Upper Primary/Middle </a:t>
            </a:r>
            <a:r>
              <a:rPr sz="3000" b="1" dirty="0">
                <a:solidFill>
                  <a:schemeClr val="bg1"/>
                </a:solidFill>
                <a:latin typeface="Times New Roman"/>
                <a:cs typeface="Times New Roman"/>
              </a:rPr>
              <a:t>Stage (3</a:t>
            </a:r>
            <a:r>
              <a:rPr sz="3000" b="1" spc="-65" dirty="0">
                <a:solidFill>
                  <a:schemeClr val="bg1"/>
                </a:solidFill>
                <a:latin typeface="Times New Roman"/>
                <a:cs typeface="Times New Roman"/>
              </a:rPr>
              <a:t> </a:t>
            </a:r>
            <a:r>
              <a:rPr sz="3000" b="1" dirty="0">
                <a:solidFill>
                  <a:schemeClr val="bg1"/>
                </a:solidFill>
                <a:latin typeface="Times New Roman"/>
                <a:cs typeface="Times New Roman"/>
              </a:rPr>
              <a:t>years)</a:t>
            </a:r>
            <a:endParaRPr sz="3000" dirty="0">
              <a:solidFill>
                <a:schemeClr val="bg1"/>
              </a:solidFill>
              <a:latin typeface="Times New Roman"/>
              <a:cs typeface="Times New Roman"/>
            </a:endParaRPr>
          </a:p>
          <a:p>
            <a:pPr marL="12700" algn="just">
              <a:spcBef>
                <a:spcPts val="1440"/>
              </a:spcBef>
            </a:pPr>
            <a:r>
              <a:rPr sz="3000" dirty="0">
                <a:solidFill>
                  <a:schemeClr val="bg1"/>
                </a:solidFill>
                <a:latin typeface="Times New Roman"/>
                <a:cs typeface="Times New Roman"/>
              </a:rPr>
              <a:t>The Grade </a:t>
            </a:r>
            <a:r>
              <a:rPr sz="3000" spc="-5" dirty="0">
                <a:solidFill>
                  <a:schemeClr val="bg1"/>
                </a:solidFill>
                <a:latin typeface="Times New Roman"/>
                <a:cs typeface="Times New Roman"/>
              </a:rPr>
              <a:t>6-8 </a:t>
            </a:r>
            <a:r>
              <a:rPr sz="3000" dirty="0">
                <a:solidFill>
                  <a:schemeClr val="bg1"/>
                </a:solidFill>
                <a:latin typeface="Times New Roman"/>
                <a:cs typeface="Times New Roman"/>
              </a:rPr>
              <a:t>curriculum</a:t>
            </a:r>
            <a:r>
              <a:rPr sz="3000" spc="-60" dirty="0">
                <a:solidFill>
                  <a:schemeClr val="bg1"/>
                </a:solidFill>
                <a:latin typeface="Times New Roman"/>
                <a:cs typeface="Times New Roman"/>
              </a:rPr>
              <a:t> </a:t>
            </a:r>
            <a:r>
              <a:rPr sz="3000" dirty="0">
                <a:solidFill>
                  <a:schemeClr val="bg1"/>
                </a:solidFill>
                <a:latin typeface="Times New Roman"/>
                <a:cs typeface="Times New Roman"/>
              </a:rPr>
              <a:t>includes:</a:t>
            </a:r>
          </a:p>
          <a:p>
            <a:pPr marL="12700" marR="5080" algn="just">
              <a:lnSpc>
                <a:spcPct val="150000"/>
              </a:lnSpc>
              <a:spcBef>
                <a:spcPts val="5"/>
              </a:spcBef>
              <a:buSzPct val="95833"/>
              <a:buAutoNum type="arabicPeriod"/>
              <a:tabLst>
                <a:tab pos="241935" algn="l"/>
                <a:tab pos="1087120" algn="l"/>
                <a:tab pos="2542540" algn="l"/>
                <a:tab pos="2981960" algn="l"/>
                <a:tab pos="3489325" algn="l"/>
                <a:tab pos="4485640" algn="l"/>
                <a:tab pos="5906770" algn="l"/>
                <a:tab pos="7037705" algn="l"/>
              </a:tabLst>
            </a:pPr>
            <a:r>
              <a:rPr sz="3000" dirty="0">
                <a:solidFill>
                  <a:schemeClr val="bg1"/>
                </a:solidFill>
                <a:latin typeface="Times New Roman"/>
                <a:cs typeface="Times New Roman"/>
              </a:rPr>
              <a:t>Three</a:t>
            </a:r>
            <a:r>
              <a:rPr lang="en-US" sz="3000" dirty="0">
                <a:solidFill>
                  <a:schemeClr val="bg1"/>
                </a:solidFill>
                <a:latin typeface="Times New Roman"/>
                <a:cs typeface="Times New Roman"/>
              </a:rPr>
              <a:t> </a:t>
            </a:r>
            <a:r>
              <a:rPr sz="3000" dirty="0">
                <a:solidFill>
                  <a:schemeClr val="bg1"/>
                </a:solidFill>
                <a:latin typeface="Times New Roman"/>
                <a:cs typeface="Times New Roman"/>
              </a:rPr>
              <a:t>La</a:t>
            </a:r>
            <a:r>
              <a:rPr sz="3000" spc="-15" dirty="0">
                <a:solidFill>
                  <a:schemeClr val="bg1"/>
                </a:solidFill>
                <a:latin typeface="Times New Roman"/>
                <a:cs typeface="Times New Roman"/>
              </a:rPr>
              <a:t>n</a:t>
            </a:r>
            <a:r>
              <a:rPr sz="3000" dirty="0">
                <a:solidFill>
                  <a:schemeClr val="bg1"/>
                </a:solidFill>
                <a:latin typeface="Times New Roman"/>
                <a:cs typeface="Times New Roman"/>
              </a:rPr>
              <a:t>guages</a:t>
            </a:r>
            <a:r>
              <a:rPr lang="en-US" sz="3000" dirty="0">
                <a:solidFill>
                  <a:schemeClr val="bg1"/>
                </a:solidFill>
                <a:latin typeface="Times New Roman"/>
                <a:cs typeface="Times New Roman"/>
              </a:rPr>
              <a:t>	—	</a:t>
            </a:r>
            <a:r>
              <a:rPr sz="3000" dirty="0">
                <a:solidFill>
                  <a:schemeClr val="bg1"/>
                </a:solidFill>
                <a:latin typeface="Times New Roman"/>
                <a:cs typeface="Times New Roman"/>
              </a:rPr>
              <a:t>t</a:t>
            </a:r>
            <a:r>
              <a:rPr sz="3000" spc="-15" dirty="0">
                <a:solidFill>
                  <a:schemeClr val="bg1"/>
                </a:solidFill>
                <a:latin typeface="Times New Roman"/>
                <a:cs typeface="Times New Roman"/>
              </a:rPr>
              <a:t>h</a:t>
            </a:r>
            <a:r>
              <a:rPr sz="3000" dirty="0">
                <a:solidFill>
                  <a:schemeClr val="bg1"/>
                </a:solidFill>
                <a:latin typeface="Times New Roman"/>
                <a:cs typeface="Times New Roman"/>
              </a:rPr>
              <a:t>e	regio</a:t>
            </a:r>
            <a:r>
              <a:rPr sz="3000" spc="-15" dirty="0">
                <a:solidFill>
                  <a:schemeClr val="bg1"/>
                </a:solidFill>
                <a:latin typeface="Times New Roman"/>
                <a:cs typeface="Times New Roman"/>
              </a:rPr>
              <a:t>n</a:t>
            </a:r>
            <a:r>
              <a:rPr sz="3000" spc="-10" dirty="0">
                <a:solidFill>
                  <a:schemeClr val="bg1"/>
                </a:solidFill>
                <a:latin typeface="Times New Roman"/>
                <a:cs typeface="Times New Roman"/>
              </a:rPr>
              <a:t>a</a:t>
            </a:r>
            <a:r>
              <a:rPr sz="3000" dirty="0">
                <a:solidFill>
                  <a:schemeClr val="bg1"/>
                </a:solidFill>
                <a:latin typeface="Times New Roman"/>
                <a:cs typeface="Times New Roman"/>
              </a:rPr>
              <a:t>l	languag</a:t>
            </a:r>
            <a:r>
              <a:rPr sz="3000" spc="-15" dirty="0">
                <a:solidFill>
                  <a:schemeClr val="bg1"/>
                </a:solidFill>
                <a:latin typeface="Times New Roman"/>
                <a:cs typeface="Times New Roman"/>
              </a:rPr>
              <a:t>e</a:t>
            </a:r>
            <a:r>
              <a:rPr sz="3000" dirty="0">
                <a:solidFill>
                  <a:schemeClr val="bg1"/>
                </a:solidFill>
                <a:latin typeface="Times New Roman"/>
                <a:cs typeface="Times New Roman"/>
              </a:rPr>
              <a:t>,  Hindi and</a:t>
            </a:r>
            <a:r>
              <a:rPr sz="3000" spc="-10" dirty="0">
                <a:solidFill>
                  <a:schemeClr val="bg1"/>
                </a:solidFill>
                <a:latin typeface="Times New Roman"/>
                <a:cs typeface="Times New Roman"/>
              </a:rPr>
              <a:t> </a:t>
            </a:r>
            <a:r>
              <a:rPr sz="3000" dirty="0">
                <a:solidFill>
                  <a:schemeClr val="bg1"/>
                </a:solidFill>
                <a:latin typeface="Times New Roman"/>
                <a:cs typeface="Times New Roman"/>
              </a:rPr>
              <a:t>English</a:t>
            </a:r>
          </a:p>
          <a:p>
            <a:pPr marL="317500" indent="-304800" algn="just">
              <a:spcBef>
                <a:spcPts val="1440"/>
              </a:spcBef>
              <a:buSzPct val="95833"/>
              <a:buAutoNum type="arabicPeriod"/>
              <a:tabLst>
                <a:tab pos="317500" algn="l"/>
              </a:tabLst>
            </a:pPr>
            <a:r>
              <a:rPr sz="3000" spc="-5" dirty="0">
                <a:solidFill>
                  <a:schemeClr val="bg1"/>
                </a:solidFill>
                <a:latin typeface="Times New Roman"/>
                <a:cs typeface="Times New Roman"/>
              </a:rPr>
              <a:t>Mathematics</a:t>
            </a:r>
            <a:endParaRPr sz="3000" dirty="0">
              <a:solidFill>
                <a:schemeClr val="bg1"/>
              </a:solidFill>
              <a:latin typeface="Times New Roman"/>
              <a:cs typeface="Times New Roman"/>
            </a:endParaRPr>
          </a:p>
          <a:p>
            <a:pPr marL="317500" indent="-304800" algn="just">
              <a:spcBef>
                <a:spcPts val="1440"/>
              </a:spcBef>
              <a:buSzPct val="95833"/>
              <a:buAutoNum type="arabicPeriod"/>
              <a:tabLst>
                <a:tab pos="317500" algn="l"/>
              </a:tabLst>
            </a:pPr>
            <a:r>
              <a:rPr sz="3000" dirty="0">
                <a:solidFill>
                  <a:schemeClr val="bg1"/>
                </a:solidFill>
                <a:latin typeface="Times New Roman"/>
                <a:cs typeface="Times New Roman"/>
              </a:rPr>
              <a:t>Science and</a:t>
            </a:r>
            <a:r>
              <a:rPr sz="3000" spc="-75" dirty="0">
                <a:solidFill>
                  <a:schemeClr val="bg1"/>
                </a:solidFill>
                <a:latin typeface="Times New Roman"/>
                <a:cs typeface="Times New Roman"/>
              </a:rPr>
              <a:t> </a:t>
            </a:r>
            <a:r>
              <a:rPr sz="3000" spc="-20" dirty="0">
                <a:solidFill>
                  <a:schemeClr val="bg1"/>
                </a:solidFill>
                <a:latin typeface="Times New Roman"/>
                <a:cs typeface="Times New Roman"/>
              </a:rPr>
              <a:t>Technology</a:t>
            </a:r>
            <a:endParaRPr sz="3000" dirty="0">
              <a:solidFill>
                <a:schemeClr val="bg1"/>
              </a:solidFill>
              <a:latin typeface="Times New Roman"/>
              <a:cs typeface="Times New Roman"/>
            </a:endParaRPr>
          </a:p>
          <a:p>
            <a:pPr marL="317500" indent="-304800" algn="just">
              <a:spcBef>
                <a:spcPts val="1440"/>
              </a:spcBef>
              <a:buSzPct val="95833"/>
              <a:buAutoNum type="arabicPeriod"/>
              <a:tabLst>
                <a:tab pos="317500" algn="l"/>
              </a:tabLst>
            </a:pPr>
            <a:r>
              <a:rPr sz="3000" dirty="0">
                <a:solidFill>
                  <a:schemeClr val="bg1"/>
                </a:solidFill>
                <a:latin typeface="Times New Roman"/>
                <a:cs typeface="Times New Roman"/>
              </a:rPr>
              <a:t>Social</a:t>
            </a:r>
            <a:r>
              <a:rPr sz="3000" spc="-15" dirty="0">
                <a:solidFill>
                  <a:schemeClr val="bg1"/>
                </a:solidFill>
                <a:latin typeface="Times New Roman"/>
                <a:cs typeface="Times New Roman"/>
              </a:rPr>
              <a:t> </a:t>
            </a:r>
            <a:r>
              <a:rPr sz="3000" dirty="0">
                <a:solidFill>
                  <a:schemeClr val="bg1"/>
                </a:solidFill>
                <a:latin typeface="Times New Roman"/>
                <a:cs typeface="Times New Roman"/>
              </a:rPr>
              <a:t>Sciences</a:t>
            </a:r>
          </a:p>
          <a:p>
            <a:pPr marL="311150" indent="-299085" algn="just">
              <a:spcBef>
                <a:spcPts val="1445"/>
              </a:spcBef>
              <a:buSzPct val="95833"/>
              <a:buAutoNum type="arabicPeriod"/>
              <a:tabLst>
                <a:tab pos="311785" algn="l"/>
              </a:tabLst>
            </a:pPr>
            <a:r>
              <a:rPr sz="3000" spc="-55" dirty="0">
                <a:solidFill>
                  <a:schemeClr val="bg1"/>
                </a:solidFill>
                <a:latin typeface="Times New Roman"/>
                <a:cs typeface="Times New Roman"/>
              </a:rPr>
              <a:t>Work</a:t>
            </a:r>
            <a:r>
              <a:rPr sz="3000" spc="20" dirty="0">
                <a:solidFill>
                  <a:schemeClr val="bg1"/>
                </a:solidFill>
                <a:latin typeface="Times New Roman"/>
                <a:cs typeface="Times New Roman"/>
              </a:rPr>
              <a:t> </a:t>
            </a:r>
            <a:r>
              <a:rPr sz="3000" dirty="0">
                <a:solidFill>
                  <a:schemeClr val="bg1"/>
                </a:solidFill>
                <a:latin typeface="Times New Roman"/>
                <a:cs typeface="Times New Roman"/>
              </a:rPr>
              <a:t>Education</a:t>
            </a:r>
          </a:p>
          <a:p>
            <a:pPr marL="300355" indent="-288290" algn="just">
              <a:spcBef>
                <a:spcPts val="1435"/>
              </a:spcBef>
              <a:buSzPct val="95833"/>
              <a:buAutoNum type="arabicPeriod"/>
              <a:tabLst>
                <a:tab pos="300990" algn="l"/>
              </a:tabLst>
            </a:pPr>
            <a:r>
              <a:rPr sz="3000" spc="-5" dirty="0">
                <a:solidFill>
                  <a:schemeClr val="bg1"/>
                </a:solidFill>
                <a:latin typeface="Times New Roman"/>
                <a:cs typeface="Times New Roman"/>
              </a:rPr>
              <a:t>Art </a:t>
            </a:r>
            <a:r>
              <a:rPr sz="3000" dirty="0">
                <a:solidFill>
                  <a:schemeClr val="bg1"/>
                </a:solidFill>
                <a:latin typeface="Times New Roman"/>
                <a:cs typeface="Times New Roman"/>
              </a:rPr>
              <a:t>Education (fine arts: </a:t>
            </a:r>
            <a:r>
              <a:rPr sz="3000" spc="-25" dirty="0">
                <a:solidFill>
                  <a:schemeClr val="bg1"/>
                </a:solidFill>
                <a:latin typeface="Times New Roman"/>
                <a:cs typeface="Times New Roman"/>
              </a:rPr>
              <a:t>Visual </a:t>
            </a:r>
            <a:r>
              <a:rPr sz="3000" dirty="0">
                <a:solidFill>
                  <a:schemeClr val="bg1"/>
                </a:solidFill>
                <a:latin typeface="Times New Roman"/>
                <a:cs typeface="Times New Roman"/>
              </a:rPr>
              <a:t>and</a:t>
            </a:r>
            <a:r>
              <a:rPr sz="3000" spc="-85" dirty="0">
                <a:solidFill>
                  <a:schemeClr val="bg1"/>
                </a:solidFill>
                <a:latin typeface="Times New Roman"/>
                <a:cs typeface="Times New Roman"/>
              </a:rPr>
              <a:t> </a:t>
            </a:r>
            <a:r>
              <a:rPr sz="3000" spc="-5" dirty="0">
                <a:solidFill>
                  <a:schemeClr val="bg1"/>
                </a:solidFill>
                <a:latin typeface="Times New Roman"/>
                <a:cs typeface="Times New Roman"/>
              </a:rPr>
              <a:t>Performing)</a:t>
            </a:r>
            <a:endParaRPr sz="3000" dirty="0">
              <a:solidFill>
                <a:schemeClr val="bg1"/>
              </a:solidFill>
              <a:latin typeface="Times New Roman"/>
              <a:cs typeface="Times New Roman"/>
            </a:endParaRPr>
          </a:p>
          <a:p>
            <a:pPr marL="317500" indent="-304800" algn="just">
              <a:spcBef>
                <a:spcPts val="1440"/>
              </a:spcBef>
              <a:buSzPct val="95833"/>
              <a:buAutoNum type="arabicPeriod"/>
              <a:tabLst>
                <a:tab pos="317500" algn="l"/>
              </a:tabLst>
            </a:pPr>
            <a:r>
              <a:rPr sz="3000" dirty="0">
                <a:solidFill>
                  <a:schemeClr val="bg1"/>
                </a:solidFill>
                <a:latin typeface="Times New Roman"/>
                <a:cs typeface="Times New Roman"/>
              </a:rPr>
              <a:t>Health and </a:t>
            </a:r>
            <a:r>
              <a:rPr sz="3000" spc="-5" dirty="0">
                <a:solidFill>
                  <a:schemeClr val="bg1"/>
                </a:solidFill>
                <a:latin typeface="Times New Roman"/>
                <a:cs typeface="Times New Roman"/>
              </a:rPr>
              <a:t>Physical</a:t>
            </a:r>
            <a:r>
              <a:rPr sz="3000" spc="-35" dirty="0">
                <a:solidFill>
                  <a:schemeClr val="bg1"/>
                </a:solidFill>
                <a:latin typeface="Times New Roman"/>
                <a:cs typeface="Times New Roman"/>
              </a:rPr>
              <a:t> </a:t>
            </a:r>
            <a:r>
              <a:rPr sz="3000" dirty="0">
                <a:solidFill>
                  <a:schemeClr val="bg1"/>
                </a:solidFill>
                <a:latin typeface="Times New Roman"/>
                <a:cs typeface="Times New Roman"/>
              </a:rPr>
              <a:t>Education</a:t>
            </a:r>
          </a:p>
        </p:txBody>
      </p:sp>
    </p:spTree>
    <p:extLst>
      <p:ext uri="{BB962C8B-B14F-4D97-AF65-F5344CB8AC3E}">
        <p14:creationId xmlns:p14="http://schemas.microsoft.com/office/powerpoint/2010/main" val="396633892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894528" y="322729"/>
            <a:ext cx="10562366" cy="5942011"/>
          </a:xfrm>
          <a:prstGeom prst="rect">
            <a:avLst/>
          </a:prstGeom>
        </p:spPr>
        <p:txBody>
          <a:bodyPr vert="horz" wrap="square" lIns="0" tIns="194945" rIns="0" bIns="0" rtlCol="0">
            <a:spAutoFit/>
          </a:bodyPr>
          <a:lstStyle/>
          <a:p>
            <a:pPr marL="12700" algn="just">
              <a:spcBef>
                <a:spcPts val="1535"/>
              </a:spcBef>
            </a:pPr>
            <a:r>
              <a:rPr sz="3000" b="1" spc="-5" dirty="0">
                <a:solidFill>
                  <a:schemeClr val="bg1"/>
                </a:solidFill>
                <a:latin typeface="Times New Roman"/>
                <a:cs typeface="Times New Roman"/>
              </a:rPr>
              <a:t>Secondary </a:t>
            </a:r>
            <a:r>
              <a:rPr sz="3000" b="1" dirty="0">
                <a:solidFill>
                  <a:schemeClr val="bg1"/>
                </a:solidFill>
                <a:latin typeface="Times New Roman"/>
                <a:cs typeface="Times New Roman"/>
              </a:rPr>
              <a:t>Stage </a:t>
            </a:r>
            <a:r>
              <a:rPr sz="3000" b="1" spc="-5" dirty="0">
                <a:solidFill>
                  <a:schemeClr val="bg1"/>
                </a:solidFill>
                <a:latin typeface="Times New Roman"/>
                <a:cs typeface="Times New Roman"/>
              </a:rPr>
              <a:t>grades </a:t>
            </a:r>
            <a:r>
              <a:rPr sz="3000" b="1" dirty="0">
                <a:solidFill>
                  <a:schemeClr val="bg1"/>
                </a:solidFill>
                <a:latin typeface="Times New Roman"/>
                <a:cs typeface="Times New Roman"/>
              </a:rPr>
              <a:t>9 </a:t>
            </a:r>
            <a:r>
              <a:rPr sz="3000" b="1" spc="-5" dirty="0">
                <a:solidFill>
                  <a:schemeClr val="bg1"/>
                </a:solidFill>
                <a:latin typeface="Times New Roman"/>
                <a:cs typeface="Times New Roman"/>
              </a:rPr>
              <a:t>and </a:t>
            </a:r>
            <a:r>
              <a:rPr sz="3000" b="1" dirty="0">
                <a:solidFill>
                  <a:schemeClr val="bg1"/>
                </a:solidFill>
                <a:latin typeface="Times New Roman"/>
                <a:cs typeface="Times New Roman"/>
              </a:rPr>
              <a:t>10 (2</a:t>
            </a:r>
            <a:r>
              <a:rPr sz="3000" b="1" spc="15" dirty="0">
                <a:solidFill>
                  <a:schemeClr val="bg1"/>
                </a:solidFill>
                <a:latin typeface="Times New Roman"/>
                <a:cs typeface="Times New Roman"/>
              </a:rPr>
              <a:t> </a:t>
            </a:r>
            <a:r>
              <a:rPr sz="3000" b="1" dirty="0">
                <a:solidFill>
                  <a:schemeClr val="bg1"/>
                </a:solidFill>
                <a:latin typeface="Times New Roman"/>
                <a:cs typeface="Times New Roman"/>
              </a:rPr>
              <a:t>years)</a:t>
            </a:r>
            <a:endParaRPr sz="3000" dirty="0">
              <a:solidFill>
                <a:schemeClr val="bg1"/>
              </a:solidFill>
              <a:latin typeface="Times New Roman"/>
              <a:cs typeface="Times New Roman"/>
            </a:endParaRPr>
          </a:p>
          <a:p>
            <a:pPr marL="12700" algn="just">
              <a:spcBef>
                <a:spcPts val="1440"/>
              </a:spcBef>
            </a:pPr>
            <a:r>
              <a:rPr sz="3000" dirty="0">
                <a:solidFill>
                  <a:schemeClr val="bg1"/>
                </a:solidFill>
                <a:latin typeface="Times New Roman"/>
                <a:cs typeface="Times New Roman"/>
              </a:rPr>
              <a:t>The curriculum</a:t>
            </a:r>
            <a:r>
              <a:rPr sz="3000" spc="-60" dirty="0">
                <a:solidFill>
                  <a:schemeClr val="bg1"/>
                </a:solidFill>
                <a:latin typeface="Times New Roman"/>
                <a:cs typeface="Times New Roman"/>
              </a:rPr>
              <a:t> </a:t>
            </a:r>
            <a:r>
              <a:rPr sz="3000" dirty="0">
                <a:solidFill>
                  <a:schemeClr val="bg1"/>
                </a:solidFill>
                <a:latin typeface="Times New Roman"/>
                <a:cs typeface="Times New Roman"/>
              </a:rPr>
              <a:t>includes:</a:t>
            </a:r>
          </a:p>
          <a:p>
            <a:pPr marL="469900" indent="-457200" algn="just">
              <a:spcBef>
                <a:spcPts val="1445"/>
              </a:spcBef>
              <a:buAutoNum type="arabicPeriod"/>
              <a:tabLst>
                <a:tab pos="469265" algn="l"/>
                <a:tab pos="469900" algn="l"/>
              </a:tabLst>
            </a:pPr>
            <a:r>
              <a:rPr sz="3000" dirty="0">
                <a:solidFill>
                  <a:schemeClr val="bg1"/>
                </a:solidFill>
                <a:latin typeface="Times New Roman"/>
                <a:cs typeface="Times New Roman"/>
              </a:rPr>
              <a:t>Three</a:t>
            </a:r>
            <a:r>
              <a:rPr sz="3000" spc="-15" dirty="0">
                <a:solidFill>
                  <a:schemeClr val="bg1"/>
                </a:solidFill>
                <a:latin typeface="Times New Roman"/>
                <a:cs typeface="Times New Roman"/>
              </a:rPr>
              <a:t> </a:t>
            </a:r>
            <a:r>
              <a:rPr sz="3000" dirty="0">
                <a:solidFill>
                  <a:schemeClr val="bg1"/>
                </a:solidFill>
                <a:latin typeface="Times New Roman"/>
                <a:cs typeface="Times New Roman"/>
              </a:rPr>
              <a:t>Languages</a:t>
            </a:r>
          </a:p>
          <a:p>
            <a:pPr marL="546100" lvl="1" algn="just">
              <a:spcBef>
                <a:spcPts val="1440"/>
              </a:spcBef>
              <a:tabLst>
                <a:tab pos="910590" algn="l"/>
              </a:tabLst>
            </a:pPr>
            <a:r>
              <a:rPr lang="en-US" sz="3000" spc="-5" dirty="0">
                <a:solidFill>
                  <a:schemeClr val="bg1"/>
                </a:solidFill>
                <a:latin typeface="Times New Roman"/>
                <a:cs typeface="Times New Roman"/>
              </a:rPr>
              <a:t>a. R</a:t>
            </a:r>
            <a:r>
              <a:rPr sz="3000" dirty="0">
                <a:solidFill>
                  <a:schemeClr val="bg1"/>
                </a:solidFill>
                <a:latin typeface="Times New Roman"/>
                <a:cs typeface="Times New Roman"/>
              </a:rPr>
              <a:t>egional</a:t>
            </a:r>
            <a:r>
              <a:rPr sz="3000" spc="-40" dirty="0">
                <a:solidFill>
                  <a:schemeClr val="bg1"/>
                </a:solidFill>
                <a:latin typeface="Times New Roman"/>
                <a:cs typeface="Times New Roman"/>
              </a:rPr>
              <a:t> </a:t>
            </a:r>
            <a:r>
              <a:rPr sz="3000" dirty="0">
                <a:solidFill>
                  <a:schemeClr val="bg1"/>
                </a:solidFill>
                <a:latin typeface="Times New Roman"/>
                <a:cs typeface="Times New Roman"/>
              </a:rPr>
              <a:t>language</a:t>
            </a:r>
          </a:p>
          <a:p>
            <a:pPr marL="545465" lvl="1" algn="just">
              <a:spcBef>
                <a:spcPts val="1440"/>
              </a:spcBef>
              <a:tabLst>
                <a:tab pos="851535" algn="l"/>
              </a:tabLst>
            </a:pPr>
            <a:r>
              <a:rPr lang="en-US" sz="3000" dirty="0">
                <a:solidFill>
                  <a:schemeClr val="bg1"/>
                </a:solidFill>
                <a:latin typeface="Times New Roman"/>
                <a:cs typeface="Times New Roman"/>
              </a:rPr>
              <a:t>b. </a:t>
            </a:r>
            <a:r>
              <a:rPr sz="3000" dirty="0">
                <a:solidFill>
                  <a:schemeClr val="bg1"/>
                </a:solidFill>
                <a:latin typeface="Times New Roman"/>
                <a:cs typeface="Times New Roman"/>
              </a:rPr>
              <a:t>Hindi</a:t>
            </a:r>
          </a:p>
          <a:p>
            <a:pPr marL="546100" lvl="1" algn="just">
              <a:spcBef>
                <a:spcPts val="1440"/>
              </a:spcBef>
              <a:tabLst>
                <a:tab pos="834390" algn="l"/>
              </a:tabLst>
            </a:pPr>
            <a:r>
              <a:rPr lang="en-US" sz="3000" dirty="0">
                <a:solidFill>
                  <a:schemeClr val="bg1"/>
                </a:solidFill>
                <a:latin typeface="Times New Roman"/>
                <a:cs typeface="Times New Roman"/>
              </a:rPr>
              <a:t>c. </a:t>
            </a:r>
            <a:r>
              <a:rPr sz="3000" dirty="0">
                <a:solidFill>
                  <a:schemeClr val="bg1"/>
                </a:solidFill>
                <a:latin typeface="Times New Roman"/>
                <a:cs typeface="Times New Roman"/>
              </a:rPr>
              <a:t>English</a:t>
            </a:r>
          </a:p>
          <a:p>
            <a:pPr marL="469900" marR="5080" indent="609600" algn="just">
              <a:lnSpc>
                <a:spcPct val="150000"/>
              </a:lnSpc>
            </a:pPr>
            <a:r>
              <a:rPr sz="3000" spc="-5" dirty="0">
                <a:solidFill>
                  <a:schemeClr val="bg1"/>
                </a:solidFill>
                <a:latin typeface="Times New Roman"/>
                <a:cs typeface="Times New Roman"/>
              </a:rPr>
              <a:t>(Some Schools </a:t>
            </a:r>
            <a:r>
              <a:rPr sz="3000" spc="-10" dirty="0">
                <a:solidFill>
                  <a:schemeClr val="bg1"/>
                </a:solidFill>
                <a:latin typeface="Times New Roman"/>
                <a:cs typeface="Times New Roman"/>
              </a:rPr>
              <a:t>offer </a:t>
            </a:r>
            <a:r>
              <a:rPr sz="3000" spc="-5" dirty="0">
                <a:solidFill>
                  <a:schemeClr val="bg1"/>
                </a:solidFill>
                <a:latin typeface="Times New Roman"/>
                <a:cs typeface="Times New Roman"/>
              </a:rPr>
              <a:t>as electives other </a:t>
            </a:r>
            <a:r>
              <a:rPr sz="3000" dirty="0">
                <a:solidFill>
                  <a:schemeClr val="bg1"/>
                </a:solidFill>
                <a:latin typeface="Times New Roman"/>
                <a:cs typeface="Times New Roman"/>
              </a:rPr>
              <a:t>languages </a:t>
            </a:r>
            <a:r>
              <a:rPr sz="3000" spc="-5" dirty="0">
                <a:solidFill>
                  <a:schemeClr val="bg1"/>
                </a:solidFill>
                <a:latin typeface="Times New Roman"/>
                <a:cs typeface="Times New Roman"/>
              </a:rPr>
              <a:t>such as  </a:t>
            </a:r>
            <a:r>
              <a:rPr sz="3000" dirty="0">
                <a:solidFill>
                  <a:schemeClr val="bg1"/>
                </a:solidFill>
                <a:latin typeface="Times New Roman"/>
                <a:cs typeface="Times New Roman"/>
              </a:rPr>
              <a:t>Sanskrit, </a:t>
            </a:r>
            <a:r>
              <a:rPr sz="3000" spc="-5" dirty="0">
                <a:solidFill>
                  <a:schemeClr val="bg1"/>
                </a:solidFill>
                <a:latin typeface="Times New Roman"/>
                <a:cs typeface="Times New Roman"/>
              </a:rPr>
              <a:t>Chinese, Japanese, Russian, </a:t>
            </a:r>
            <a:r>
              <a:rPr sz="3000" dirty="0">
                <a:solidFill>
                  <a:schemeClr val="bg1"/>
                </a:solidFill>
                <a:latin typeface="Times New Roman"/>
                <a:cs typeface="Times New Roman"/>
              </a:rPr>
              <a:t>French, </a:t>
            </a:r>
            <a:r>
              <a:rPr sz="3000" spc="-5" dirty="0">
                <a:solidFill>
                  <a:schemeClr val="bg1"/>
                </a:solidFill>
                <a:latin typeface="Times New Roman"/>
                <a:cs typeface="Times New Roman"/>
              </a:rPr>
              <a:t>German, </a:t>
            </a:r>
            <a:r>
              <a:rPr sz="3000" dirty="0">
                <a:solidFill>
                  <a:schemeClr val="bg1"/>
                </a:solidFill>
                <a:latin typeface="Times New Roman"/>
                <a:cs typeface="Times New Roman"/>
              </a:rPr>
              <a:t>Arabic,  Persian,</a:t>
            </a:r>
            <a:r>
              <a:rPr sz="3000" spc="-20" dirty="0">
                <a:solidFill>
                  <a:schemeClr val="bg1"/>
                </a:solidFill>
                <a:latin typeface="Times New Roman"/>
                <a:cs typeface="Times New Roman"/>
              </a:rPr>
              <a:t> </a:t>
            </a:r>
            <a:r>
              <a:rPr sz="3000" spc="-5" dirty="0">
                <a:solidFill>
                  <a:schemeClr val="bg1"/>
                </a:solidFill>
                <a:latin typeface="Times New Roman"/>
                <a:cs typeface="Times New Roman"/>
              </a:rPr>
              <a:t>Spanish)</a:t>
            </a:r>
            <a:endParaRPr sz="3000" dirty="0">
              <a:solidFill>
                <a:schemeClr val="bg1"/>
              </a:solidFill>
              <a:latin typeface="Times New Roman"/>
              <a:cs typeface="Times New Roman"/>
            </a:endParaRPr>
          </a:p>
        </p:txBody>
      </p:sp>
    </p:spTree>
    <p:extLst>
      <p:ext uri="{BB962C8B-B14F-4D97-AF65-F5344CB8AC3E}">
        <p14:creationId xmlns:p14="http://schemas.microsoft.com/office/powerpoint/2010/main" val="172303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ustom 1">
      <a:majorFont>
        <a:latin typeface="Times New Roman"/>
        <a:ea typeface=""/>
        <a:cs typeface=""/>
      </a:majorFont>
      <a:minorFont>
        <a:latin typeface="Times New Roman"/>
        <a:ea typeface=""/>
        <a:cs typeface=""/>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1061</TotalTime>
  <Words>5028</Words>
  <Application>Microsoft Office PowerPoint</Application>
  <PresentationFormat>Widescreen</PresentationFormat>
  <Paragraphs>662</Paragraphs>
  <Slides>106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106</vt:i4>
      </vt:variant>
    </vt:vector>
  </HeadingPairs>
  <TitlesOfParts>
    <vt:vector size="114" baseType="lpstr">
      <vt:lpstr>Arial</vt:lpstr>
      <vt:lpstr>Calibri</vt:lpstr>
      <vt:lpstr>Courier New</vt:lpstr>
      <vt:lpstr>Gothic Uralic</vt:lpstr>
      <vt:lpstr>Times New Roman</vt:lpstr>
      <vt:lpstr>Wingdings</vt:lpstr>
      <vt:lpstr>Wingdings 2</vt:lpstr>
      <vt:lpstr>Circuit</vt:lpstr>
      <vt:lpstr>PowerPoint Presentation</vt:lpstr>
      <vt:lpstr>PowerPoint Presentation</vt:lpstr>
      <vt:lpstr>PowerPoint Presentation</vt:lpstr>
      <vt:lpstr>ELEMENTARY EDUCATION</vt:lpstr>
      <vt:lpstr>ELEMENTARY EDUCATION</vt:lpstr>
      <vt:lpstr>SECONDARY EDUCATION</vt:lpstr>
      <vt:lpstr>SECONDARY EDUCATION</vt:lpstr>
      <vt:lpstr>SECONDARY EDUCATION</vt:lpstr>
      <vt:lpstr>SECONDARY EDUCATION</vt:lpstr>
      <vt:lpstr>SECONDARY EDUCATION</vt:lpstr>
      <vt:lpstr>SECONDARY EDUCATION</vt:lpstr>
      <vt:lpstr>HIGHER EDUCATION</vt:lpstr>
      <vt:lpstr>HIGHER EDUCATION</vt:lpstr>
      <vt:lpstr>HIGHER EDUCATION</vt:lpstr>
      <vt:lpstr>HIGHER EDUCATION</vt:lpstr>
      <vt:lpstr>HIGHER EDUCATION</vt:lpstr>
      <vt:lpstr>HIGHER EDUCATION</vt:lpstr>
      <vt:lpstr>PowerPoint Presentation</vt:lpstr>
      <vt:lpstr>PowerPoint Presentation</vt:lpstr>
      <vt:lpstr>China Education System (Overview</vt:lpstr>
      <vt:lpstr>China Education System</vt:lpstr>
      <vt:lpstr>Pre-school education </vt:lpstr>
      <vt:lpstr>Primary Education</vt:lpstr>
      <vt:lpstr>Junior Secondary</vt:lpstr>
      <vt:lpstr>PowerPoint Presentation</vt:lpstr>
      <vt:lpstr>Senior Secondary</vt:lpstr>
      <vt:lpstr>Higher Education in China </vt:lpstr>
      <vt:lpstr>National Higher Education Entrance Examination</vt:lpstr>
      <vt:lpstr>DRAWBACKS</vt:lpstr>
      <vt:lpstr>PowerPoint Presentation</vt:lpstr>
      <vt:lpstr>Introduction</vt:lpstr>
      <vt:lpstr>Primary School</vt:lpstr>
      <vt:lpstr>Secondary School  Age 11-16</vt:lpstr>
      <vt:lpstr>Key Stages</vt:lpstr>
      <vt:lpstr>Types of Schools</vt:lpstr>
      <vt:lpstr>Home Schooling</vt:lpstr>
      <vt:lpstr>Curriculum</vt:lpstr>
      <vt:lpstr>Examinations</vt:lpstr>
      <vt:lpstr>Fee-paying Schools</vt:lpstr>
      <vt:lpstr>Higher education</vt:lpstr>
      <vt:lpstr>Higher education</vt:lpstr>
      <vt:lpstr>School Terms and Breaks</vt:lpstr>
      <vt:lpstr>School Timing</vt:lpstr>
      <vt:lpstr>Teacher Development</vt:lpstr>
      <vt:lpstr>Teacher Development</vt:lpstr>
      <vt:lpstr>PowerPoint Presentation</vt:lpstr>
      <vt:lpstr>Playgroup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Malaysia</vt:lpstr>
      <vt:lpstr>PowerPoint Presentation</vt:lpstr>
      <vt:lpstr>EDUCATION</vt:lpstr>
      <vt:lpstr>Primary Education</vt:lpstr>
      <vt:lpstr>PowerPoint Presentation</vt:lpstr>
      <vt:lpstr>Secondary Education</vt:lpstr>
      <vt:lpstr>Malaysian   national    secondary schools    are   sub-divided  into   several types:</vt:lpstr>
      <vt:lpstr>Pre-University</vt:lpstr>
      <vt:lpstr>PowerPoint Presentation</vt:lpstr>
      <vt:lpstr>PowerPoint Presentation</vt:lpstr>
      <vt:lpstr>PowerPoint Presentation</vt:lpstr>
      <vt:lpstr>Postgraduate programmes</vt:lpstr>
      <vt:lpstr>Vocational   programmes   and polytechnics   schools</vt:lpstr>
      <vt:lpstr>PowerPoint Presentation</vt:lpstr>
      <vt:lpstr>PowerPoint Presentation</vt:lpstr>
      <vt:lpstr>What is Education</vt:lpstr>
      <vt:lpstr>EDUCATION IN PAKISTAN</vt:lpstr>
      <vt:lpstr>Constitution of Pakistan</vt:lpstr>
      <vt:lpstr>What  is an  Education System?</vt:lpstr>
      <vt:lpstr>Education System Of Pakistan</vt:lpstr>
      <vt:lpstr>Stages</vt:lpstr>
      <vt:lpstr>1,535,461</vt:lpstr>
      <vt:lpstr>Literacy Rate</vt:lpstr>
      <vt:lpstr>Literacy Rate</vt:lpstr>
      <vt:lpstr>UN ES CO       Research</vt:lpstr>
      <vt:lpstr>Why isit?</vt:lpstr>
      <vt:lpstr>PowerPoint Presentation</vt:lpstr>
      <vt:lpstr>Solutions</vt:lpstr>
      <vt:lpstr>PowerPoint Presentation</vt:lpstr>
      <vt:lpstr>Conclusion</vt:lpstr>
      <vt:lpstr>PowerPoint Presentation</vt:lpstr>
      <vt:lpstr>Education in India</vt:lpstr>
      <vt:lpstr>PowerPoint Presentation</vt:lpstr>
      <vt:lpstr>Total number of Universities</vt:lpstr>
      <vt:lpstr>Aim, Goal and Objectives</vt:lpstr>
      <vt:lpstr>PowerPoint Presentation</vt:lpstr>
      <vt:lpstr>Curriculum</vt:lpstr>
      <vt:lpstr>PowerPoint Presentation</vt:lpstr>
      <vt:lpstr>PowerPoint Presentation</vt:lpstr>
      <vt:lpstr>PowerPoint Presentation</vt:lpstr>
      <vt:lpstr>PowerPoint Presentation</vt:lpstr>
      <vt:lpstr>PowerPoint Presentation</vt:lpstr>
      <vt:lpstr>Education Boards in India</vt:lpstr>
      <vt:lpstr>Teacher training</vt:lpstr>
      <vt:lpstr>Minimum Staff Qualifications</vt:lpstr>
      <vt:lpstr>PowerPoint Presentation</vt:lpstr>
      <vt:lpstr>CHALLENGES FACED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hajra jamil</dc:creator>
  <cp:lastModifiedBy>Lenovo</cp:lastModifiedBy>
  <cp:revision>55</cp:revision>
  <dcterms:created xsi:type="dcterms:W3CDTF">2020-04-20T17:49:51Z</dcterms:created>
  <dcterms:modified xsi:type="dcterms:W3CDTF">2020-05-20T18:47:59Z</dcterms:modified>
</cp:coreProperties>
</file>