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7"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3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3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3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83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3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3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2" name="Group 13"/>
          <p:cNvGrpSpPr/>
          <p:nvPr/>
        </p:nvGrpSpPr>
        <p:grpSpPr>
          <a:xfrm>
            <a:off x="-1588" y="0"/>
            <a:ext cx="12193588" cy="6861555"/>
            <a:chOff x="-1588" y="0"/>
            <a:chExt cx="12193588" cy="6861555"/>
          </a:xfrm>
        </p:grpSpPr>
        <p:sp>
          <p:nvSpPr>
            <p:cNvPr id="104858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590" name="Oval 10"/>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91" name="Oval 11"/>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92" name="Oval 12"/>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9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594"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a:t>Click to edit Master title style</a:t>
            </a:r>
            <a:endParaRPr lang="en-US" dirty="0"/>
          </a:p>
        </p:txBody>
      </p:sp>
      <p:sp>
        <p:nvSpPr>
          <p:cNvPr id="1048595"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48596"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397E0307-B85C-446A-8EF0-0407D435D787}" type="datetimeFigureOut">
              <a:rPr lang="en-US" smtClean="0"/>
              <a:pPr/>
              <a:t>8/20/2020</a:t>
            </a:fld>
            <a:endParaRPr lang="en-US" dirty="0"/>
          </a:p>
        </p:txBody>
      </p:sp>
      <p:sp>
        <p:nvSpPr>
          <p:cNvPr id="1048597"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dirty="0"/>
          </a:p>
        </p:txBody>
      </p:sp>
      <p:sp>
        <p:nvSpPr>
          <p:cNvPr id="104859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599"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91" name="Group 16"/>
          <p:cNvGrpSpPr/>
          <p:nvPr/>
        </p:nvGrpSpPr>
        <p:grpSpPr>
          <a:xfrm>
            <a:off x="-1588" y="0"/>
            <a:ext cx="12193588" cy="6861555"/>
            <a:chOff x="-1588" y="0"/>
            <a:chExt cx="12193588" cy="6861555"/>
          </a:xfrm>
        </p:grpSpPr>
        <p:sp>
          <p:nvSpPr>
            <p:cNvPr id="1048783"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84" name="Oval 13"/>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85" name="Oval 14"/>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86" name="Oval 15"/>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87"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88"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878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90"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a:t>Click to edit Master title style</a:t>
            </a:r>
            <a:endParaRPr lang="en-US" dirty="0"/>
          </a:p>
        </p:txBody>
      </p:sp>
      <p:sp>
        <p:nvSpPr>
          <p:cNvPr id="1048791"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792"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93" name="Date Placeholder 4"/>
          <p:cNvSpPr>
            <a:spLocks noGrp="1"/>
          </p:cNvSpPr>
          <p:nvPr>
            <p:ph type="dt" sz="half" idx="10"/>
          </p:nvPr>
        </p:nvSpPr>
        <p:spPr/>
        <p:txBody>
          <a:bodyPr/>
          <a:lstStyle/>
          <a:p>
            <a:fld id="{8BD862E7-95FA-4FC4-9EC5-DDBFA8DC7417}" type="datetimeFigureOut">
              <a:rPr lang="en-US" smtClean="0"/>
              <a:pPr/>
              <a:t>8/20/2020</a:t>
            </a:fld>
            <a:endParaRPr lang="en-US" dirty="0"/>
          </a:p>
        </p:txBody>
      </p:sp>
      <p:sp>
        <p:nvSpPr>
          <p:cNvPr id="1048794" name="Footer Placeholder 5"/>
          <p:cNvSpPr>
            <a:spLocks noGrp="1"/>
          </p:cNvSpPr>
          <p:nvPr>
            <p:ph type="ftr" sz="quarter" idx="11"/>
          </p:nvPr>
        </p:nvSpPr>
        <p:spPr/>
        <p:txBody>
          <a:bodyPr/>
          <a:lstStyle/>
          <a:p>
            <a:endParaRPr lang="en-US" dirty="0"/>
          </a:p>
        </p:txBody>
      </p:sp>
      <p:sp>
        <p:nvSpPr>
          <p:cNvPr id="1048795"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96"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8" name="Group 15"/>
          <p:cNvGrpSpPr/>
          <p:nvPr/>
        </p:nvGrpSpPr>
        <p:grpSpPr>
          <a:xfrm>
            <a:off x="-1588" y="0"/>
            <a:ext cx="12193588" cy="6861555"/>
            <a:chOff x="-1588" y="0"/>
            <a:chExt cx="12193588" cy="6861555"/>
          </a:xfrm>
        </p:grpSpPr>
        <p:sp>
          <p:nvSpPr>
            <p:cNvPr id="1048686"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87" name="Oval 12"/>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88" name="Oval 13"/>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89" name="Oval 14"/>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90"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048691"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9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93"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a:t>Click to edit Master title style</a:t>
            </a:r>
            <a:endParaRPr lang="en-US" dirty="0"/>
          </a:p>
        </p:txBody>
      </p:sp>
      <p:sp>
        <p:nvSpPr>
          <p:cNvPr id="1048694"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95" name="Date Placeholder 3"/>
          <p:cNvSpPr>
            <a:spLocks noGrp="1"/>
          </p:cNvSpPr>
          <p:nvPr>
            <p:ph type="dt" sz="half" idx="10"/>
          </p:nvPr>
        </p:nvSpPr>
        <p:spPr/>
        <p:txBody>
          <a:bodyPr/>
          <a:lstStyle/>
          <a:p>
            <a:fld id="{8DB987F2-A784-4F72-BB57-0E9EACDE722E}" type="datetimeFigureOut">
              <a:rPr lang="en-US" smtClean="0"/>
              <a:pPr/>
              <a:t>8/20/2020</a:t>
            </a:fld>
            <a:endParaRPr lang="en-US" dirty="0"/>
          </a:p>
        </p:txBody>
      </p:sp>
      <p:sp>
        <p:nvSpPr>
          <p:cNvPr id="1048696" name="Footer Placeholder 4"/>
          <p:cNvSpPr>
            <a:spLocks noGrp="1"/>
          </p:cNvSpPr>
          <p:nvPr>
            <p:ph type="ftr" sz="quarter" idx="11"/>
          </p:nvPr>
        </p:nvSpPr>
        <p:spPr/>
        <p:txBody>
          <a:bodyPr/>
          <a:lstStyle/>
          <a:p>
            <a:endParaRPr lang="en-US" dirty="0"/>
          </a:p>
        </p:txBody>
      </p:sp>
      <p:sp>
        <p:nvSpPr>
          <p:cNvPr id="1048697"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98"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89" name="Group 6"/>
          <p:cNvGrpSpPr/>
          <p:nvPr/>
        </p:nvGrpSpPr>
        <p:grpSpPr>
          <a:xfrm>
            <a:off x="-1588" y="0"/>
            <a:ext cx="12193588" cy="6861555"/>
            <a:chOff x="-1588" y="0"/>
            <a:chExt cx="12193588" cy="6861555"/>
          </a:xfrm>
        </p:grpSpPr>
        <p:sp>
          <p:nvSpPr>
            <p:cNvPr id="1048767"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68" name="Oval 17"/>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69" name="Oval 18"/>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0" name="Oval 19"/>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7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7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7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74"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04877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048776"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a:t>Click to edit Master title style</a:t>
            </a:r>
            <a:endParaRPr lang="en-US" dirty="0"/>
          </a:p>
        </p:txBody>
      </p:sp>
      <p:sp>
        <p:nvSpPr>
          <p:cNvPr id="1048777"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a:t>Click to edit Master text styles</a:t>
            </a:r>
          </a:p>
        </p:txBody>
      </p:sp>
      <p:sp>
        <p:nvSpPr>
          <p:cNvPr id="1048778"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79" name="Date Placeholder 3"/>
          <p:cNvSpPr>
            <a:spLocks noGrp="1"/>
          </p:cNvSpPr>
          <p:nvPr>
            <p:ph type="dt" sz="half" idx="10"/>
          </p:nvPr>
        </p:nvSpPr>
        <p:spPr/>
        <p:txBody>
          <a:bodyPr/>
          <a:lstStyle/>
          <a:p>
            <a:fld id="{30EF52CC-F3D9-41D4-BCE4-C208E61A3F31}" type="datetimeFigureOut">
              <a:rPr lang="en-US" smtClean="0"/>
              <a:pPr/>
              <a:t>8/20/2020</a:t>
            </a:fld>
            <a:endParaRPr lang="en-US" dirty="0"/>
          </a:p>
        </p:txBody>
      </p:sp>
      <p:sp>
        <p:nvSpPr>
          <p:cNvPr id="1048780" name="Footer Placeholder 4"/>
          <p:cNvSpPr>
            <a:spLocks noGrp="1"/>
          </p:cNvSpPr>
          <p:nvPr>
            <p:ph type="ftr" sz="quarter" idx="11"/>
          </p:nvPr>
        </p:nvSpPr>
        <p:spPr/>
        <p:txBody>
          <a:bodyPr/>
          <a:lstStyle/>
          <a:p>
            <a:endParaRPr lang="en-US" dirty="0"/>
          </a:p>
        </p:txBody>
      </p:sp>
      <p:sp>
        <p:nvSpPr>
          <p:cNvPr id="1048781"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82"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76" name="Group 15"/>
          <p:cNvGrpSpPr/>
          <p:nvPr/>
        </p:nvGrpSpPr>
        <p:grpSpPr>
          <a:xfrm>
            <a:off x="-1588" y="0"/>
            <a:ext cx="12193588" cy="6861555"/>
            <a:chOff x="-1588" y="0"/>
            <a:chExt cx="12193588" cy="6861555"/>
          </a:xfrm>
        </p:grpSpPr>
        <p:sp>
          <p:nvSpPr>
            <p:cNvPr id="1048673"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674" name="Oval 12"/>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5" name="Oval 13"/>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6" name="Oval 14"/>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67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67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67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680"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a:t>Click to edit Master title style</a:t>
            </a:r>
            <a:endParaRPr lang="en-US" dirty="0"/>
          </a:p>
        </p:txBody>
      </p:sp>
      <p:sp>
        <p:nvSpPr>
          <p:cNvPr id="1048681"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82" name="Date Placeholder 3"/>
          <p:cNvSpPr>
            <a:spLocks noGrp="1"/>
          </p:cNvSpPr>
          <p:nvPr>
            <p:ph type="dt" sz="half" idx="10"/>
          </p:nvPr>
        </p:nvSpPr>
        <p:spPr/>
        <p:txBody>
          <a:bodyPr/>
          <a:lstStyle/>
          <a:p>
            <a:fld id="{30EF52CC-F3D9-41D4-BCE4-C208E61A3F31}" type="datetimeFigureOut">
              <a:rPr lang="en-US" smtClean="0"/>
              <a:pPr/>
              <a:t>8/20/2020</a:t>
            </a:fld>
            <a:endParaRPr lang="en-US" dirty="0"/>
          </a:p>
        </p:txBody>
      </p:sp>
      <p:sp>
        <p:nvSpPr>
          <p:cNvPr id="1048683" name="Footer Placeholder 4"/>
          <p:cNvSpPr>
            <a:spLocks noGrp="1"/>
          </p:cNvSpPr>
          <p:nvPr>
            <p:ph type="ftr" sz="quarter" idx="11"/>
          </p:nvPr>
        </p:nvSpPr>
        <p:spPr/>
        <p:txBody>
          <a:bodyPr/>
          <a:lstStyle/>
          <a:p>
            <a:endParaRPr lang="en-US" dirty="0"/>
          </a:p>
        </p:txBody>
      </p:sp>
      <p:sp>
        <p:nvSpPr>
          <p:cNvPr id="1048684"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685"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048803" name="Title 1"/>
          <p:cNvSpPr>
            <a:spLocks noGrp="1"/>
          </p:cNvSpPr>
          <p:nvPr>
            <p:ph type="title"/>
          </p:nvPr>
        </p:nvSpPr>
        <p:spPr>
          <a:xfrm>
            <a:off x="1154954" y="973668"/>
            <a:ext cx="8825659" cy="706964"/>
          </a:xfrm>
          <a:prstGeom prst="rect">
            <a:avLst/>
          </a:prstGeom>
        </p:spPr>
        <p:txBody>
          <a:bodyPr/>
          <a:lstStyle>
            <a:lvl1pPr>
              <a:defRPr sz="3600"/>
            </a:lvl1pPr>
          </a:lstStyle>
          <a:p>
            <a:r>
              <a:rPr lang="en-US"/>
              <a:t>Click to edit Master title style</a:t>
            </a:r>
            <a:endParaRPr lang="en-US" dirty="0"/>
          </a:p>
        </p:txBody>
      </p:sp>
      <p:sp>
        <p:nvSpPr>
          <p:cNvPr id="1048804"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05"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806"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07"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808"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809"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3145730" name="Straight Connector 16"/>
          <p:cNvCxnSpPr>
            <a:cxnSpLocks/>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3145731" name="Straight Connector 17"/>
          <p:cNvCxnSpPr>
            <a:cxnSpLocks/>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1048810" name="Date Placeholder 6"/>
          <p:cNvSpPr>
            <a:spLocks noGrp="1"/>
          </p:cNvSpPr>
          <p:nvPr>
            <p:ph type="dt" sz="half" idx="10"/>
          </p:nvPr>
        </p:nvSpPr>
        <p:spPr/>
        <p:txBody>
          <a:bodyPr/>
          <a:lstStyle/>
          <a:p>
            <a:fld id="{3EE0AD15-87AC-45B2-9EE5-8D165AF83CD7}" type="datetimeFigureOut">
              <a:rPr lang="en-US" smtClean="0"/>
              <a:pPr/>
              <a:t>8/20/2020</a:t>
            </a:fld>
            <a:endParaRPr lang="en-US" dirty="0"/>
          </a:p>
        </p:txBody>
      </p:sp>
      <p:sp>
        <p:nvSpPr>
          <p:cNvPr id="1048811" name="Footer Placeholder 7"/>
          <p:cNvSpPr>
            <a:spLocks noGrp="1"/>
          </p:cNvSpPr>
          <p:nvPr>
            <p:ph type="ftr" sz="quarter" idx="11"/>
          </p:nvPr>
        </p:nvSpPr>
        <p:spPr/>
        <p:txBody>
          <a:bodyPr/>
          <a:lstStyle/>
          <a:p>
            <a:endParaRPr lang="en-US" dirty="0"/>
          </a:p>
        </p:txBody>
      </p:sp>
      <p:sp>
        <p:nvSpPr>
          <p:cNvPr id="1048812"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1048714"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a:t>Click to edit Master title style</a:t>
            </a:r>
            <a:endParaRPr lang="en-US" dirty="0"/>
          </a:p>
        </p:txBody>
      </p:sp>
      <p:sp>
        <p:nvSpPr>
          <p:cNvPr id="1048715"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16"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717"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18"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19"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720"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21"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2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723"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3145728" name="Straight Connector 16"/>
          <p:cNvCxnSpPr>
            <a:cxnSpLocks/>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3145729" name="Straight Connector 17"/>
          <p:cNvCxnSpPr>
            <a:cxnSpLocks/>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1048724" name="Date Placeholder 6"/>
          <p:cNvSpPr>
            <a:spLocks noGrp="1"/>
          </p:cNvSpPr>
          <p:nvPr>
            <p:ph type="dt" sz="half" idx="10"/>
          </p:nvPr>
        </p:nvSpPr>
        <p:spPr/>
        <p:txBody>
          <a:bodyPr/>
          <a:lstStyle/>
          <a:p>
            <a:fld id="{FCC40CCD-F0D6-4CC2-A4C8-2D7D0D875F02}" type="datetimeFigureOut">
              <a:rPr lang="en-US" smtClean="0"/>
              <a:pPr/>
              <a:t>8/20/2020</a:t>
            </a:fld>
            <a:endParaRPr lang="en-US" dirty="0"/>
          </a:p>
        </p:txBody>
      </p:sp>
      <p:sp>
        <p:nvSpPr>
          <p:cNvPr id="1048725" name="Footer Placeholder 7"/>
          <p:cNvSpPr>
            <a:spLocks noGrp="1"/>
          </p:cNvSpPr>
          <p:nvPr>
            <p:ph type="ftr" sz="quarter" idx="11"/>
          </p:nvPr>
        </p:nvSpPr>
        <p:spPr/>
        <p:txBody>
          <a:bodyPr/>
          <a:lstStyle/>
          <a:p>
            <a:endParaRPr lang="en-US" dirty="0"/>
          </a:p>
        </p:txBody>
      </p:sp>
      <p:sp>
        <p:nvSpPr>
          <p:cNvPr id="1048726"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828" name="Title 1"/>
          <p:cNvSpPr>
            <a:spLocks noGrp="1"/>
          </p:cNvSpPr>
          <p:nvPr>
            <p:ph type="title"/>
          </p:nvPr>
        </p:nvSpPr>
        <p:spPr>
          <a:xfrm>
            <a:off x="1154954" y="973668"/>
            <a:ext cx="8825659" cy="706964"/>
          </a:xfrm>
          <a:prstGeom prst="rect">
            <a:avLst/>
          </a:prstGeom>
        </p:spPr>
        <p:txBody>
          <a:bodyPr/>
          <a:lstStyle/>
          <a:p>
            <a:r>
              <a:rPr lang="en-US"/>
              <a:t>Click to edit Master title style</a:t>
            </a:r>
            <a:endParaRPr lang="en-US" dirty="0"/>
          </a:p>
        </p:txBody>
      </p:sp>
      <p:sp>
        <p:nvSpPr>
          <p:cNvPr id="1048829" name="Vertical Text Placeholder 2"/>
          <p:cNvSpPr>
            <a:spLocks noGrp="1"/>
          </p:cNvSpPr>
          <p:nvPr>
            <p:ph type="body" orient="vert" idx="1"/>
          </p:nvPr>
        </p:nvSpPr>
        <p:spPr>
          <a:xfrm>
            <a:off x="1154954" y="2595033"/>
            <a:ext cx="8825659" cy="3424768"/>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830" name="Date Placeholder 3"/>
          <p:cNvSpPr>
            <a:spLocks noGrp="1"/>
          </p:cNvSpPr>
          <p:nvPr>
            <p:ph type="dt" sz="half" idx="10"/>
          </p:nvPr>
        </p:nvSpPr>
        <p:spPr/>
        <p:txBody>
          <a:bodyPr/>
          <a:lstStyle/>
          <a:p>
            <a:fld id="{B3CFE2CC-454D-4466-AC55-B86DA0A87BAE}" type="datetimeFigureOut">
              <a:rPr lang="en-US" smtClean="0"/>
              <a:pPr/>
              <a:t>8/20/2020</a:t>
            </a:fld>
            <a:endParaRPr lang="en-US" dirty="0"/>
          </a:p>
        </p:txBody>
      </p:sp>
      <p:sp>
        <p:nvSpPr>
          <p:cNvPr id="1048831" name="Footer Placeholder 4"/>
          <p:cNvSpPr>
            <a:spLocks noGrp="1"/>
          </p:cNvSpPr>
          <p:nvPr>
            <p:ph type="ftr" sz="quarter" idx="11"/>
          </p:nvPr>
        </p:nvSpPr>
        <p:spPr/>
        <p:txBody>
          <a:bodyPr/>
          <a:lstStyle/>
          <a:p>
            <a:endParaRPr lang="en-US" dirty="0"/>
          </a:p>
        </p:txBody>
      </p:sp>
      <p:sp>
        <p:nvSpPr>
          <p:cNvPr id="1048832"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7" name="Group 7"/>
          <p:cNvGrpSpPr/>
          <p:nvPr/>
        </p:nvGrpSpPr>
        <p:grpSpPr>
          <a:xfrm>
            <a:off x="-1588" y="0"/>
            <a:ext cx="12193588" cy="6861555"/>
            <a:chOff x="-1588" y="0"/>
            <a:chExt cx="12193588" cy="6861555"/>
          </a:xfrm>
        </p:grpSpPr>
        <p:sp>
          <p:nvSpPr>
            <p:cNvPr id="1048753"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54" name="Oval 16"/>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55" name="Oval 17"/>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56" name="Oval 18"/>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5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58"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5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6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61"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a:t>Click to edit Master title style</a:t>
            </a:r>
            <a:endParaRPr lang="en-US" dirty="0"/>
          </a:p>
        </p:txBody>
      </p:sp>
      <p:sp>
        <p:nvSpPr>
          <p:cNvPr id="1048762" name="Vertical Text Placeholder 2"/>
          <p:cNvSpPr>
            <a:spLocks noGrp="1"/>
          </p:cNvSpPr>
          <p:nvPr>
            <p:ph type="body" orient="vert" idx="1"/>
          </p:nvPr>
        </p:nvSpPr>
        <p:spPr>
          <a:xfrm>
            <a:off x="1154954" y="1278465"/>
            <a:ext cx="6256025" cy="47485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63" name="Date Placeholder 3"/>
          <p:cNvSpPr>
            <a:spLocks noGrp="1"/>
          </p:cNvSpPr>
          <p:nvPr>
            <p:ph type="dt" sz="half" idx="10"/>
          </p:nvPr>
        </p:nvSpPr>
        <p:spPr/>
        <p:txBody>
          <a:bodyPr/>
          <a:lstStyle/>
          <a:p>
            <a:fld id="{B647B1BF-4039-460D-A637-65428CBD720E}" type="datetimeFigureOut">
              <a:rPr lang="en-US" smtClean="0"/>
              <a:pPr/>
              <a:t>8/20/2020</a:t>
            </a:fld>
            <a:endParaRPr lang="en-US" dirty="0"/>
          </a:p>
        </p:txBody>
      </p:sp>
      <p:sp>
        <p:nvSpPr>
          <p:cNvPr id="1048764" name="Footer Placeholder 4"/>
          <p:cNvSpPr>
            <a:spLocks noGrp="1"/>
          </p:cNvSpPr>
          <p:nvPr>
            <p:ph type="ftr" sz="quarter" idx="11"/>
          </p:nvPr>
        </p:nvSpPr>
        <p:spPr/>
        <p:txBody>
          <a:bodyPr/>
          <a:lstStyle/>
          <a:p>
            <a:endParaRPr lang="en-US" dirty="0"/>
          </a:p>
        </p:txBody>
      </p:sp>
      <p:sp>
        <p:nvSpPr>
          <p:cNvPr id="1048765"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6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2" name="Title 1"/>
          <p:cNvSpPr>
            <a:spLocks noGrp="1"/>
          </p:cNvSpPr>
          <p:nvPr>
            <p:ph type="title"/>
          </p:nvPr>
        </p:nvSpPr>
        <p:spPr>
          <a:xfrm>
            <a:off x="1154954" y="973669"/>
            <a:ext cx="8825659" cy="706964"/>
          </a:xfrm>
          <a:prstGeom prst="rect">
            <a:avLst/>
          </a:prstGeom>
        </p:spPr>
        <p:txBody>
          <a:bodyPr anchor="ctr"/>
          <a:lstStyle/>
          <a:p>
            <a:r>
              <a:rPr lang="en-US"/>
              <a:t>Click to edit Master title style</a:t>
            </a:r>
            <a:endParaRPr lang="en-US" dirty="0"/>
          </a:p>
        </p:txBody>
      </p:sp>
      <p:sp>
        <p:nvSpPr>
          <p:cNvPr id="104860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04" name="Date Placeholder 3"/>
          <p:cNvSpPr>
            <a:spLocks noGrp="1"/>
          </p:cNvSpPr>
          <p:nvPr>
            <p:ph type="dt" sz="half" idx="10"/>
          </p:nvPr>
        </p:nvSpPr>
        <p:spPr/>
        <p:txBody>
          <a:bodyPr/>
          <a:lstStyle/>
          <a:p>
            <a:fld id="{AAA39ACE-9343-4EBE-B5CA-AEA240A1DC53}" type="datetimeFigureOut">
              <a:rPr lang="en-US" smtClean="0"/>
              <a:pPr/>
              <a:t>8/20/2020</a:t>
            </a:fld>
            <a:endParaRPr lang="en-US" dirty="0"/>
          </a:p>
        </p:txBody>
      </p:sp>
      <p:sp>
        <p:nvSpPr>
          <p:cNvPr id="1048605" name="Footer Placeholder 4"/>
          <p:cNvSpPr>
            <a:spLocks noGrp="1"/>
          </p:cNvSpPr>
          <p:nvPr>
            <p:ph type="ftr" sz="quarter" idx="11"/>
          </p:nvPr>
        </p:nvSpPr>
        <p:spPr/>
        <p:txBody>
          <a:bodyPr/>
          <a:lstStyle>
            <a:lvl1pPr>
              <a:defRPr sz="1000" b="1"/>
            </a:lvl1pPr>
          </a:lstStyle>
          <a:p>
            <a:endParaRPr lang="en-US" dirty="0"/>
          </a:p>
        </p:txBody>
      </p:sp>
      <p:sp>
        <p:nvSpPr>
          <p:cNvPr id="104860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3" name="Group 16"/>
          <p:cNvGrpSpPr/>
          <p:nvPr/>
        </p:nvGrpSpPr>
        <p:grpSpPr>
          <a:xfrm>
            <a:off x="-1588" y="0"/>
            <a:ext cx="12193588" cy="6861555"/>
            <a:chOff x="-1588" y="0"/>
            <a:chExt cx="12193588" cy="6861555"/>
          </a:xfrm>
        </p:grpSpPr>
        <p:sp>
          <p:nvSpPr>
            <p:cNvPr id="1048727"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28" name="Oval 13"/>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29" name="Oval 14"/>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30" name="Oval 15"/>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31"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3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33"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3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35"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a:t>Click to edit Master title style</a:t>
            </a:r>
            <a:endParaRPr lang="en-US" dirty="0"/>
          </a:p>
        </p:txBody>
      </p:sp>
      <p:sp>
        <p:nvSpPr>
          <p:cNvPr id="1048736"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737" name="Date Placeholder 3"/>
          <p:cNvSpPr>
            <a:spLocks noGrp="1"/>
          </p:cNvSpPr>
          <p:nvPr>
            <p:ph type="dt" sz="half" idx="10"/>
          </p:nvPr>
        </p:nvSpPr>
        <p:spPr/>
        <p:txBody>
          <a:bodyPr/>
          <a:lstStyle/>
          <a:p>
            <a:fld id="{C9A00F7B-89C5-4DF7-A309-6263220147D4}" type="datetimeFigureOut">
              <a:rPr lang="en-US" smtClean="0"/>
              <a:pPr/>
              <a:t>8/20/2020</a:t>
            </a:fld>
            <a:endParaRPr lang="en-US" dirty="0"/>
          </a:p>
        </p:txBody>
      </p:sp>
      <p:sp>
        <p:nvSpPr>
          <p:cNvPr id="1048738" name="Footer Placeholder 4"/>
          <p:cNvSpPr>
            <a:spLocks noGrp="1"/>
          </p:cNvSpPr>
          <p:nvPr>
            <p:ph type="ftr" sz="quarter" idx="11"/>
          </p:nvPr>
        </p:nvSpPr>
        <p:spPr/>
        <p:txBody>
          <a:bodyPr/>
          <a:lstStyle>
            <a:lvl1pPr>
              <a:defRPr sz="1000" b="1"/>
            </a:lvl1pPr>
          </a:lstStyle>
          <a:p>
            <a:endParaRPr lang="en-US" dirty="0"/>
          </a:p>
        </p:txBody>
      </p:sp>
      <p:sp>
        <p:nvSpPr>
          <p:cNvPr id="1048739"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40"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797" name="Title 1"/>
          <p:cNvSpPr>
            <a:spLocks noGrp="1"/>
          </p:cNvSpPr>
          <p:nvPr>
            <p:ph type="title"/>
          </p:nvPr>
        </p:nvSpPr>
        <p:spPr>
          <a:xfrm>
            <a:off x="1154953" y="969264"/>
            <a:ext cx="8825659" cy="704088"/>
          </a:xfrm>
          <a:prstGeom prst="rect">
            <a:avLst/>
          </a:prstGeom>
        </p:spPr>
        <p:txBody>
          <a:bodyPr/>
          <a:lstStyle/>
          <a:p>
            <a:r>
              <a:rPr lang="en-US"/>
              <a:t>Click to edit Master title style</a:t>
            </a:r>
            <a:endParaRPr lang="en-US" dirty="0"/>
          </a:p>
        </p:txBody>
      </p:sp>
      <p:sp>
        <p:nvSpPr>
          <p:cNvPr id="1048798" name="Content Placeholder 2"/>
          <p:cNvSpPr>
            <a:spLocks noGrp="1"/>
          </p:cNvSpPr>
          <p:nvPr>
            <p:ph sz="half" idx="1"/>
          </p:nvPr>
        </p:nvSpPr>
        <p:spPr>
          <a:xfrm>
            <a:off x="1154954" y="2603500"/>
            <a:ext cx="4828032"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99" name="Content Placeholder 3"/>
          <p:cNvSpPr>
            <a:spLocks noGrp="1"/>
          </p:cNvSpPr>
          <p:nvPr>
            <p:ph sz="half" idx="2"/>
          </p:nvPr>
        </p:nvSpPr>
        <p:spPr>
          <a:xfrm>
            <a:off x="6208776" y="2603500"/>
            <a:ext cx="4828032"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800" name="Date Placeholder 4"/>
          <p:cNvSpPr>
            <a:spLocks noGrp="1"/>
          </p:cNvSpPr>
          <p:nvPr>
            <p:ph type="dt" sz="half" idx="10"/>
          </p:nvPr>
        </p:nvSpPr>
        <p:spPr/>
        <p:txBody>
          <a:bodyPr/>
          <a:lstStyle/>
          <a:p>
            <a:fld id="{449C95DE-FD64-4606-AE61-EC1136867CC6}" type="datetimeFigureOut">
              <a:rPr lang="en-US" smtClean="0"/>
              <a:pPr/>
              <a:t>8/20/2020</a:t>
            </a:fld>
            <a:endParaRPr lang="en-US" dirty="0"/>
          </a:p>
        </p:txBody>
      </p:sp>
      <p:sp>
        <p:nvSpPr>
          <p:cNvPr id="1048801" name="Footer Placeholder 5"/>
          <p:cNvSpPr>
            <a:spLocks noGrp="1"/>
          </p:cNvSpPr>
          <p:nvPr>
            <p:ph type="ftr" sz="quarter" idx="11"/>
          </p:nvPr>
        </p:nvSpPr>
        <p:spPr/>
        <p:txBody>
          <a:bodyPr/>
          <a:lstStyle/>
          <a:p>
            <a:endParaRPr lang="en-US" dirty="0"/>
          </a:p>
        </p:txBody>
      </p:sp>
      <p:sp>
        <p:nvSpPr>
          <p:cNvPr id="1048802"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741" name="Title 1"/>
          <p:cNvSpPr>
            <a:spLocks noGrp="1"/>
          </p:cNvSpPr>
          <p:nvPr>
            <p:ph type="title"/>
          </p:nvPr>
        </p:nvSpPr>
        <p:spPr>
          <a:xfrm>
            <a:off x="1154954" y="969264"/>
            <a:ext cx="8825659" cy="704088"/>
          </a:xfrm>
          <a:prstGeom prst="rect">
            <a:avLst/>
          </a:prstGeom>
        </p:spPr>
        <p:txBody>
          <a:bodyPr/>
          <a:lstStyle/>
          <a:p>
            <a:r>
              <a:rPr lang="en-US"/>
              <a:t>Click to edit Master title style</a:t>
            </a:r>
            <a:endParaRPr lang="en-US" dirty="0"/>
          </a:p>
        </p:txBody>
      </p:sp>
      <p:sp>
        <p:nvSpPr>
          <p:cNvPr id="1048742"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43" name="Content Placeholder 3"/>
          <p:cNvSpPr>
            <a:spLocks noGrp="1"/>
          </p:cNvSpPr>
          <p:nvPr>
            <p:ph sz="half" idx="2"/>
          </p:nvPr>
        </p:nvSpPr>
        <p:spPr>
          <a:xfrm>
            <a:off x="1154954" y="3198448"/>
            <a:ext cx="4828032" cy="284378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44"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745" name="Content Placeholder 5"/>
          <p:cNvSpPr>
            <a:spLocks noGrp="1"/>
          </p:cNvSpPr>
          <p:nvPr>
            <p:ph sz="quarter" idx="4"/>
          </p:nvPr>
        </p:nvSpPr>
        <p:spPr>
          <a:xfrm>
            <a:off x="6208711" y="3187921"/>
            <a:ext cx="4825160" cy="2854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746" name="Date Placeholder 6"/>
          <p:cNvSpPr>
            <a:spLocks noGrp="1"/>
          </p:cNvSpPr>
          <p:nvPr>
            <p:ph type="dt" sz="half" idx="10"/>
          </p:nvPr>
        </p:nvSpPr>
        <p:spPr/>
        <p:txBody>
          <a:bodyPr/>
          <a:lstStyle/>
          <a:p>
            <a:fld id="{5DEB0BBD-30FE-4CF1-900A-0C45149F8AF8}" type="datetimeFigureOut">
              <a:rPr lang="en-US" smtClean="0"/>
              <a:pPr/>
              <a:t>8/20/2020</a:t>
            </a:fld>
            <a:endParaRPr lang="en-US" dirty="0"/>
          </a:p>
        </p:txBody>
      </p:sp>
      <p:sp>
        <p:nvSpPr>
          <p:cNvPr id="1048747" name="Footer Placeholder 7"/>
          <p:cNvSpPr>
            <a:spLocks noGrp="1"/>
          </p:cNvSpPr>
          <p:nvPr>
            <p:ph type="ftr" sz="quarter" idx="11"/>
          </p:nvPr>
        </p:nvSpPr>
        <p:spPr/>
        <p:txBody>
          <a:bodyPr/>
          <a:lstStyle/>
          <a:p>
            <a:endParaRPr lang="en-US" dirty="0"/>
          </a:p>
        </p:txBody>
      </p:sp>
      <p:sp>
        <p:nvSpPr>
          <p:cNvPr id="1048748"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69" name="Title 1"/>
          <p:cNvSpPr>
            <a:spLocks noGrp="1"/>
          </p:cNvSpPr>
          <p:nvPr>
            <p:ph type="title"/>
          </p:nvPr>
        </p:nvSpPr>
        <p:spPr>
          <a:xfrm>
            <a:off x="1152144" y="969264"/>
            <a:ext cx="8825659" cy="704088"/>
          </a:xfrm>
          <a:prstGeom prst="rect">
            <a:avLst/>
          </a:prstGeom>
        </p:spPr>
        <p:txBody>
          <a:bodyPr/>
          <a:lstStyle/>
          <a:p>
            <a:r>
              <a:rPr lang="en-US"/>
              <a:t>Click to edit Master title style</a:t>
            </a:r>
            <a:endParaRPr lang="en-US" dirty="0"/>
          </a:p>
        </p:txBody>
      </p:sp>
      <p:sp>
        <p:nvSpPr>
          <p:cNvPr id="1048670" name="Date Placeholder 2"/>
          <p:cNvSpPr>
            <a:spLocks noGrp="1"/>
          </p:cNvSpPr>
          <p:nvPr>
            <p:ph type="dt" sz="half" idx="10"/>
          </p:nvPr>
        </p:nvSpPr>
        <p:spPr/>
        <p:txBody>
          <a:bodyPr/>
          <a:lstStyle/>
          <a:p>
            <a:fld id="{B91A5F7F-3E81-4C65-A4D1-CB62D5B9DB91}" type="datetimeFigureOut">
              <a:rPr lang="en-US" smtClean="0"/>
              <a:pPr/>
              <a:t>8/20/2020</a:t>
            </a:fld>
            <a:endParaRPr lang="en-US" dirty="0"/>
          </a:p>
        </p:txBody>
      </p:sp>
      <p:sp>
        <p:nvSpPr>
          <p:cNvPr id="1048671" name="Footer Placeholder 3"/>
          <p:cNvSpPr>
            <a:spLocks noGrp="1"/>
          </p:cNvSpPr>
          <p:nvPr>
            <p:ph type="ftr" sz="quarter" idx="11"/>
          </p:nvPr>
        </p:nvSpPr>
        <p:spPr/>
        <p:txBody>
          <a:bodyPr/>
          <a:lstStyle/>
          <a:p>
            <a:endParaRPr lang="en-US" dirty="0"/>
          </a:p>
        </p:txBody>
      </p:sp>
      <p:sp>
        <p:nvSpPr>
          <p:cNvPr id="1048672"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749" name="Date Placeholder 1"/>
          <p:cNvSpPr>
            <a:spLocks noGrp="1"/>
          </p:cNvSpPr>
          <p:nvPr>
            <p:ph type="dt" sz="half" idx="10"/>
          </p:nvPr>
        </p:nvSpPr>
        <p:spPr/>
        <p:txBody>
          <a:bodyPr/>
          <a:lstStyle/>
          <a:p>
            <a:fld id="{377ECC86-1672-4627-AEFE-EC5485C73905}" type="datetimeFigureOut">
              <a:rPr lang="en-US" smtClean="0"/>
              <a:pPr/>
              <a:t>8/20/2020</a:t>
            </a:fld>
            <a:endParaRPr lang="en-US" dirty="0"/>
          </a:p>
        </p:txBody>
      </p:sp>
      <p:sp>
        <p:nvSpPr>
          <p:cNvPr id="1048750" name="Footer Placeholder 2"/>
          <p:cNvSpPr>
            <a:spLocks noGrp="1"/>
          </p:cNvSpPr>
          <p:nvPr>
            <p:ph type="ftr" sz="quarter" idx="11"/>
          </p:nvPr>
        </p:nvSpPr>
        <p:spPr/>
        <p:txBody>
          <a:bodyPr/>
          <a:lstStyle/>
          <a:p>
            <a:endParaRPr lang="en-US" dirty="0"/>
          </a:p>
        </p:txBody>
      </p:sp>
      <p:sp>
        <p:nvSpPr>
          <p:cNvPr id="1048751"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52"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5" name="Group 17"/>
          <p:cNvGrpSpPr/>
          <p:nvPr/>
        </p:nvGrpSpPr>
        <p:grpSpPr>
          <a:xfrm>
            <a:off x="-1588" y="0"/>
            <a:ext cx="12193588" cy="6861555"/>
            <a:chOff x="-1588" y="0"/>
            <a:chExt cx="12193588" cy="6861555"/>
          </a:xfrm>
        </p:grpSpPr>
        <p:sp>
          <p:nvSpPr>
            <p:cNvPr id="1048813"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814" name="Oval 14"/>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815" name="Oval 15"/>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816" name="Oval 16"/>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817"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818"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819"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8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821"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a:t>Click to edit Master title style</a:t>
            </a:r>
            <a:endParaRPr lang="en-US" dirty="0"/>
          </a:p>
        </p:txBody>
      </p:sp>
      <p:sp>
        <p:nvSpPr>
          <p:cNvPr id="1048822" name="Content Placeholder 2"/>
          <p:cNvSpPr>
            <a:spLocks noGrp="1"/>
          </p:cNvSpPr>
          <p:nvPr>
            <p:ph idx="1"/>
          </p:nvPr>
        </p:nvSpPr>
        <p:spPr>
          <a:xfrm>
            <a:off x="5779008" y="1447800"/>
            <a:ext cx="5195997"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823"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824" name="Date Placeholder 4"/>
          <p:cNvSpPr>
            <a:spLocks noGrp="1"/>
          </p:cNvSpPr>
          <p:nvPr>
            <p:ph type="dt" sz="half" idx="10"/>
          </p:nvPr>
        </p:nvSpPr>
        <p:spPr/>
        <p:txBody>
          <a:bodyPr/>
          <a:lstStyle/>
          <a:p>
            <a:fld id="{3CDCB01F-D966-4C62-B900-0BE008A90C98}" type="datetimeFigureOut">
              <a:rPr lang="en-US" smtClean="0"/>
              <a:pPr/>
              <a:t>8/20/2020</a:t>
            </a:fld>
            <a:endParaRPr lang="en-US" dirty="0"/>
          </a:p>
        </p:txBody>
      </p:sp>
      <p:sp>
        <p:nvSpPr>
          <p:cNvPr id="1048825" name="Footer Placeholder 5"/>
          <p:cNvSpPr>
            <a:spLocks noGrp="1"/>
          </p:cNvSpPr>
          <p:nvPr>
            <p:ph type="ftr" sz="quarter" idx="11"/>
          </p:nvPr>
        </p:nvSpPr>
        <p:spPr/>
        <p:txBody>
          <a:bodyPr/>
          <a:lstStyle/>
          <a:p>
            <a:endParaRPr lang="en-US" dirty="0"/>
          </a:p>
        </p:txBody>
      </p:sp>
      <p:sp>
        <p:nvSpPr>
          <p:cNvPr id="1048826"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82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0" name="Group 17"/>
          <p:cNvGrpSpPr/>
          <p:nvPr/>
        </p:nvGrpSpPr>
        <p:grpSpPr>
          <a:xfrm>
            <a:off x="-1588" y="0"/>
            <a:ext cx="12193588" cy="6861555"/>
            <a:chOff x="-1588" y="0"/>
            <a:chExt cx="12193588" cy="6861555"/>
          </a:xfrm>
        </p:grpSpPr>
        <p:sp>
          <p:nvSpPr>
            <p:cNvPr id="1048699"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700" name="Oval 14"/>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01" name="Oval 15"/>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02" name="Oval 16"/>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703"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48704"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48705"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70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707"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a:t>Click to edit Master title style</a:t>
            </a:r>
            <a:endParaRPr lang="en-US" dirty="0"/>
          </a:p>
        </p:txBody>
      </p:sp>
      <p:sp>
        <p:nvSpPr>
          <p:cNvPr id="1048708"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709"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710" name="Date Placeholder 4"/>
          <p:cNvSpPr>
            <a:spLocks noGrp="1"/>
          </p:cNvSpPr>
          <p:nvPr>
            <p:ph type="dt" sz="half" idx="10"/>
          </p:nvPr>
        </p:nvSpPr>
        <p:spPr/>
        <p:txBody>
          <a:bodyPr/>
          <a:lstStyle/>
          <a:p>
            <a:fld id="{5E73A0EA-7DC7-4964-BB97-B173EF3B859A}" type="datetimeFigureOut">
              <a:rPr lang="en-US" smtClean="0"/>
              <a:pPr/>
              <a:t>8/20/2020</a:t>
            </a:fld>
            <a:endParaRPr lang="en-US" dirty="0"/>
          </a:p>
        </p:txBody>
      </p:sp>
      <p:sp>
        <p:nvSpPr>
          <p:cNvPr id="1048711" name="Footer Placeholder 5"/>
          <p:cNvSpPr>
            <a:spLocks noGrp="1"/>
          </p:cNvSpPr>
          <p:nvPr>
            <p:ph type="ftr" sz="quarter" idx="11"/>
          </p:nvPr>
        </p:nvSpPr>
        <p:spPr/>
        <p:txBody>
          <a:bodyPr/>
          <a:lstStyle/>
          <a:p>
            <a:endParaRPr lang="en-US" dirty="0"/>
          </a:p>
        </p:txBody>
      </p:sp>
      <p:sp>
        <p:nvSpPr>
          <p:cNvPr id="1048712"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713"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3" name="Group 1"/>
          <p:cNvGrpSpPr/>
          <p:nvPr/>
        </p:nvGrpSpPr>
        <p:grpSpPr>
          <a:xfrm>
            <a:off x="-1588" y="0"/>
            <a:ext cx="12193588" cy="6861555"/>
            <a:chOff x="-1588" y="0"/>
            <a:chExt cx="12193588" cy="6861555"/>
          </a:xfrm>
        </p:grpSpPr>
        <p:sp>
          <p:nvSpPr>
            <p:cNvPr id="1048576"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48577" name="Oval 20"/>
            <p:cNvSpPr/>
            <p:nvPr/>
          </p:nvSpPr>
          <p:spPr>
            <a:xfrm>
              <a:off x="8761412" y="1828800"/>
              <a:ext cx="2819400" cy="2819400"/>
            </a:xfrm>
            <a:prstGeom prst="ellipse">
              <a:avLst/>
            </a:prstGeom>
            <a:gradFill flip="none" rotWithShape="1">
              <a:gsLst>
                <a:gs pos="0">
                  <a:schemeClr val="accent5">
                    <a:alpha val="7000"/>
                  </a:schemeClr>
                </a:gs>
                <a:gs pos="36000">
                  <a:schemeClr val="accent5">
                    <a:alpha val="6000"/>
                  </a:schemeClr>
                </a:gs>
                <a:gs pos="69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78" name="Oval 22"/>
            <p:cNvSpPr/>
            <p:nvPr/>
          </p:nvSpPr>
          <p:spPr>
            <a:xfrm>
              <a:off x="8761412" y="5870955"/>
              <a:ext cx="990600" cy="990600"/>
            </a:xfrm>
            <a:prstGeom prst="ellipse">
              <a:avLst/>
            </a:prstGeom>
            <a:gradFill flip="none" rotWithShape="1">
              <a:gsLst>
                <a:gs pos="0">
                  <a:schemeClr val="accent5">
                    <a:alpha val="14000"/>
                  </a:schemeClr>
                </a:gs>
                <a:gs pos="36000">
                  <a:schemeClr val="accent5">
                    <a:alpha val="7000"/>
                  </a:schemeClr>
                </a:gs>
                <a:gs pos="66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79" name="Oval 19"/>
            <p:cNvSpPr/>
            <p:nvPr/>
          </p:nvSpPr>
          <p:spPr>
            <a:xfrm>
              <a:off x="-1588" y="2667000"/>
              <a:ext cx="4191000" cy="4191000"/>
            </a:xfrm>
            <a:prstGeom prst="ellipse">
              <a:avLst/>
            </a:prstGeom>
            <a:gradFill flip="none" rotWithShape="1">
              <a:gsLst>
                <a:gs pos="0">
                  <a:schemeClr val="accent5">
                    <a:alpha val="11000"/>
                  </a:schemeClr>
                </a:gs>
                <a:gs pos="36000">
                  <a:schemeClr val="accent5">
                    <a:alpha val="10000"/>
                  </a:schemeClr>
                </a:gs>
                <a:gs pos="75000">
                  <a:schemeClr val="accent5">
                    <a:alpha val="0"/>
                  </a:schemeClr>
                </a:gs>
              </a:gsLst>
              <a:path path="circle">
                <a:fillToRect l="50000" t="50000" r="50000" b="50000"/>
              </a:path>
            </a:gradFill>
            <a:ln>
              <a:noFill/>
            </a:ln>
            <a:effectLst/>
          </p:spPr>
          <p:style>
            <a:lnRef idx="1">
              <a:schemeClr val="accent1"/>
            </a:lnRef>
            <a:fillRef idx="3">
              <a:schemeClr val="accent1"/>
            </a:fillRef>
            <a:effectRef idx="2">
              <a:schemeClr val="accent1"/>
            </a:effectRef>
            <a:fontRef idx="minor">
              <a:schemeClr val="lt1"/>
            </a:fontRef>
          </p:style>
        </p:sp>
        <p:sp>
          <p:nvSpPr>
            <p:cNvPr id="104858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48581"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04858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8583"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48584"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85"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30EF52CC-F3D9-41D4-BCE4-C208E61A3F31}" type="datetimeFigureOut">
              <a:rPr lang="en-US" smtClean="0"/>
              <a:pPr/>
              <a:t>8/20/2020</a:t>
            </a:fld>
            <a:endParaRPr lang="en-US" dirty="0"/>
          </a:p>
        </p:txBody>
      </p:sp>
      <p:sp>
        <p:nvSpPr>
          <p:cNvPr id="1048586"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dirty="0"/>
          </a:p>
        </p:txBody>
      </p:sp>
      <p:sp>
        <p:nvSpPr>
          <p:cNvPr id="1048587"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48588"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ctrTitle"/>
          </p:nvPr>
        </p:nvSpPr>
        <p:spPr>
          <a:xfrm>
            <a:off x="715617" y="1219199"/>
            <a:ext cx="10177670" cy="4320210"/>
          </a:xfrm>
        </p:spPr>
        <p:txBody>
          <a:bodyPr>
            <a:normAutofit/>
          </a:bodyPr>
          <a:lstStyle/>
          <a:p>
            <a:pPr algn="ctr"/>
            <a:r>
              <a:rPr lang="en-US" sz="2400" b="1" dirty="0" smtClean="0">
                <a:solidFill>
                  <a:schemeClr val="bg1"/>
                </a:solidFill>
                <a:latin typeface="Times New Roman" pitchFamily="18" charset="0"/>
                <a:cs typeface="Times New Roman" pitchFamily="18" charset="0"/>
              </a:rPr>
              <a:t>Unit 4: Plant Anatomy-I</a:t>
            </a:r>
            <a:br>
              <a:rPr lang="en-US" sz="2400" b="1" dirty="0" smtClean="0">
                <a:solidFill>
                  <a:schemeClr val="bg1"/>
                </a:solidFill>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Topic: Simple Tissues </a:t>
            </a:r>
            <a:r>
              <a:rPr lang="en-US" sz="2400" b="1" dirty="0" smtClean="0">
                <a:solidFill>
                  <a:schemeClr val="bg1"/>
                </a:solidFill>
                <a:latin typeface="Times New Roman" pitchFamily="18" charset="0"/>
                <a:cs typeface="Times New Roman" pitchFamily="18" charset="0"/>
              </a:rPr>
              <a:t>(</a:t>
            </a:r>
            <a:r>
              <a:rPr lang="en-US" sz="2400" b="1" dirty="0" err="1" smtClean="0">
                <a:solidFill>
                  <a:schemeClr val="bg1"/>
                </a:solidFill>
                <a:latin typeface="Times New Roman" pitchFamily="18" charset="0"/>
                <a:cs typeface="Times New Roman" pitchFamily="18" charset="0"/>
              </a:rPr>
              <a:t>Collenchyma</a:t>
            </a:r>
            <a:r>
              <a:rPr lang="en-US" sz="2400" b="1" dirty="0" smtClean="0">
                <a:solidFill>
                  <a:schemeClr val="bg1"/>
                </a:solidFill>
                <a:latin typeface="Times New Roman" pitchFamily="18" charset="0"/>
                <a:cs typeface="Times New Roman" pitchFamily="18" charset="0"/>
              </a:rPr>
              <a:t> &amp;  </a:t>
            </a:r>
            <a:r>
              <a:rPr lang="en-US" sz="2400" b="1" dirty="0" err="1" smtClean="0">
                <a:solidFill>
                  <a:schemeClr val="bg1"/>
                </a:solidFill>
                <a:latin typeface="Times New Roman" pitchFamily="18" charset="0"/>
                <a:cs typeface="Times New Roman" pitchFamily="18" charset="0"/>
              </a:rPr>
              <a:t>Sclerenchyma</a:t>
            </a:r>
            <a:r>
              <a:rPr lang="en-US" sz="2400" b="1" dirty="0" smtClean="0">
                <a:solidFill>
                  <a:schemeClr val="bg1"/>
                </a:solidFill>
                <a:latin typeface="Times New Roman" pitchFamily="18" charset="0"/>
                <a:cs typeface="Times New Roman" pitchFamily="18" charset="0"/>
              </a:rPr>
              <a:t> Tissues</a:t>
            </a:r>
            <a:r>
              <a:rPr lang="en-US" sz="2400" b="1" dirty="0" smtClean="0">
                <a:solidFill>
                  <a:schemeClr val="bg1"/>
                </a:solidFill>
                <a:latin typeface="Times New Roman" pitchFamily="18" charset="0"/>
                <a:cs typeface="Times New Roman" pitchFamily="18" charset="0"/>
              </a:rPr>
              <a:t>)</a:t>
            </a:r>
            <a:br>
              <a:rPr lang="en-US" sz="2400" b="1" dirty="0" smtClean="0">
                <a:solidFill>
                  <a:schemeClr val="bg1"/>
                </a:solidFill>
                <a:latin typeface="Times New Roman" pitchFamily="18" charset="0"/>
                <a:cs typeface="Times New Roman" pitchFamily="18" charset="0"/>
              </a:rPr>
            </a:br>
            <a:r>
              <a:rPr lang="en-US" sz="2400" b="1" dirty="0" err="1" smtClean="0">
                <a:solidFill>
                  <a:schemeClr val="bg1"/>
                </a:solidFill>
                <a:latin typeface="Times New Roman" pitchFamily="18" charset="0"/>
                <a:cs typeface="Times New Roman" pitchFamily="18" charset="0"/>
              </a:rPr>
              <a:t>B.Ed</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Hons</a:t>
            </a:r>
            <a:r>
              <a:rPr lang="en-US" sz="2400" b="1" dirty="0" smtClean="0">
                <a:solidFill>
                  <a:schemeClr val="bg1"/>
                </a:solidFill>
                <a:latin typeface="Times New Roman" pitchFamily="18" charset="0"/>
                <a:cs typeface="Times New Roman" pitchFamily="18" charset="0"/>
              </a:rPr>
              <a:t>) Secondary</a:t>
            </a:r>
            <a:br>
              <a:rPr lang="en-US" sz="2400" b="1" dirty="0" smtClean="0">
                <a:solidFill>
                  <a:schemeClr val="bg1"/>
                </a:solidFill>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Semester III</a:t>
            </a:r>
            <a:br>
              <a:rPr lang="en-US" sz="2400" b="1" dirty="0" smtClean="0">
                <a:solidFill>
                  <a:schemeClr val="bg1"/>
                </a:solidFill>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Subject: Advance Biology I</a:t>
            </a:r>
            <a:br>
              <a:rPr lang="en-US" sz="2400" b="1" dirty="0" smtClean="0">
                <a:solidFill>
                  <a:schemeClr val="bg1"/>
                </a:solidFill>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Course Title: Plant </a:t>
            </a:r>
            <a:r>
              <a:rPr lang="en-US" sz="2400" b="1" dirty="0" err="1" smtClean="0">
                <a:solidFill>
                  <a:schemeClr val="bg1"/>
                </a:solidFill>
                <a:latin typeface="Times New Roman" pitchFamily="18" charset="0"/>
                <a:cs typeface="Times New Roman" pitchFamily="18" charset="0"/>
              </a:rPr>
              <a:t>Systematics</a:t>
            </a:r>
            <a:r>
              <a:rPr lang="en-US" sz="2400" b="1" dirty="0" smtClean="0">
                <a:solidFill>
                  <a:schemeClr val="bg1"/>
                </a:solidFill>
                <a:latin typeface="Times New Roman" pitchFamily="18" charset="0"/>
                <a:cs typeface="Times New Roman" pitchFamily="18" charset="0"/>
              </a:rPr>
              <a:t> and Anatomy</a:t>
            </a:r>
            <a:br>
              <a:rPr lang="en-US" sz="2400" b="1" dirty="0" smtClean="0">
                <a:solidFill>
                  <a:schemeClr val="bg1"/>
                </a:solidFill>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Represented By: Ms Sidra </a:t>
            </a:r>
            <a:r>
              <a:rPr lang="en-US" sz="2400" b="1" dirty="0" err="1" smtClean="0">
                <a:solidFill>
                  <a:schemeClr val="bg1"/>
                </a:solidFill>
                <a:latin typeface="Times New Roman" pitchFamily="18" charset="0"/>
                <a:cs typeface="Times New Roman" pitchFamily="18" charset="0"/>
              </a:rPr>
              <a:t>Younis</a:t>
            </a:r>
            <a:r>
              <a:rPr lang="en-US" sz="2400" b="1" dirty="0" smtClean="0">
                <a:solidFill>
                  <a:schemeClr val="bg1"/>
                </a:solidFill>
                <a:latin typeface="Times New Roman" pitchFamily="18" charset="0"/>
                <a:cs typeface="Times New Roman" pitchFamily="18" charset="0"/>
              </a:rPr>
              <a:t>                                                                         Department of  Education (Planning and Development)</a:t>
            </a:r>
            <a:br>
              <a:rPr lang="en-US" sz="2400" b="1" dirty="0" smtClean="0">
                <a:solidFill>
                  <a:schemeClr val="bg1"/>
                </a:solidFill>
                <a:latin typeface="Times New Roman" pitchFamily="18" charset="0"/>
                <a:cs typeface="Times New Roman" pitchFamily="18" charset="0"/>
              </a:rPr>
            </a:br>
            <a:r>
              <a:rPr lang="en-US" sz="2400" b="1" dirty="0" smtClean="0">
                <a:solidFill>
                  <a:schemeClr val="bg1"/>
                </a:solidFill>
                <a:latin typeface="Times New Roman" pitchFamily="18" charset="0"/>
                <a:cs typeface="Times New Roman" pitchFamily="18" charset="0"/>
              </a:rPr>
              <a:t>Lahore College for Women University, Lahore</a:t>
            </a:r>
            <a:r>
              <a:rPr lang="zh-CN" altLang="en-US" sz="2400" b="1" dirty="0" smtClean="0"/>
              <a:t/>
            </a:r>
            <a:br>
              <a:rPr lang="zh-CN" altLang="en-US" sz="2400" b="1" dirty="0" smtClean="0"/>
            </a:br>
            <a:r>
              <a:rPr lang="en-US" sz="2400" b="1" dirty="0" smtClean="0">
                <a:latin typeface="Times New Roman" pitchFamily="18" charset="0"/>
                <a:ea typeface="Tahoma" pitchFamily="34" charset="0"/>
                <a:cs typeface="Times New Roman" pitchFamily="18" charset="0"/>
              </a:rPr>
              <a:t/>
            </a:r>
            <a:br>
              <a:rPr lang="en-US" sz="2400" b="1" dirty="0" smtClean="0">
                <a:latin typeface="Times New Roman" pitchFamily="18" charset="0"/>
                <a:ea typeface="Tahoma" pitchFamily="34" charset="0"/>
                <a:cs typeface="Times New Roman" pitchFamily="18" charset="0"/>
              </a:rPr>
            </a:br>
            <a:endParaRPr lang="x-none" sz="24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pPr algn="ctr"/>
            <a:r>
              <a:rPr lang="en-US" sz="4400" dirty="0" err="1" smtClean="0">
                <a:solidFill>
                  <a:schemeClr val="bg1"/>
                </a:solidFill>
                <a:latin typeface="Times New Roman" panose="02020603050405020304" pitchFamily="18" charset="0"/>
                <a:cs typeface="Times New Roman" panose="02020603050405020304" pitchFamily="18" charset="0"/>
              </a:rPr>
              <a:t>Collenchyma</a:t>
            </a:r>
            <a:r>
              <a:rPr lang="en-US" sz="4400" dirty="0" smtClean="0">
                <a:solidFill>
                  <a:schemeClr val="bg1"/>
                </a:solidFill>
                <a:latin typeface="Times New Roman" panose="02020603050405020304" pitchFamily="18" charset="0"/>
                <a:cs typeface="Times New Roman" panose="02020603050405020304" pitchFamily="18" charset="0"/>
              </a:rPr>
              <a:t> Tissues</a:t>
            </a:r>
            <a:endParaRPr lang="x-none" sz="4400" dirty="0">
              <a:solidFill>
                <a:schemeClr val="bg1"/>
              </a:solidFill>
              <a:latin typeface="Times New Roman" panose="02020603050405020304" pitchFamily="18" charset="0"/>
              <a:cs typeface="Times New Roman" panose="02020603050405020304" pitchFamily="18" charset="0"/>
            </a:endParaRPr>
          </a:p>
        </p:txBody>
      </p:sp>
      <p:sp>
        <p:nvSpPr>
          <p:cNvPr id="1048610" name="Content Placeholder 2"/>
          <p:cNvSpPr>
            <a:spLocks noGrp="1"/>
          </p:cNvSpPr>
          <p:nvPr>
            <p:ph idx="1"/>
          </p:nvPr>
        </p:nvSpPr>
        <p:spPr>
          <a:xfrm>
            <a:off x="535577" y="2305877"/>
            <a:ext cx="5969726" cy="4346713"/>
          </a:xfrm>
        </p:spPr>
        <p:txBody>
          <a:bodyPr>
            <a:normAutofit/>
          </a:bodyPr>
          <a:lstStyle/>
          <a:p>
            <a:pPr>
              <a:buFont typeface="Arial" panose="020B0604020202020204" pitchFamily="34" charset="0"/>
              <a:buChar char="•"/>
            </a:pPr>
            <a:r>
              <a:rPr lang="en-US" sz="2400" dirty="0" err="1" smtClean="0">
                <a:solidFill>
                  <a:schemeClr val="tx1"/>
                </a:solidFill>
              </a:rPr>
              <a:t>Collenchyma</a:t>
            </a:r>
            <a:r>
              <a:rPr lang="en-US" sz="2400" dirty="0" smtClean="0">
                <a:solidFill>
                  <a:schemeClr val="tx1"/>
                </a:solidFill>
              </a:rPr>
              <a:t> is a simple, permanent tissue typically found in the shoots and leaves of plants. </a:t>
            </a:r>
            <a:r>
              <a:rPr lang="en-US" sz="2400" dirty="0" err="1" smtClean="0">
                <a:solidFill>
                  <a:schemeClr val="tx1"/>
                </a:solidFill>
              </a:rPr>
              <a:t>Collenchyma</a:t>
            </a:r>
            <a:r>
              <a:rPr lang="en-US" sz="2400" dirty="0" smtClean="0">
                <a:solidFill>
                  <a:schemeClr val="tx1"/>
                </a:solidFill>
              </a:rPr>
              <a:t> cells are thin-walled but the corners of the cell wall are thickened with cellulose. This tissue gives strength, particularly in growing shoots and leaves due to the thickened corners. The cells are tightly packed and have fewer inter-cellular spaces</a:t>
            </a:r>
            <a:r>
              <a:rPr lang="en-US" sz="2400" dirty="0" smtClean="0">
                <a:solidFill>
                  <a:schemeClr val="tx1"/>
                </a:solidFill>
              </a:rPr>
              <a:t>.</a:t>
            </a:r>
          </a:p>
          <a:p>
            <a:pPr>
              <a:buFont typeface="Arial" panose="020B0604020202020204" pitchFamily="34" charset="0"/>
              <a:buChar char="•"/>
            </a:pPr>
            <a:endParaRPr lang="x-none" sz="2400" b="1" dirty="0">
              <a:latin typeface="Times New Roman" panose="02020603050405020304" pitchFamily="18" charset="0"/>
              <a:cs typeface="Times New Roman" panose="02020603050405020304" pitchFamily="18" charset="0"/>
            </a:endParaRPr>
          </a:p>
        </p:txBody>
      </p:sp>
      <p:pic>
        <p:nvPicPr>
          <p:cNvPr id="1026" name="Picture 2" descr="C:\Users\User\Desktop\IChU5zJ.jpg"/>
          <p:cNvPicPr>
            <a:picLocks noChangeAspect="1" noChangeArrowheads="1"/>
          </p:cNvPicPr>
          <p:nvPr/>
        </p:nvPicPr>
        <p:blipFill>
          <a:blip r:embed="rId2"/>
          <a:srcRect/>
          <a:stretch>
            <a:fillRect/>
          </a:stretch>
        </p:blipFill>
        <p:spPr bwMode="auto">
          <a:xfrm>
            <a:off x="6949440" y="2468334"/>
            <a:ext cx="4728754" cy="368427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901336" y="535577"/>
          <a:ext cx="10006150" cy="5737207"/>
        </p:xfrm>
        <a:graphic>
          <a:graphicData uri="http://schemas.openxmlformats.org/drawingml/2006/table">
            <a:tbl>
              <a:tblPr firstRow="1" bandRow="1">
                <a:tableStyleId>{5C22544A-7EE6-4342-B048-85BDC9FD1C3A}</a:tableStyleId>
              </a:tblPr>
              <a:tblGrid>
                <a:gridCol w="5003075"/>
                <a:gridCol w="5003075"/>
              </a:tblGrid>
              <a:tr h="1087133">
                <a:tc>
                  <a:txBody>
                    <a:bodyPr/>
                    <a:lstStyle/>
                    <a:p>
                      <a:pPr algn="ctr"/>
                      <a:r>
                        <a:rPr lang="en-US" sz="2400" dirty="0" err="1" smtClean="0"/>
                        <a:t>Collenchyma</a:t>
                      </a:r>
                      <a:r>
                        <a:rPr lang="en-US" sz="2400" dirty="0" smtClean="0"/>
                        <a:t> </a:t>
                      </a:r>
                      <a:endParaRPr lang="en-US" sz="2400" dirty="0"/>
                    </a:p>
                  </a:txBody>
                  <a:tcPr/>
                </a:tc>
                <a:tc>
                  <a:txBody>
                    <a:bodyPr/>
                    <a:lstStyle/>
                    <a:p>
                      <a:pPr algn="ctr"/>
                      <a:endParaRPr lang="en-US" dirty="0"/>
                    </a:p>
                  </a:txBody>
                  <a:tcPr/>
                </a:tc>
              </a:tr>
              <a:tr h="1087133">
                <a:tc>
                  <a:txBody>
                    <a:bodyPr/>
                    <a:lstStyle/>
                    <a:p>
                      <a:pPr algn="ctr"/>
                      <a:r>
                        <a:rPr lang="en-US" sz="2800" b="1" dirty="0" smtClean="0"/>
                        <a:t>Structure </a:t>
                      </a:r>
                      <a:endParaRPr lang="en-US" sz="2800" b="1" dirty="0"/>
                    </a:p>
                  </a:txBody>
                  <a:tcPr/>
                </a:tc>
                <a:tc>
                  <a:txBody>
                    <a:bodyPr/>
                    <a:lstStyle/>
                    <a:p>
                      <a:pPr algn="ctr"/>
                      <a:r>
                        <a:rPr lang="en-US" sz="2800" b="1" dirty="0" smtClean="0"/>
                        <a:t>Function</a:t>
                      </a:r>
                      <a:endParaRPr lang="en-US" sz="2800" b="1" dirty="0"/>
                    </a:p>
                  </a:txBody>
                  <a:tcPr/>
                </a:tc>
              </a:tr>
              <a:tr h="1388675">
                <a:tc>
                  <a:txBody>
                    <a:bodyPr/>
                    <a:lstStyle/>
                    <a:p>
                      <a:pPr algn="ctr"/>
                      <a:r>
                        <a:rPr lang="en-US" sz="2000" b="0" i="0" kern="1200" dirty="0" smtClean="0">
                          <a:solidFill>
                            <a:schemeClr val="dk1"/>
                          </a:solidFill>
                          <a:latin typeface="+mn-lt"/>
                          <a:ea typeface="+mn-ea"/>
                          <a:cs typeface="+mn-cs"/>
                        </a:rPr>
                        <a:t>Cells are spherical, oval or polygonal in shape with no intercellular spaces.</a:t>
                      </a:r>
                      <a:endParaRPr lang="en-US" sz="2000" dirty="0"/>
                    </a:p>
                  </a:txBody>
                  <a:tcPr/>
                </a:tc>
                <a:tc>
                  <a:txBody>
                    <a:bodyPr/>
                    <a:lstStyle/>
                    <a:p>
                      <a:pPr algn="ctr"/>
                      <a:r>
                        <a:rPr lang="en-US" sz="2000" b="0" i="0" kern="1200" dirty="0" smtClean="0">
                          <a:solidFill>
                            <a:schemeClr val="dk1"/>
                          </a:solidFill>
                          <a:latin typeface="+mn-lt"/>
                          <a:ea typeface="+mn-ea"/>
                          <a:cs typeface="+mn-cs"/>
                        </a:rPr>
                        <a:t>This allows for close packing to provide structural support.</a:t>
                      </a:r>
                      <a:endParaRPr lang="en-US" sz="2000" dirty="0"/>
                    </a:p>
                  </a:txBody>
                  <a:tcPr/>
                </a:tc>
              </a:tr>
              <a:tr h="1087133">
                <a:tc>
                  <a:txBody>
                    <a:bodyPr/>
                    <a:lstStyle/>
                    <a:p>
                      <a:pPr algn="ctr"/>
                      <a:r>
                        <a:rPr lang="en-US" sz="2000" b="0" i="0" kern="1200" dirty="0" smtClean="0">
                          <a:solidFill>
                            <a:schemeClr val="dk1"/>
                          </a:solidFill>
                          <a:latin typeface="+mn-lt"/>
                          <a:ea typeface="+mn-ea"/>
                          <a:cs typeface="+mn-cs"/>
                        </a:rPr>
                        <a:t>Corners of cell wall are thickened, with cellulose and pectin deposits.</a:t>
                      </a:r>
                      <a:endParaRPr lang="en-US" sz="2000" dirty="0"/>
                    </a:p>
                  </a:txBody>
                  <a:tcPr/>
                </a:tc>
                <a:tc>
                  <a:txBody>
                    <a:bodyPr/>
                    <a:lstStyle/>
                    <a:p>
                      <a:pPr algn="ctr"/>
                      <a:r>
                        <a:rPr lang="en-US" sz="2000" b="0" i="0" kern="1200" dirty="0" smtClean="0">
                          <a:solidFill>
                            <a:schemeClr val="dk1"/>
                          </a:solidFill>
                          <a:latin typeface="+mn-lt"/>
                          <a:ea typeface="+mn-ea"/>
                          <a:cs typeface="+mn-cs"/>
                        </a:rPr>
                        <a:t>Provides mechanical strength.</a:t>
                      </a:r>
                      <a:endParaRPr lang="en-US" sz="2000" dirty="0"/>
                    </a:p>
                  </a:txBody>
                  <a:tcPr/>
                </a:tc>
              </a:tr>
              <a:tr h="1087133">
                <a:tc>
                  <a:txBody>
                    <a:bodyPr/>
                    <a:lstStyle/>
                    <a:p>
                      <a:pPr algn="ctr"/>
                      <a:r>
                        <a:rPr lang="en-US" sz="2000" b="0" i="0" kern="1200" dirty="0" smtClean="0">
                          <a:solidFill>
                            <a:schemeClr val="dk1"/>
                          </a:solidFill>
                          <a:latin typeface="+mn-lt"/>
                          <a:ea typeface="+mn-ea"/>
                          <a:cs typeface="+mn-cs"/>
                        </a:rPr>
                        <a:t>Cells are thin-walled on most sides.</a:t>
                      </a:r>
                      <a:endParaRPr lang="en-US" sz="2000" dirty="0"/>
                    </a:p>
                  </a:txBody>
                  <a:tcPr/>
                </a:tc>
                <a:tc>
                  <a:txBody>
                    <a:bodyPr/>
                    <a:lstStyle/>
                    <a:p>
                      <a:pPr algn="ctr"/>
                      <a:r>
                        <a:rPr lang="en-US" sz="2000" b="0" i="0" kern="1200" dirty="0" smtClean="0">
                          <a:solidFill>
                            <a:schemeClr val="dk1"/>
                          </a:solidFill>
                          <a:latin typeface="+mn-lt"/>
                          <a:ea typeface="+mn-ea"/>
                          <a:cs typeface="+mn-cs"/>
                        </a:rPr>
                        <a:t>Provides flexibility, allowing </a:t>
                      </a:r>
                      <a:r>
                        <a:rPr lang="en-US" sz="2000" b="0" i="0" u="none" strike="noStrike" kern="1200" dirty="0" smtClean="0">
                          <a:solidFill>
                            <a:schemeClr val="dk1"/>
                          </a:solidFill>
                          <a:latin typeface="+mn-lt"/>
                          <a:ea typeface="+mn-ea"/>
                          <a:cs typeface="+mn-cs"/>
                        </a:rPr>
                        <a:t>plant</a:t>
                      </a:r>
                      <a:r>
                        <a:rPr lang="en-US" sz="2000" b="0" i="0" kern="1200" dirty="0" smtClean="0">
                          <a:solidFill>
                            <a:schemeClr val="dk1"/>
                          </a:solidFill>
                          <a:latin typeface="+mn-lt"/>
                          <a:ea typeface="+mn-ea"/>
                          <a:cs typeface="+mn-cs"/>
                        </a:rPr>
                        <a:t> to bend in the wind.</a:t>
                      </a:r>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pPr algn="ctr"/>
            <a:r>
              <a:rPr lang="en-US" sz="4400" dirty="0" smtClean="0">
                <a:solidFill>
                  <a:schemeClr val="bg1"/>
                </a:solidFill>
                <a:latin typeface="Times New Roman" panose="02020603050405020304" pitchFamily="18" charset="0"/>
                <a:cs typeface="Times New Roman" panose="02020603050405020304" pitchFamily="18" charset="0"/>
              </a:rPr>
              <a:t>Functions of </a:t>
            </a:r>
            <a:r>
              <a:rPr lang="en-US" sz="4400" dirty="0" err="1" smtClean="0">
                <a:solidFill>
                  <a:schemeClr val="bg1"/>
                </a:solidFill>
                <a:latin typeface="Times New Roman" panose="02020603050405020304" pitchFamily="18" charset="0"/>
                <a:cs typeface="Times New Roman" panose="02020603050405020304" pitchFamily="18" charset="0"/>
              </a:rPr>
              <a:t>Collenchyma</a:t>
            </a:r>
            <a:r>
              <a:rPr lang="en-US" sz="4400" dirty="0" smtClean="0">
                <a:solidFill>
                  <a:schemeClr val="bg1"/>
                </a:solidFill>
                <a:latin typeface="Times New Roman" panose="02020603050405020304" pitchFamily="18" charset="0"/>
                <a:cs typeface="Times New Roman" panose="02020603050405020304" pitchFamily="18" charset="0"/>
              </a:rPr>
              <a:t> Tissues</a:t>
            </a:r>
            <a:endParaRPr lang="x-none" sz="4400" dirty="0">
              <a:solidFill>
                <a:schemeClr val="bg1"/>
              </a:solidFill>
              <a:latin typeface="Times New Roman" panose="02020603050405020304" pitchFamily="18" charset="0"/>
              <a:cs typeface="Times New Roman" panose="02020603050405020304" pitchFamily="18" charset="0"/>
            </a:endParaRPr>
          </a:p>
        </p:txBody>
      </p:sp>
      <p:sp>
        <p:nvSpPr>
          <p:cNvPr id="1048610" name="Content Placeholder 2"/>
          <p:cNvSpPr>
            <a:spLocks noGrp="1"/>
          </p:cNvSpPr>
          <p:nvPr>
            <p:ph idx="1"/>
          </p:nvPr>
        </p:nvSpPr>
        <p:spPr>
          <a:xfrm>
            <a:off x="535577" y="2305877"/>
            <a:ext cx="11155680" cy="4346713"/>
          </a:xfrm>
        </p:spPr>
        <p:txBody>
          <a:bodyPr>
            <a:normAutofit/>
          </a:bodyPr>
          <a:lstStyle/>
          <a:p>
            <a:r>
              <a:rPr lang="en-US" sz="2400" dirty="0" err="1" smtClean="0">
                <a:solidFill>
                  <a:schemeClr val="tx1"/>
                </a:solidFill>
              </a:rPr>
              <a:t>Collenchyma</a:t>
            </a:r>
            <a:r>
              <a:rPr lang="en-US" sz="2400" dirty="0" smtClean="0">
                <a:solidFill>
                  <a:schemeClr val="tx1"/>
                </a:solidFill>
              </a:rPr>
              <a:t> cells provide structural support, protecting the plant by serving as an inner framework, much like bones do for humans and other animals. Plants are exposed to numerous structural challenges and without these cells, most plants would be too fragile to withstand the damage caused by heavy rains, high winds, and other stresses.</a:t>
            </a:r>
          </a:p>
          <a:p>
            <a:r>
              <a:rPr lang="en-US" sz="2400" dirty="0" smtClean="0">
                <a:solidFill>
                  <a:schemeClr val="tx1"/>
                </a:solidFill>
              </a:rPr>
              <a:t>The thickened walls of the </a:t>
            </a:r>
            <a:r>
              <a:rPr lang="en-US" sz="2400" dirty="0" err="1" smtClean="0">
                <a:solidFill>
                  <a:schemeClr val="tx1"/>
                </a:solidFill>
              </a:rPr>
              <a:t>collenchyma</a:t>
            </a:r>
            <a:r>
              <a:rPr lang="en-US" sz="2400" dirty="0" smtClean="0">
                <a:solidFill>
                  <a:schemeClr val="tx1"/>
                </a:solidFill>
              </a:rPr>
              <a:t> cells enable them to provide additional support to the areas where they are found. </a:t>
            </a:r>
            <a:endParaRPr lang="en-US" sz="2400" dirty="0" smtClean="0">
              <a:solidFill>
                <a:schemeClr val="tx1"/>
              </a:solidFill>
            </a:endParaRPr>
          </a:p>
          <a:p>
            <a:r>
              <a:rPr lang="en-US" sz="2400" dirty="0" smtClean="0">
                <a:solidFill>
                  <a:schemeClr val="tx1"/>
                </a:solidFill>
              </a:rPr>
              <a:t>Most </a:t>
            </a:r>
            <a:r>
              <a:rPr lang="en-US" sz="2400" dirty="0" smtClean="0">
                <a:solidFill>
                  <a:schemeClr val="tx1"/>
                </a:solidFill>
              </a:rPr>
              <a:t>notably, </a:t>
            </a:r>
            <a:r>
              <a:rPr lang="en-US" sz="2400" b="1" dirty="0" err="1" smtClean="0">
                <a:solidFill>
                  <a:schemeClr val="tx1"/>
                </a:solidFill>
              </a:rPr>
              <a:t>collenchyma</a:t>
            </a:r>
            <a:r>
              <a:rPr lang="en-US" sz="2400" b="1" dirty="0" smtClean="0">
                <a:solidFill>
                  <a:schemeClr val="tx1"/>
                </a:solidFill>
              </a:rPr>
              <a:t> cells</a:t>
            </a:r>
            <a:r>
              <a:rPr lang="en-US" sz="2400" dirty="0" smtClean="0">
                <a:solidFill>
                  <a:schemeClr val="tx1"/>
                </a:solidFill>
              </a:rPr>
              <a:t> serve growing parts of the plant, such as shoots and leaves, both by providing support and by filling in vacant spaces that will be used for later growth</a:t>
            </a:r>
            <a:r>
              <a:rPr lang="en-US" sz="2400" dirty="0" smtClean="0">
                <a:solidFill>
                  <a:schemeClr val="tx1"/>
                </a:solidFill>
              </a:rPr>
              <a:t>.</a:t>
            </a:r>
            <a:r>
              <a:rPr lang="en-US" sz="2400" dirty="0" smtClean="0">
                <a:solidFill>
                  <a:schemeClr val="tx1"/>
                </a:solidFill>
              </a:rPr>
              <a:t> </a:t>
            </a:r>
          </a:p>
          <a:p>
            <a:pPr>
              <a:buFont typeface="Arial" panose="020B0604020202020204" pitchFamily="34" charset="0"/>
              <a:buChar char="•"/>
            </a:pPr>
            <a:endParaRPr lang="x-none" sz="24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pPr algn="ctr"/>
            <a:r>
              <a:rPr lang="en-US" sz="4400" dirty="0" err="1" smtClean="0">
                <a:solidFill>
                  <a:schemeClr val="bg1"/>
                </a:solidFill>
                <a:latin typeface="Times New Roman" panose="02020603050405020304" pitchFamily="18" charset="0"/>
                <a:cs typeface="Times New Roman" panose="02020603050405020304" pitchFamily="18" charset="0"/>
              </a:rPr>
              <a:t>Sclerenchyma</a:t>
            </a:r>
            <a:endParaRPr lang="x-none" sz="4400" dirty="0">
              <a:solidFill>
                <a:schemeClr val="bg1"/>
              </a:solidFill>
              <a:latin typeface="Times New Roman" panose="02020603050405020304" pitchFamily="18" charset="0"/>
              <a:cs typeface="Times New Roman" panose="02020603050405020304" pitchFamily="18" charset="0"/>
            </a:endParaRPr>
          </a:p>
        </p:txBody>
      </p:sp>
      <p:sp>
        <p:nvSpPr>
          <p:cNvPr id="1048610" name="Content Placeholder 2"/>
          <p:cNvSpPr>
            <a:spLocks noGrp="1"/>
          </p:cNvSpPr>
          <p:nvPr>
            <p:ph idx="1"/>
          </p:nvPr>
        </p:nvSpPr>
        <p:spPr>
          <a:xfrm>
            <a:off x="535577" y="2305877"/>
            <a:ext cx="11155680" cy="4346713"/>
          </a:xfrm>
        </p:spPr>
        <p:txBody>
          <a:bodyPr>
            <a:normAutofit/>
          </a:bodyPr>
          <a:lstStyle/>
          <a:p>
            <a:pPr>
              <a:buFont typeface="Arial" panose="020B0604020202020204" pitchFamily="34" charset="0"/>
              <a:buChar char="•"/>
            </a:pPr>
            <a:r>
              <a:rPr lang="en-US" sz="2400" b="1" dirty="0" err="1" smtClean="0">
                <a:solidFill>
                  <a:schemeClr val="tx1"/>
                </a:solidFill>
              </a:rPr>
              <a:t>Sclerenchyma</a:t>
            </a:r>
            <a:r>
              <a:rPr lang="en-US" sz="2400" dirty="0" smtClean="0">
                <a:solidFill>
                  <a:schemeClr val="tx1"/>
                </a:solidFill>
              </a:rPr>
              <a:t>, in plants, support </a:t>
            </a:r>
            <a:r>
              <a:rPr lang="en-US" sz="2400" dirty="0" smtClean="0">
                <a:solidFill>
                  <a:schemeClr val="tx1"/>
                </a:solidFill>
              </a:rPr>
              <a:t>tissue</a:t>
            </a:r>
            <a:r>
              <a:rPr lang="en-US" sz="2400" dirty="0" smtClean="0">
                <a:solidFill>
                  <a:schemeClr val="tx1"/>
                </a:solidFill>
              </a:rPr>
              <a:t> </a:t>
            </a:r>
            <a:r>
              <a:rPr lang="en-US" sz="2400" dirty="0" smtClean="0">
                <a:solidFill>
                  <a:schemeClr val="tx1"/>
                </a:solidFill>
              </a:rPr>
              <a:t>composed </a:t>
            </a:r>
            <a:r>
              <a:rPr lang="en-US" sz="2400" dirty="0" smtClean="0">
                <a:solidFill>
                  <a:schemeClr val="tx1"/>
                </a:solidFill>
              </a:rPr>
              <a:t>of any of various kinds of hard woody cells. Mature </a:t>
            </a:r>
            <a:r>
              <a:rPr lang="en-US" sz="2400" dirty="0" err="1" smtClean="0">
                <a:solidFill>
                  <a:schemeClr val="tx1"/>
                </a:solidFill>
              </a:rPr>
              <a:t>sclerenchyma</a:t>
            </a:r>
            <a:r>
              <a:rPr lang="en-US" sz="2400" dirty="0" smtClean="0">
                <a:solidFill>
                  <a:schemeClr val="tx1"/>
                </a:solidFill>
              </a:rPr>
              <a:t> cells are usually dead cells that have heavily thickened secondary walls containing lignin. The cells are rigid and </a:t>
            </a:r>
            <a:r>
              <a:rPr lang="en-US" sz="2400" dirty="0" err="1" smtClean="0">
                <a:solidFill>
                  <a:schemeClr val="tx1"/>
                </a:solidFill>
              </a:rPr>
              <a:t>nonstretchable</a:t>
            </a:r>
            <a:r>
              <a:rPr lang="en-US" sz="2400" dirty="0" smtClean="0">
                <a:solidFill>
                  <a:schemeClr val="tx1"/>
                </a:solidFill>
              </a:rPr>
              <a:t> and are usually found in </a:t>
            </a:r>
            <a:r>
              <a:rPr lang="en-US" sz="2400" dirty="0" err="1" smtClean="0">
                <a:solidFill>
                  <a:schemeClr val="tx1"/>
                </a:solidFill>
              </a:rPr>
              <a:t>nongrowing</a:t>
            </a:r>
            <a:r>
              <a:rPr lang="en-US" sz="2400" dirty="0" smtClean="0">
                <a:solidFill>
                  <a:schemeClr val="tx1"/>
                </a:solidFill>
              </a:rPr>
              <a:t> regions of plant bodies, such as the bark or mature stems. </a:t>
            </a:r>
            <a:r>
              <a:rPr lang="en-US" sz="2400" dirty="0" err="1" smtClean="0">
                <a:solidFill>
                  <a:schemeClr val="tx1"/>
                </a:solidFill>
              </a:rPr>
              <a:t>Sclerenchyma</a:t>
            </a:r>
            <a:r>
              <a:rPr lang="en-US" sz="2400" dirty="0" smtClean="0">
                <a:solidFill>
                  <a:schemeClr val="tx1"/>
                </a:solidFill>
              </a:rPr>
              <a:t> is one of the three types of ground, or fundamental, tissue in plants; the other two types are parenchyma (living thin-walled tissue) and </a:t>
            </a:r>
            <a:r>
              <a:rPr lang="en-US" sz="2400" u="sng" dirty="0" err="1" smtClean="0">
                <a:solidFill>
                  <a:schemeClr val="tx1"/>
                </a:solidFill>
              </a:rPr>
              <a:t>collenchym</a:t>
            </a:r>
            <a:r>
              <a:rPr lang="en-US" sz="2400" u="sng" dirty="0" err="1" smtClean="0">
                <a:solidFill>
                  <a:schemeClr val="tx1"/>
                </a:solidFill>
              </a:rPr>
              <a:t>a</a:t>
            </a:r>
            <a:r>
              <a:rPr lang="en-US" sz="2400" u="sng" dirty="0" smtClean="0">
                <a:solidFill>
                  <a:schemeClr val="tx1"/>
                </a:solidFill>
              </a:rPr>
              <a:t> </a:t>
            </a:r>
            <a:r>
              <a:rPr lang="en-US" sz="2400" dirty="0" smtClean="0">
                <a:solidFill>
                  <a:schemeClr val="tx1"/>
                </a:solidFill>
              </a:rPr>
              <a:t>(living support tissue with irregular walls). </a:t>
            </a:r>
            <a:r>
              <a:rPr lang="en-US" sz="2400" dirty="0" err="1" smtClean="0">
                <a:solidFill>
                  <a:schemeClr val="tx1"/>
                </a:solidFill>
              </a:rPr>
              <a:t>Sclerenchyma</a:t>
            </a:r>
            <a:r>
              <a:rPr lang="en-US" sz="2400" dirty="0" smtClean="0">
                <a:solidFill>
                  <a:schemeClr val="tx1"/>
                </a:solidFill>
              </a:rPr>
              <a:t> cells occur in many different shapes and sizes, but two main types occur: </a:t>
            </a:r>
            <a:r>
              <a:rPr lang="en-US" sz="2400" dirty="0" err="1" smtClean="0">
                <a:solidFill>
                  <a:schemeClr val="tx1"/>
                </a:solidFill>
              </a:rPr>
              <a:t>fibres</a:t>
            </a:r>
            <a:r>
              <a:rPr lang="en-US" sz="2400" dirty="0" smtClean="0">
                <a:solidFill>
                  <a:schemeClr val="tx1"/>
                </a:solidFill>
              </a:rPr>
              <a:t> and </a:t>
            </a:r>
            <a:r>
              <a:rPr lang="en-US" sz="2400" dirty="0" err="1" smtClean="0">
                <a:solidFill>
                  <a:schemeClr val="tx1"/>
                </a:solidFill>
              </a:rPr>
              <a:t>sclereids</a:t>
            </a:r>
            <a:r>
              <a:rPr lang="en-US" sz="2400" dirty="0" smtClean="0">
                <a:solidFill>
                  <a:schemeClr val="tx1"/>
                </a:solidFill>
              </a:rPr>
              <a:t>.</a:t>
            </a:r>
            <a:endParaRPr lang="x-none" sz="2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pPr algn="ctr"/>
            <a:r>
              <a:rPr lang="en-US" sz="4400" dirty="0" smtClean="0">
                <a:solidFill>
                  <a:schemeClr val="bg1"/>
                </a:solidFill>
                <a:latin typeface="Times New Roman" panose="02020603050405020304" pitchFamily="18" charset="0"/>
                <a:cs typeface="Times New Roman" panose="02020603050405020304" pitchFamily="18" charset="0"/>
              </a:rPr>
              <a:t>Fibers and </a:t>
            </a:r>
            <a:r>
              <a:rPr lang="en-US" sz="4400" dirty="0" err="1" smtClean="0">
                <a:solidFill>
                  <a:schemeClr val="bg1"/>
                </a:solidFill>
                <a:latin typeface="Times New Roman" panose="02020603050405020304" pitchFamily="18" charset="0"/>
                <a:cs typeface="Times New Roman" panose="02020603050405020304" pitchFamily="18" charset="0"/>
              </a:rPr>
              <a:t>Sclereides</a:t>
            </a:r>
            <a:endParaRPr lang="x-none" sz="4400" dirty="0">
              <a:solidFill>
                <a:schemeClr val="bg1"/>
              </a:solidFill>
              <a:latin typeface="Times New Roman" panose="02020603050405020304" pitchFamily="18" charset="0"/>
              <a:cs typeface="Times New Roman" panose="02020603050405020304" pitchFamily="18" charset="0"/>
            </a:endParaRPr>
          </a:p>
        </p:txBody>
      </p:sp>
      <p:sp>
        <p:nvSpPr>
          <p:cNvPr id="1048610" name="Content Placeholder 2"/>
          <p:cNvSpPr>
            <a:spLocks noGrp="1"/>
          </p:cNvSpPr>
          <p:nvPr>
            <p:ph idx="1"/>
          </p:nvPr>
        </p:nvSpPr>
        <p:spPr>
          <a:xfrm>
            <a:off x="535576" y="2305877"/>
            <a:ext cx="11469189" cy="4346713"/>
          </a:xfrm>
        </p:spPr>
        <p:txBody>
          <a:bodyPr>
            <a:normAutofit/>
          </a:bodyPr>
          <a:lstStyle/>
          <a:p>
            <a:pPr>
              <a:buFont typeface="Arial" panose="020B0604020202020204" pitchFamily="34" charset="0"/>
              <a:buChar char="•"/>
            </a:pPr>
            <a:r>
              <a:rPr lang="en-US" sz="2400" b="1" dirty="0" err="1" smtClean="0"/>
              <a:t>Fibres</a:t>
            </a:r>
            <a:r>
              <a:rPr lang="en-US" sz="2400" dirty="0" smtClean="0"/>
              <a:t> are greatly elongated cells whose long, tapering ends interlock, thus  </a:t>
            </a:r>
            <a:r>
              <a:rPr lang="en-US" sz="2400" dirty="0" smtClean="0"/>
              <a:t>providing </a:t>
            </a:r>
            <a:r>
              <a:rPr lang="en-US" sz="2400" dirty="0" smtClean="0"/>
              <a:t>maximum support to a plant. They often occur in bundles or strands and can be found almost anywhere in the plant body, including the stem, the roots, and the vascular bundles in leaves. Many of these </a:t>
            </a:r>
            <a:r>
              <a:rPr lang="en-US" sz="2400" dirty="0" err="1" smtClean="0"/>
              <a:t>fibres</a:t>
            </a:r>
            <a:r>
              <a:rPr lang="en-US" sz="2400" dirty="0" smtClean="0"/>
              <a:t>, including seed hairs, leaf </a:t>
            </a:r>
            <a:r>
              <a:rPr lang="en-US" sz="2400" dirty="0" err="1" smtClean="0"/>
              <a:t>fibres</a:t>
            </a:r>
            <a:r>
              <a:rPr lang="en-US" sz="2400" dirty="0" smtClean="0"/>
              <a:t>, and </a:t>
            </a:r>
            <a:r>
              <a:rPr lang="en-US" sz="2400" dirty="0" err="1" smtClean="0"/>
              <a:t>bast</a:t>
            </a:r>
            <a:r>
              <a:rPr lang="en-US" sz="2400" dirty="0" smtClean="0"/>
              <a:t> </a:t>
            </a:r>
            <a:r>
              <a:rPr lang="en-US" sz="2400" dirty="0" err="1" smtClean="0"/>
              <a:t>fibres</a:t>
            </a:r>
            <a:r>
              <a:rPr lang="en-US" sz="2400" dirty="0" smtClean="0"/>
              <a:t>, are important sources of raw material for textiles and other woven </a:t>
            </a:r>
            <a:r>
              <a:rPr lang="en-US" sz="2400" dirty="0" smtClean="0"/>
              <a:t>goods</a:t>
            </a:r>
            <a:r>
              <a:rPr lang="en-US" sz="2400" b="1" dirty="0" smtClean="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sz="2400" b="1" dirty="0" err="1" smtClean="0"/>
              <a:t>Sclereids</a:t>
            </a:r>
            <a:r>
              <a:rPr lang="en-US" sz="2400" dirty="0" smtClean="0"/>
              <a:t> are extremely variable in shape and are present in various tissues of </a:t>
            </a:r>
            <a:r>
              <a:rPr lang="en-US" sz="2400" dirty="0" smtClean="0"/>
              <a:t>the </a:t>
            </a:r>
            <a:r>
              <a:rPr lang="en-US" sz="2400" dirty="0" smtClean="0"/>
              <a:t>plant, such as the </a:t>
            </a:r>
            <a:r>
              <a:rPr lang="en-US" sz="2400" dirty="0" err="1" smtClean="0"/>
              <a:t>periderm</a:t>
            </a:r>
            <a:r>
              <a:rPr lang="en-US" sz="2400" dirty="0" smtClean="0"/>
              <a:t>, cortex, pith, xylem, and phloem. They also occur in leaves and fruits and constitute the hard shell of </a:t>
            </a:r>
            <a:r>
              <a:rPr lang="en-US" sz="2400" dirty="0" smtClean="0"/>
              <a:t>nuts and </a:t>
            </a:r>
            <a:r>
              <a:rPr lang="en-US" sz="2400" dirty="0" smtClean="0"/>
              <a:t>the outer hard coat of many seeds. Sometimes known as stone cells, </a:t>
            </a:r>
            <a:r>
              <a:rPr lang="en-US" sz="2400" dirty="0" err="1" smtClean="0"/>
              <a:t>sclereids</a:t>
            </a:r>
            <a:r>
              <a:rPr lang="en-US" sz="2400" dirty="0" smtClean="0"/>
              <a:t> are also </a:t>
            </a:r>
            <a:r>
              <a:rPr lang="en-US" sz="2400" dirty="0" smtClean="0"/>
              <a:t>responsible </a:t>
            </a:r>
            <a:r>
              <a:rPr lang="en-US" sz="2400" dirty="0" smtClean="0"/>
              <a:t>for the gritty texture of pears and guavas.</a:t>
            </a: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20140709145311_image016.jpg"/>
          <p:cNvPicPr>
            <a:picLocks noChangeAspect="1" noChangeArrowheads="1"/>
          </p:cNvPicPr>
          <p:nvPr/>
        </p:nvPicPr>
        <p:blipFill>
          <a:blip r:embed="rId2"/>
          <a:srcRect/>
          <a:stretch>
            <a:fillRect/>
          </a:stretch>
        </p:blipFill>
        <p:spPr bwMode="auto">
          <a:xfrm>
            <a:off x="6426925" y="2513783"/>
            <a:ext cx="5159829" cy="35996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1" name="Picture 3" descr="C:\Users\User\Desktop\Sclerenchyma.jpg"/>
          <p:cNvPicPr>
            <a:picLocks noChangeAspect="1" noChangeArrowheads="1"/>
          </p:cNvPicPr>
          <p:nvPr/>
        </p:nvPicPr>
        <p:blipFill>
          <a:blip r:embed="rId3"/>
          <a:srcRect/>
          <a:stretch>
            <a:fillRect/>
          </a:stretch>
        </p:blipFill>
        <p:spPr bwMode="auto">
          <a:xfrm>
            <a:off x="744584" y="2495005"/>
            <a:ext cx="5225142" cy="365760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pPr algn="ctr"/>
            <a:r>
              <a:rPr lang="en-US" sz="4400" dirty="0" smtClean="0">
                <a:solidFill>
                  <a:schemeClr val="bg1"/>
                </a:solidFill>
                <a:latin typeface="Times New Roman" panose="02020603050405020304" pitchFamily="18" charset="0"/>
                <a:cs typeface="Times New Roman" panose="02020603050405020304" pitchFamily="18" charset="0"/>
              </a:rPr>
              <a:t>Functions of </a:t>
            </a:r>
            <a:r>
              <a:rPr lang="en-US" sz="4400" dirty="0" err="1" smtClean="0">
                <a:solidFill>
                  <a:schemeClr val="bg1"/>
                </a:solidFill>
                <a:latin typeface="Times New Roman" panose="02020603050405020304" pitchFamily="18" charset="0"/>
                <a:cs typeface="Times New Roman" panose="02020603050405020304" pitchFamily="18" charset="0"/>
              </a:rPr>
              <a:t>Sclerenchyma</a:t>
            </a:r>
            <a:r>
              <a:rPr lang="en-US" sz="4400" dirty="0" smtClean="0">
                <a:solidFill>
                  <a:schemeClr val="bg1"/>
                </a:solidFill>
                <a:latin typeface="Times New Roman" panose="02020603050405020304" pitchFamily="18" charset="0"/>
                <a:cs typeface="Times New Roman" panose="02020603050405020304" pitchFamily="18" charset="0"/>
              </a:rPr>
              <a:t> Tissues</a:t>
            </a:r>
            <a:endParaRPr lang="x-none" sz="4400" dirty="0">
              <a:solidFill>
                <a:schemeClr val="bg1"/>
              </a:solidFill>
              <a:latin typeface="Times New Roman" panose="02020603050405020304" pitchFamily="18" charset="0"/>
              <a:cs typeface="Times New Roman" panose="02020603050405020304" pitchFamily="18" charset="0"/>
            </a:endParaRPr>
          </a:p>
        </p:txBody>
      </p:sp>
      <p:sp>
        <p:nvSpPr>
          <p:cNvPr id="1048610" name="Content Placeholder 2"/>
          <p:cNvSpPr>
            <a:spLocks noGrp="1"/>
          </p:cNvSpPr>
          <p:nvPr>
            <p:ph idx="1"/>
          </p:nvPr>
        </p:nvSpPr>
        <p:spPr>
          <a:xfrm>
            <a:off x="535576" y="2305877"/>
            <a:ext cx="11469189" cy="4346713"/>
          </a:xfrm>
        </p:spPr>
        <p:txBody>
          <a:bodyPr>
            <a:normAutofit/>
          </a:bodyPr>
          <a:lstStyle/>
          <a:p>
            <a:pPr>
              <a:buFont typeface="Wingdings" pitchFamily="2" charset="2"/>
              <a:buChar char="Ø"/>
            </a:pPr>
            <a:r>
              <a:rPr lang="en-US" sz="2400" dirty="0" err="1" smtClean="0"/>
              <a:t>Sclerenchyma</a:t>
            </a:r>
            <a:r>
              <a:rPr lang="en-US" sz="2400" dirty="0" smtClean="0"/>
              <a:t> is in general the mechanical tissue. </a:t>
            </a:r>
            <a:endParaRPr lang="en-US" sz="2400" dirty="0" smtClean="0"/>
          </a:p>
          <a:p>
            <a:pPr>
              <a:buFont typeface="Wingdings" pitchFamily="2" charset="2"/>
              <a:buChar char="Ø"/>
            </a:pPr>
            <a:r>
              <a:rPr lang="en-US" sz="2400" dirty="0" smtClean="0"/>
              <a:t>It </a:t>
            </a:r>
            <a:r>
              <a:rPr lang="en-US" sz="2400" dirty="0" smtClean="0"/>
              <a:t>is a thick walled tissue and provides mechanical support to the plant organs where present. </a:t>
            </a:r>
            <a:endParaRPr lang="en-US" sz="2400" dirty="0" smtClean="0"/>
          </a:p>
          <a:p>
            <a:pPr>
              <a:buFont typeface="Wingdings" pitchFamily="2" charset="2"/>
              <a:buChar char="Ø"/>
            </a:pPr>
            <a:r>
              <a:rPr lang="en-US" sz="2400" dirty="0" smtClean="0"/>
              <a:t>The </a:t>
            </a:r>
            <a:r>
              <a:rPr lang="en-US" sz="2400" dirty="0" smtClean="0"/>
              <a:t>walls are lignified mostly but in some cases thickening is due to cellulose. The plant organs can withstand bending without any damage because of </a:t>
            </a:r>
            <a:r>
              <a:rPr lang="en-US" sz="2400" dirty="0" err="1" smtClean="0"/>
              <a:t>sclerenchyma</a:t>
            </a:r>
            <a:r>
              <a:rPr lang="en-US" sz="2400" dirty="0" smtClean="0"/>
              <a:t>. The cells are dead as they are absent of protoplasmic contents.</a:t>
            </a:r>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240</Words>
  <Application>Microsoft Office PowerPoint</Application>
  <PresentationFormat>Custom</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Ion Boardroom</vt:lpstr>
      <vt:lpstr>Unit 4: Plant Anatomy-I Topic: Simple Tissues (Collenchyma &amp;  Sclerenchyma Tissues) B.Ed (Hons) Secondary Semester III Subject: Advance Biology I Course Title: Plant Systematics and Anatomy Represented By: Ms Sidra Younis                                                                         Department of  Education (Planning and Development) Lahore College for Women University, Lahore  </vt:lpstr>
      <vt:lpstr>Collenchyma Tissues</vt:lpstr>
      <vt:lpstr>Slide 3</vt:lpstr>
      <vt:lpstr>Functions of Collenchyma Tissues</vt:lpstr>
      <vt:lpstr>Sclerenchyma</vt:lpstr>
      <vt:lpstr>Fibers and Sclereides</vt:lpstr>
      <vt:lpstr>Slide 7</vt:lpstr>
      <vt:lpstr>Functions of Sclerenchyma Tissues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blah</dc:creator>
  <cp:lastModifiedBy>User</cp:lastModifiedBy>
  <cp:revision>7</cp:revision>
  <dcterms:created xsi:type="dcterms:W3CDTF">2020-04-13T08:38:40Z</dcterms:created>
  <dcterms:modified xsi:type="dcterms:W3CDTF">2020-08-20T19:02:51Z</dcterms:modified>
</cp:coreProperties>
</file>