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</p:sldIdLst>
  <p:sldSz cx="6858000" cy="9693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404" y="-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86377"/>
            <a:ext cx="5829300" cy="337469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091214"/>
            <a:ext cx="5143500" cy="234029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9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6077"/>
            <a:ext cx="1478756" cy="8214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6077"/>
            <a:ext cx="4350544" cy="82146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8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16590"/>
            <a:ext cx="5915025" cy="40321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486868"/>
            <a:ext cx="5915025" cy="21204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80386"/>
            <a:ext cx="2914650" cy="615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80386"/>
            <a:ext cx="2914650" cy="615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6079"/>
            <a:ext cx="5915025" cy="1873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76199"/>
            <a:ext cx="2901255" cy="11645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40738"/>
            <a:ext cx="2901255" cy="5207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76199"/>
            <a:ext cx="2915543" cy="11645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40738"/>
            <a:ext cx="2915543" cy="5207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6218"/>
            <a:ext cx="2211884" cy="226176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95654"/>
            <a:ext cx="3471863" cy="688850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7983"/>
            <a:ext cx="2211884" cy="5387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4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6218"/>
            <a:ext cx="2211884" cy="226176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95654"/>
            <a:ext cx="3471863" cy="688850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7983"/>
            <a:ext cx="2211884" cy="5387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6079"/>
            <a:ext cx="5915025" cy="1873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80386"/>
            <a:ext cx="5915025" cy="615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984232"/>
            <a:ext cx="1543050" cy="516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61BA-430E-4082-BF64-420D6740FCA9}" type="datetimeFigureOut">
              <a:rPr lang="en-US" smtClean="0"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984232"/>
            <a:ext cx="2314575" cy="516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984232"/>
            <a:ext cx="1543050" cy="516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B3A6-7283-40BE-BF6B-795176C1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F555-F0EA-4AFF-9E34-A1376D8C9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Enzyme Kinetics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E1326-35DE-4DB4-AA65-2935C04BA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CF6183-7DB3-4459-A9BB-7271603A8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" y="-467414"/>
            <a:ext cx="6778683" cy="9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4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99310-5E7D-46C6-92BD-572CAC4AE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247"/>
            <a:ext cx="6223992" cy="87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7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A1601D-A22F-41DD-A9EF-CB7158B25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0" y="580767"/>
            <a:ext cx="5700632" cy="8058090"/>
          </a:xfrm>
        </p:spPr>
      </p:pic>
    </p:spTree>
    <p:extLst>
      <p:ext uri="{BB962C8B-B14F-4D97-AF65-F5344CB8AC3E}">
        <p14:creationId xmlns:p14="http://schemas.microsoft.com/office/powerpoint/2010/main" val="142670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048E98-C680-44D2-9722-2FF0A0192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1" y="846581"/>
            <a:ext cx="5955811" cy="8418796"/>
          </a:xfrm>
        </p:spPr>
      </p:pic>
    </p:spTree>
    <p:extLst>
      <p:ext uri="{BB962C8B-B14F-4D97-AF65-F5344CB8AC3E}">
        <p14:creationId xmlns:p14="http://schemas.microsoft.com/office/powerpoint/2010/main" val="112107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C508AD-CC03-41A5-BA26-85C06973E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4" y="538235"/>
            <a:ext cx="5509244" cy="7787555"/>
          </a:xfrm>
        </p:spPr>
      </p:pic>
    </p:spTree>
    <p:extLst>
      <p:ext uri="{BB962C8B-B14F-4D97-AF65-F5344CB8AC3E}">
        <p14:creationId xmlns:p14="http://schemas.microsoft.com/office/powerpoint/2010/main" val="348668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E2AEAC-EDD7-413C-B49F-095166AA5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4" y="984803"/>
            <a:ext cx="5519876" cy="7802583"/>
          </a:xfrm>
        </p:spPr>
      </p:pic>
    </p:spTree>
    <p:extLst>
      <p:ext uri="{BB962C8B-B14F-4D97-AF65-F5344CB8AC3E}">
        <p14:creationId xmlns:p14="http://schemas.microsoft.com/office/powerpoint/2010/main" val="9566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</Words>
  <Application>Microsoft Office PowerPoint</Application>
  <PresentationFormat>Custom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Enzyme Kinetics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Kinetics </dc:title>
  <dc:creator>Aatika Sadia</dc:creator>
  <cp:lastModifiedBy>Aatika Sadia</cp:lastModifiedBy>
  <cp:revision>2</cp:revision>
  <dcterms:created xsi:type="dcterms:W3CDTF">2020-03-30T13:18:25Z</dcterms:created>
  <dcterms:modified xsi:type="dcterms:W3CDTF">2020-03-30T13:28:28Z</dcterms:modified>
</cp:coreProperties>
</file>