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64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78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2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0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5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05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92B6691-6F3B-43B2-B520-41D5D313E978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9585A36-EAC4-4281-94CC-BB6729F0C0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36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dn.biologydiscussion.com/wp-content/uploads/2016/02/clip_image002-237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ED49E-0195-4DF7-BEAF-C0E4623BC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464234"/>
            <a:ext cx="7610622" cy="4200745"/>
          </a:xfrm>
        </p:spPr>
        <p:txBody>
          <a:bodyPr>
            <a:normAutofit/>
          </a:bodyPr>
          <a:lstStyle/>
          <a:p>
            <a:pPr fontAlgn="base"/>
            <a:r>
              <a:rPr lang="en-US" sz="6000" b="1" dirty="0" err="1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Brassinosteroids</a:t>
            </a:r>
            <a:br>
              <a:rPr lang="en-US" sz="6000" b="1" dirty="0">
                <a:solidFill>
                  <a:srgbClr val="505050"/>
                </a:solidFill>
                <a:effectLst/>
                <a:latin typeface="Georgia" panose="02040502050405020303" pitchFamily="18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8842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4242-918E-4A3B-ABAC-4BC8B819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A80FF4-A790-4BA1-B4F6-029955DDBA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013" y="98474"/>
            <a:ext cx="8897564" cy="619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96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90EDFD-9580-4710-978E-96069380D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661" y="384313"/>
            <a:ext cx="9992139" cy="637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380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4151-BA4B-4D45-8EE8-16935087C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also have important </a:t>
            </a:r>
            <a:r>
              <a:rPr lang="en-US" b="0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agricultural implications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in increasing productiv­ity of many crop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8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CD08-B5CB-415A-A515-5CB007E0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8F353-A961-4149-88C9-82A667D3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or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are a recently discovered group of steroids that have dis­tinct growth promoting activity in some plants especially in stems. These compounds were first isolated in 1979 from bee collected pollen grains of rape (</a:t>
            </a:r>
            <a:r>
              <a:rPr lang="en-US" sz="2800" b="0" i="1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Brassica napus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), a mustard (hence the name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).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are now known to be widely distributed through­out the plant kingdom. In chemical structure,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resemble steroid hormones of animals.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45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21276-6FB3-40D2-B48D-18115771F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98474"/>
            <a:ext cx="11310424" cy="6073726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More than 60 </a:t>
            </a:r>
            <a:r>
              <a:rPr lang="en-US" sz="28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have so far been identified from different parts of plants such as pollens, seeds, leaves, stems, roots and flowers. </a:t>
            </a:r>
          </a:p>
          <a:p>
            <a:pPr algn="just" fontAlgn="base"/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They cause marked biological effects on plant growth at very low concentrations (micro-molar concentrations). </a:t>
            </a:r>
          </a:p>
          <a:p>
            <a:pPr algn="just" fontAlgn="base"/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One of the very common, well known and biologically active </a:t>
            </a:r>
            <a:r>
              <a:rPr lang="en-US" sz="28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in plants is </a:t>
            </a:r>
            <a:r>
              <a:rPr lang="en-US" sz="28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brassinolide</a:t>
            </a:r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whose structure is given in Fig. Interestingly, it is chemically similar to insect </a:t>
            </a:r>
            <a:r>
              <a:rPr lang="en-US" sz="28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moulting</a:t>
            </a:r>
            <a:r>
              <a:rPr lang="en-US" sz="28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hormones, ecdysones.</a:t>
            </a:r>
          </a:p>
          <a:p>
            <a:br>
              <a:rPr lang="en-US" b="1" u="none" strike="noStrike" dirty="0">
                <a:solidFill>
                  <a:srgbClr val="888888"/>
                </a:solidFill>
                <a:effectLst/>
                <a:latin typeface="Georgia" panose="02040502050405020303" pitchFamily="18" charset="0"/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3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CF37-5998-4D00-B744-0372448F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0AAFEC-D48B-4EF7-BE8E-7FBF38A95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09394" y="2930525"/>
            <a:ext cx="40195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2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E329-2C8F-4127-AC1A-17F61B9B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3F4F-4E1D-4FE7-B360-5D2959309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33378"/>
            <a:ext cx="10058400" cy="46388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Physiological studies have established that exogenous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causes </a:t>
            </a:r>
          </a:p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cell elon­gation and cell division in excised stem sections.</a:t>
            </a:r>
          </a:p>
          <a:p>
            <a:pPr algn="just"/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also inhibit root growth,</a:t>
            </a:r>
          </a:p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enhance gravitropism, </a:t>
            </a:r>
          </a:p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promote xylem differentiation and growth of pollen tubes, stimulate seed germination </a:t>
            </a:r>
          </a:p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delay leaf abscission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02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75EC-1F2E-4B58-ABA2-62F40CDD5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EF9E-38F4-4A1A-A2E8-3594968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Because physiological effects of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qualitatively resemble to those of auxins, their role as plant hormones was not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recognised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earlier and it was believed that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acted partially by increasing sensitivity to auxins. Later on, evidences began to accumulate pointing towards plant hormonal nature of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endParaRPr lang="en-US" sz="2800" b="0" i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In soybean hypocotyls,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were found to affect cell elongation and gene expression quite indepen­dently of auxins. In auxin-insensitive mutant of Arabidopsis, root growth was found to be in­hibited by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but remained uninhibited by auxins.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2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6B3D-114E-4121-8B6D-77C521039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1176-B82D-4027-AFD0-FAD412908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Conclusive evidences which led to wide acceptance of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as endogenous plant hormones came from discovery and analysis of two photomorphogenic mutants DET2 and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CPt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) of Arabidopsis in late 1990s by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Chory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et al at Salk Institute in Sant Diego. The genes DET2 and CPD encode enzymes which are involved in biosynthesis of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(Fig. 17.34). The light and dark grown phenotypes of DET2 and CPD mutants could be com­pletely reversed to wild types by addition of </a:t>
            </a:r>
            <a:r>
              <a:rPr lang="en-US" sz="2800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</a:t>
            </a:r>
            <a:r>
              <a:rPr lang="en-US" sz="28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to the growth medium.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254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F8F54-CCA2-4D7E-92C4-5E8336C8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5DD95-CB1D-46DA-B826-AA6358D21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also play important roles in many </a:t>
            </a:r>
            <a:r>
              <a:rPr lang="en-US" b="0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light and hormone regulated processes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including </a:t>
            </a:r>
          </a:p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 expression of light regulated genes,</a:t>
            </a:r>
          </a:p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the promotion of cell elongation, </a:t>
            </a:r>
          </a:p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leaf and chloroplast senescence</a:t>
            </a:r>
          </a:p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floral induction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9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3FBC8-6A8B-4C05-B906-AB6AD806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AE8DF-FA4D-4074-91D4-41A395B3F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30326"/>
            <a:ext cx="11760590" cy="4441874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are biosynthesized from a C</a:t>
            </a:r>
            <a:r>
              <a:rPr lang="en-US" sz="2400" b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28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plant sterol called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campesterol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by a reductive step followed by several oxidative steps The biosynthesis of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brassinolide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from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campesterol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requires app. 12 steps. The reductive step and one of the several oxidative steps are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catalysed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by enzymes DET2 and CPD respectively.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Campesterol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is in turn derived from a triterpene called squalene.</a:t>
            </a:r>
          </a:p>
          <a:p>
            <a:pPr algn="l" fontAlgn="base"/>
            <a:endParaRPr lang="en-US" sz="2400" b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l" fontAlgn="base"/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ii. Depending upon the species and the tissue involved, there may be several different routes for the deactivation of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brassinosteroids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in plants. There may be epimerization of α – hydroxyl groups to form β -hydroxyl groups followed by esterification with fatty acids or 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glucosylation</a:t>
            </a:r>
            <a:r>
              <a:rPr lang="en-US" sz="2400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. There may also be cleavage of side chain or conjugation at other hydroxyl situations.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6575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64</TotalTime>
  <Words>566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Corbel</vt:lpstr>
      <vt:lpstr>Georgia</vt:lpstr>
      <vt:lpstr>Feathered</vt:lpstr>
      <vt:lpstr>Brassinosteroids </vt:lpstr>
      <vt:lpstr>Introduction</vt:lpstr>
      <vt:lpstr>PowerPoint Presentation</vt:lpstr>
      <vt:lpstr>Structure</vt:lpstr>
      <vt:lpstr>functions</vt:lpstr>
      <vt:lpstr>PowerPoint Presentation</vt:lpstr>
      <vt:lpstr>PowerPoint Presentation</vt:lpstr>
      <vt:lpstr>PowerPoint Presentation</vt:lpstr>
      <vt:lpstr>Biosynthesis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Brassinosteroids</dc:title>
  <dc:creator>HIBA BEHZAD</dc:creator>
  <cp:lastModifiedBy>HIBA BEHZAD</cp:lastModifiedBy>
  <cp:revision>6</cp:revision>
  <dcterms:created xsi:type="dcterms:W3CDTF">2020-12-03T21:40:58Z</dcterms:created>
  <dcterms:modified xsi:type="dcterms:W3CDTF">2020-12-04T10:32:50Z</dcterms:modified>
</cp:coreProperties>
</file>