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9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6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1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3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4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1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8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2CAB-87E5-4C63-9AB6-0AA7D69F32E7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B238-0A45-4359-A77E-78998C5AB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5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TAXONOMIC EVIDENCES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534400" cy="5334000"/>
          </a:xfrm>
        </p:spPr>
        <p:txBody>
          <a:bodyPr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Data is used to: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Detect and explain patterns of variation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Define the limits of a species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Determine evolutionary relationships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Identify plant species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Provide a classification in agreement with evolutionary relationships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data: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/>
              <a:t>Morphological</a:t>
            </a:r>
          </a:p>
          <a:p>
            <a:r>
              <a:rPr lang="en-US" dirty="0"/>
              <a:t>Pollination</a:t>
            </a:r>
          </a:p>
          <a:p>
            <a:r>
              <a:rPr lang="en-US" dirty="0"/>
              <a:t>Reproductive biology</a:t>
            </a:r>
          </a:p>
          <a:p>
            <a:r>
              <a:rPr lang="en-US" dirty="0"/>
              <a:t>Anatomy</a:t>
            </a:r>
          </a:p>
          <a:p>
            <a:r>
              <a:rPr lang="en-US" dirty="0"/>
              <a:t>Embryology</a:t>
            </a:r>
          </a:p>
          <a:p>
            <a:r>
              <a:rPr lang="en-US" dirty="0"/>
              <a:t>Chromosomes</a:t>
            </a:r>
          </a:p>
          <a:p>
            <a:r>
              <a:rPr lang="en-US" dirty="0"/>
              <a:t>Palynology</a:t>
            </a:r>
          </a:p>
          <a:p>
            <a:r>
              <a:rPr lang="en-US" dirty="0"/>
              <a:t>Chemistry</a:t>
            </a:r>
          </a:p>
          <a:p>
            <a:r>
              <a:rPr lang="en-US" dirty="0"/>
              <a:t>Molecular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/>
              <a:t>Morphological data are features of external form or appearance.</a:t>
            </a:r>
          </a:p>
          <a:p>
            <a:r>
              <a:rPr lang="en-US" dirty="0"/>
              <a:t>Provide nearly all the characters used for plant identification</a:t>
            </a:r>
          </a:p>
          <a:p>
            <a:r>
              <a:rPr lang="en-US"/>
              <a:t>Also useful in phylogenetic studies and other systematic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5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TAXONOMIC EVIDENCES</vt:lpstr>
      <vt:lpstr>Types of data:</vt:lpstr>
      <vt:lpstr>Morphological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TAXONOMIC EVIDENCES</dc:title>
  <dc:creator>User</dc:creator>
  <cp:lastModifiedBy>User</cp:lastModifiedBy>
  <cp:revision>2</cp:revision>
  <dcterms:created xsi:type="dcterms:W3CDTF">2019-09-09T05:22:53Z</dcterms:created>
  <dcterms:modified xsi:type="dcterms:W3CDTF">2019-09-09T05:33:43Z</dcterms:modified>
</cp:coreProperties>
</file>