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7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2705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50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1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3906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6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67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98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8678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1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5647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5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26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7943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00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4664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2231A5-8F40-4608-AB10-8FD263F11F1B}" type="datetimeFigureOut">
              <a:rPr lang="en-PK" smtClean="0"/>
              <a:t>06/05/2020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E54147-D414-4320-936D-825E6F70EC2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033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B3F1-2F29-4DF1-8F08-B80D61D8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Animal Handling</a:t>
            </a:r>
            <a:endParaRPr lang="en-P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FDAD1-0F78-4DC9-B3E2-017CE6B23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19680"/>
            <a:ext cx="9601196" cy="369824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want to use animals in your experiment the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step is to take permission from ethical committee of your institute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certain biohazards for those people who are handling animals in the lab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Physical injury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Zoonosis (disease can be transfer from animal to human)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Asthema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allergies (Animal fur, scale)</a:t>
            </a:r>
            <a:endParaRPr lang="en-P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9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4ACC-7609-4AC8-91D3-10A0AC09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762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Allergies </a:t>
            </a:r>
            <a:endParaRPr lang="en-P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983CD-5E96-4FD9-BA70-19686236A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8080"/>
            <a:ext cx="9601196" cy="384048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Allergies are also known as hypersensitivities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According to Gel and Coombs Classification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 I hypersensitivity </a:t>
            </a:r>
          </a:p>
          <a:p>
            <a:pPr marL="914400" lvl="2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Allergies caused by the animal fur, urine etc. this also known as immediate allergies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Type II hypersensitivity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 III hypersensitivity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 IV hypersensitivity</a:t>
            </a:r>
            <a:endParaRPr lang="en-P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7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6B65-2805-4ED5-8018-153EB539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Handling of lab Equipment</a:t>
            </a:r>
            <a:endParaRPr lang="en-P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3FD4F-8EF0-4577-8738-4DD44F2F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40000"/>
            <a:ext cx="9601196" cy="382016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Glassware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Borosilicate forms of test tubes, bottles and other glassware should be used because it is heat resistant and are hard to break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organic solvents are in the test tubes mouth of the tube should be covered with cork, Cork should not be absorbent of organic solvent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of thermometer as stirring device is completely prohibited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Thermometer bulb should be kept away from the open flame because mercury has the ability to catch fire </a:t>
            </a:r>
            <a:endParaRPr lang="en-P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8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BC66-870D-41C7-87E8-C46C28AE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Precautions for Lab work</a:t>
            </a:r>
            <a:endParaRPr lang="en-P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E9805-1DC3-4725-9C4A-C7B157CC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9040"/>
            <a:ext cx="9601196" cy="3799840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are different heat source in the lab, open flame should not be left unattended </a:t>
            </a:r>
          </a:p>
          <a:p>
            <a:r>
              <a:rPr lang="en-US" dirty="0"/>
              <a:t>Flammable liquid shouldn’t be left with open flame</a:t>
            </a:r>
          </a:p>
          <a:p>
            <a:r>
              <a:rPr lang="en-US" dirty="0"/>
              <a:t>Micro and Macro computers should be switched off</a:t>
            </a:r>
          </a:p>
          <a:p>
            <a:r>
              <a:rPr lang="en-US" dirty="0"/>
              <a:t>All the equipment should be plug off after use</a:t>
            </a:r>
          </a:p>
          <a:p>
            <a:r>
              <a:rPr lang="en-US" dirty="0"/>
              <a:t>Avoid mouth pipetting </a:t>
            </a:r>
          </a:p>
          <a:p>
            <a:r>
              <a:rPr lang="en-US" dirty="0"/>
              <a:t>Use the centrifuge in balance mode</a:t>
            </a:r>
          </a:p>
          <a:p>
            <a:r>
              <a:rPr lang="en-US" dirty="0"/>
              <a:t>Compressed gas should be stored in proper containers and cart should be used for transportation, should not be placed near to heat sources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59529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293E-ECD8-4E07-BB07-0048D93E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Reports of  Lab Accidents</a:t>
            </a:r>
            <a:endParaRPr lang="en-P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F7D52-20AE-4B88-8E19-37B77277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8720"/>
            <a:ext cx="9601196" cy="382016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Accident in scientific term is an unrequired event occurred suddenly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labs accident can be in the form of minor or large spills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should be ready within five days of accidents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should contain the information about the involved person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accident is because of his ignorance , mistake or unawareness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the witness present in the vicinity at the time of accident</a:t>
            </a:r>
            <a:endParaRPr lang="en-P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7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1F5C-1EB4-4B5A-9D6C-8935DE39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890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endParaRPr lang="en-P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8892A-683D-48ED-8D77-8EB620F4D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8720"/>
            <a:ext cx="9601196" cy="384048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have to take special description from the supervisor of principle investigator with signatures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multiple causes of accidents and in the report all the cause have to be mentioned one by one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report is not to design any other person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for the improvement of biosafety protocols in the labs</a:t>
            </a:r>
            <a:endParaRPr lang="en-P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8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806D-9134-4807-A3CE-A22D3B20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Water Disposal</a:t>
            </a:r>
            <a:endParaRPr lang="en-P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0587F-5C10-4E14-81BF-3318CA558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9217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the clean water converted into disposal water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happened because of human activities like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Storm water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Run off water </a:t>
            </a:r>
          </a:p>
          <a:p>
            <a:pPr marL="2286000" lvl="5" indent="0">
              <a:buNone/>
            </a:pP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57350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7607-B305-4CB9-B0C4-0D874101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Constituents of Waste Water </a:t>
            </a:r>
            <a:endParaRPr lang="en-P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EEF74-41FD-4694-ADB7-D0B890AD5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8720"/>
            <a:ext cx="9601196" cy="38201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Pathogens (microorganisms)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 pathogens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Organic/soluble organic and inorganic particles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Animals such insects, small fish, protozoa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Gas like methane hydrogen sulphate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Emulsions such paints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Toxins produced by the micro organisms</a:t>
            </a:r>
            <a:endParaRPr lang="en-P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3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8DBA-9B64-4C2E-A851-2571B151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Treatment of Waste Water</a:t>
            </a:r>
            <a:endParaRPr lang="en-P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E920-FAA6-4C8B-B9AB-FA93B9746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Chemical treatment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Soft chemical like chlorine can be used to kill pathogens and other things which make this water unusable for human agriculture and industrial activities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Biological treatment 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Aerobic and anerobic treatment to make the water reusable</a:t>
            </a:r>
          </a:p>
          <a:p>
            <a:pPr marL="182563" lvl="2" indent="20638" defTabSz="182563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Physical treatment </a:t>
            </a:r>
          </a:p>
          <a:p>
            <a:pPr marL="182563" lvl="2" indent="20638" defTabSz="18256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94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494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Animal Handling</vt:lpstr>
      <vt:lpstr>Allergies </vt:lpstr>
      <vt:lpstr>Handling of lab Equipment</vt:lpstr>
      <vt:lpstr>Precautions for Lab work</vt:lpstr>
      <vt:lpstr>Reports of  Lab Accidents</vt:lpstr>
      <vt:lpstr>Case study</vt:lpstr>
      <vt:lpstr>Water Disposal</vt:lpstr>
      <vt:lpstr>Constituents of Waste Water </vt:lpstr>
      <vt:lpstr>Treatment of Waste 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Handling</dc:title>
  <dc:creator>wajahat waji</dc:creator>
  <cp:lastModifiedBy>wajahat waji</cp:lastModifiedBy>
  <cp:revision>10</cp:revision>
  <dcterms:created xsi:type="dcterms:W3CDTF">2020-05-06T10:50:28Z</dcterms:created>
  <dcterms:modified xsi:type="dcterms:W3CDTF">2020-05-06T12:11:55Z</dcterms:modified>
</cp:coreProperties>
</file>