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8" r:id="rId2"/>
    <p:sldId id="262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29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7711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2364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8248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3827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59331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12218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3160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72695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1932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16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685DE5-7846-45DA-B034-9C4BE90B6EF1}" type="datetimeFigureOut">
              <a:rPr lang="en-PK" smtClean="0"/>
              <a:t>13/05/2020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A89951-2C57-487D-812C-6EF310F35524}" type="slidenum">
              <a:rPr lang="en-PK" smtClean="0"/>
              <a:t>‹#›</a:t>
            </a:fld>
            <a:endParaRPr lang="en-PK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0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E182-7966-49ED-A29D-D7071471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3176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Biosafety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7AC0-B118-4315-8CE3-18F4A6C71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36970"/>
            <a:ext cx="10058400" cy="484785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According to the center of diseases control</a:t>
            </a:r>
          </a:p>
          <a:p>
            <a:pPr marL="0" indent="0" algn="just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 is the application of safety precautions that reduces a laboratorian risk exposure to potential infectious material and limit contamination of the work environment and ultimately community</a:t>
            </a:r>
          </a:p>
          <a:p>
            <a:pPr marL="0" indent="0" algn="just">
              <a:buNone/>
            </a:pPr>
            <a:endParaRPr lang="en-US" sz="2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medical terms biosafety can be defined as </a:t>
            </a:r>
          </a:p>
          <a:p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application of knowledge, techniques and equipment to prevent personal, laboratory and environmental exposure to potentially infectious agents or biohazards. </a:t>
            </a:r>
            <a:r>
              <a:rPr lang="en-US" sz="2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Biosafety</a:t>
            </a:r>
            <a:r>
              <a:rPr lang="en-US" sz="2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defines the containment conditions under which infectious agents can be safely manipulated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715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449"/>
    </mc:Choice>
    <mc:Fallback xmlns="">
      <p:transition spd="slow" advTm="71449"/>
    </mc:Fallback>
  </mc:AlternateContent>
  <p:extLst>
    <p:ext uri="{3A86A75C-4F4B-4683-9AE1-C65F6400EC91}">
      <p14:laserTraceLst xmlns:p14="http://schemas.microsoft.com/office/powerpoint/2010/main">
        <p14:tracePtLst>
          <p14:tracePt t="3350" x="598488" y="5045075"/>
          <p14:tracePt t="3706" x="608013" y="5018088"/>
          <p14:tracePt t="3714" x="633413" y="4929188"/>
          <p14:tracePt t="3729" x="776288" y="4537075"/>
          <p14:tracePt t="3745" x="982663" y="3902075"/>
          <p14:tracePt t="3761" x="1241425" y="3071813"/>
          <p14:tracePt t="3778" x="1500188" y="2295525"/>
          <p14:tracePt t="3796" x="1714500" y="1544638"/>
          <p14:tracePt t="3828" x="1822450" y="1125538"/>
          <p14:tracePt t="3861" x="1822450" y="1027113"/>
          <p14:tracePt t="3877" x="1822450" y="1017588"/>
          <p14:tracePt t="3894" x="1822450" y="1000125"/>
          <p14:tracePt t="3911" x="1822450" y="990600"/>
          <p14:tracePt t="4352" x="1812925" y="990600"/>
          <p14:tracePt t="4361" x="1795463" y="1000125"/>
          <p14:tracePt t="4378" x="1785938" y="1009650"/>
          <p14:tracePt t="4412" x="1714500" y="1054100"/>
          <p14:tracePt t="4445" x="1679575" y="1062038"/>
          <p14:tracePt t="4461" x="1670050" y="1071563"/>
          <p14:tracePt t="4478" x="1660525" y="1071563"/>
          <p14:tracePt t="4511" x="1652588" y="1071563"/>
          <p14:tracePt t="4982" x="1660525" y="1062038"/>
          <p14:tracePt t="4989" x="1679575" y="1044575"/>
          <p14:tracePt t="4997" x="1697038" y="1027113"/>
          <p14:tracePt t="5014" x="1751013" y="982663"/>
          <p14:tracePt t="5029" x="1830388" y="938213"/>
          <p14:tracePt t="5046" x="1938338" y="893763"/>
          <p14:tracePt t="5078" x="2116138" y="884238"/>
          <p14:tracePt t="5112" x="2347913" y="965200"/>
          <p14:tracePt t="5128" x="2446338" y="1000125"/>
          <p14:tracePt t="5145" x="2517775" y="1036638"/>
          <p14:tracePt t="5161" x="2589213" y="1062038"/>
          <p14:tracePt t="5178" x="2625725" y="1081088"/>
          <p14:tracePt t="5194" x="2660650" y="1098550"/>
          <p14:tracePt t="5212" x="2705100" y="1125538"/>
          <p14:tracePt t="5228" x="2732088" y="1133475"/>
          <p14:tracePt t="5245" x="2759075" y="1143000"/>
          <p14:tracePt t="5261" x="2759075" y="1152525"/>
          <p14:tracePt t="5278" x="2768600" y="1152525"/>
          <p14:tracePt t="5294" x="2786063" y="1160463"/>
          <p14:tracePt t="5312" x="2803525" y="1160463"/>
          <p14:tracePt t="5328" x="2822575" y="1169988"/>
          <p14:tracePt t="5344" x="2857500" y="1179513"/>
          <p14:tracePt t="5361" x="2884488" y="1179513"/>
          <p14:tracePt t="5378" x="2919413" y="1179513"/>
          <p14:tracePt t="5394" x="2938463" y="1179513"/>
          <p14:tracePt t="5412" x="2973388" y="1179513"/>
          <p14:tracePt t="5428" x="3000375" y="1179513"/>
          <p14:tracePt t="5444" x="3009900" y="1179513"/>
          <p14:tracePt t="5461" x="3027363" y="1179513"/>
          <p14:tracePt t="5477" x="3036888" y="1179513"/>
          <p14:tracePt t="5511" x="3044825" y="1179513"/>
          <p14:tracePt t="5537" x="3054350" y="1179513"/>
          <p14:tracePt t="5945" x="3062288" y="1179513"/>
          <p14:tracePt t="5953" x="3081338" y="1179513"/>
          <p14:tracePt t="5962" x="3098800" y="1169988"/>
          <p14:tracePt t="5994" x="3303588" y="1108075"/>
          <p14:tracePt t="6030" x="3660775" y="1044575"/>
          <p14:tracePt t="6045" x="3786188" y="1044575"/>
          <p14:tracePt t="6061" x="3911600" y="1036638"/>
          <p14:tracePt t="6078" x="4054475" y="1036638"/>
          <p14:tracePt t="6095" x="4143375" y="1036638"/>
          <p14:tracePt t="6111" x="4214813" y="1036638"/>
          <p14:tracePt t="6128" x="4295775" y="1044575"/>
          <p14:tracePt t="6145" x="4330700" y="1054100"/>
          <p14:tracePt t="6162" x="4357688" y="1054100"/>
          <p14:tracePt t="6178" x="4384675" y="1071563"/>
          <p14:tracePt t="6194" x="4394200" y="1071563"/>
          <p14:tracePt t="6211" x="4402138" y="1071563"/>
          <p14:tracePt t="6228" x="4411663" y="1071563"/>
          <p14:tracePt t="6260" x="4419600" y="1071563"/>
          <p14:tracePt t="6291" x="4429125" y="1071563"/>
          <p14:tracePt t="7083" x="4419600" y="1071563"/>
          <p14:tracePt t="7098" x="4402138" y="1071563"/>
          <p14:tracePt t="7107" x="4375150" y="1054100"/>
          <p14:tracePt t="7116" x="4322763" y="1036638"/>
          <p14:tracePt t="7129" x="4098925" y="973138"/>
          <p14:tracePt t="7146" x="3724275" y="928688"/>
          <p14:tracePt t="7178" x="2697163" y="893763"/>
          <p14:tracePt t="7211" x="2017713" y="893763"/>
          <p14:tracePt t="7228" x="1795463" y="893763"/>
          <p14:tracePt t="7245" x="1724025" y="893763"/>
          <p14:tracePt t="7261" x="1687513" y="893763"/>
          <p14:tracePt t="7277" x="1660525" y="893763"/>
          <p14:tracePt t="7294" x="1625600" y="893763"/>
          <p14:tracePt t="7311" x="1608138" y="901700"/>
          <p14:tracePt t="7328" x="1562100" y="901700"/>
          <p14:tracePt t="7345" x="1536700" y="919163"/>
          <p14:tracePt t="7361" x="1509713" y="928688"/>
          <p14:tracePt t="7378" x="1455738" y="946150"/>
          <p14:tracePt t="7395" x="1393825" y="973138"/>
          <p14:tracePt t="7411" x="1276350" y="1009650"/>
          <p14:tracePt t="7429" x="1108075" y="1044575"/>
          <p14:tracePt t="7445" x="1027113" y="1054100"/>
          <p14:tracePt t="7461" x="990600" y="1054100"/>
          <p14:tracePt t="7478" x="965200" y="1054100"/>
          <p14:tracePt t="7494" x="946150" y="1054100"/>
          <p14:tracePt t="7511" x="946150" y="1044575"/>
          <p14:tracePt t="7528" x="928688" y="1044575"/>
          <p14:tracePt t="7637" x="938213" y="1044575"/>
          <p14:tracePt t="7646" x="955675" y="1044575"/>
          <p14:tracePt t="7661" x="982663" y="1044575"/>
          <p14:tracePt t="7677" x="1044575" y="1044575"/>
          <p14:tracePt t="7694" x="1133475" y="1044575"/>
          <p14:tracePt t="7713" x="1330325" y="1044575"/>
          <p14:tracePt t="7728" x="1401763" y="1044575"/>
          <p14:tracePt t="7745" x="1465263" y="1044575"/>
          <p14:tracePt t="7761" x="1509713" y="1054100"/>
          <p14:tracePt t="7777" x="1544638" y="1054100"/>
          <p14:tracePt t="7794" x="1581150" y="1062038"/>
          <p14:tracePt t="7811" x="1598613" y="1062038"/>
          <p14:tracePt t="7829" x="1625600" y="1062038"/>
          <p14:tracePt t="7845" x="1633538" y="1062038"/>
          <p14:tracePt t="7877" x="1643063" y="1062038"/>
          <p14:tracePt t="7961" x="1652588" y="1062038"/>
          <p14:tracePt t="8377" x="1660525" y="1062038"/>
          <p14:tracePt t="8387" x="1670050" y="1062038"/>
          <p14:tracePt t="8397" x="1724025" y="1062038"/>
          <p14:tracePt t="8412" x="1803400" y="1054100"/>
          <p14:tracePt t="8430" x="1901825" y="1054100"/>
          <p14:tracePt t="8446" x="2027238" y="1054100"/>
          <p14:tracePt t="8462" x="2108200" y="1054100"/>
          <p14:tracePt t="8494" x="2224088" y="1081088"/>
          <p14:tracePt t="8528" x="2286000" y="1108075"/>
          <p14:tracePt t="8545" x="2295525" y="1116013"/>
          <p14:tracePt t="8562" x="2303463" y="1116013"/>
          <p14:tracePt t="8606" x="2312988" y="1116013"/>
          <p14:tracePt t="8799" x="2330450" y="1116013"/>
          <p14:tracePt t="8808" x="2339975" y="1116013"/>
          <p14:tracePt t="8818" x="2347913" y="1125538"/>
          <p14:tracePt t="8830" x="2411413" y="1125538"/>
          <p14:tracePt t="8846" x="2536825" y="1125538"/>
          <p14:tracePt t="8862" x="2751138" y="1116013"/>
          <p14:tracePt t="8895" x="3295650" y="1071563"/>
          <p14:tracePt t="8929" x="3857625" y="1152525"/>
          <p14:tracePt t="8945" x="3983038" y="1196975"/>
          <p14:tracePt t="8961" x="4071938" y="1231900"/>
          <p14:tracePt t="8978" x="4143375" y="1250950"/>
          <p14:tracePt t="8995" x="4179888" y="1258888"/>
          <p14:tracePt t="9011" x="4197350" y="1268413"/>
          <p14:tracePt t="9030" x="4214813" y="1268413"/>
          <p14:tracePt t="9061" x="4224338" y="1268413"/>
          <p14:tracePt t="9078" x="4232275" y="1268413"/>
          <p14:tracePt t="9169" x="4241800" y="1268413"/>
          <p14:tracePt t="9668" x="4232275" y="1250950"/>
          <p14:tracePt t="9680" x="4187825" y="1204913"/>
          <p14:tracePt t="9695" x="3990975" y="1009650"/>
          <p14:tracePt t="9713" x="3509963" y="625475"/>
          <p14:tracePt t="9730" x="3160713" y="438150"/>
          <p14:tracePt t="9745" x="2840038" y="295275"/>
          <p14:tracePt t="9762" x="2616200" y="214313"/>
          <p14:tracePt t="9795" x="2312988" y="107950"/>
          <p14:tracePt t="9830" x="2108200" y="9525"/>
          <p14:tracePt t="9846" x="2054225" y="0"/>
          <p14:tracePt t="9862" x="1990725" y="0"/>
          <p14:tracePt t="9879" x="1911350" y="0"/>
          <p14:tracePt t="9894" x="1803400" y="0"/>
          <p14:tracePt t="9911" x="1633538" y="0"/>
          <p14:tracePt t="9929" x="1374775" y="0"/>
          <p14:tracePt t="10046" x="544513" y="401638"/>
          <p14:tracePt t="10056" x="527050" y="428625"/>
          <p14:tracePt t="10069" x="473075" y="473075"/>
          <p14:tracePt t="10082" x="438150" y="500063"/>
          <p14:tracePt t="10095" x="419100" y="536575"/>
          <p14:tracePt t="10113" x="393700" y="598488"/>
          <p14:tracePt t="10129" x="366713" y="652463"/>
          <p14:tracePt t="10146" x="366713" y="704850"/>
          <p14:tracePt t="10162" x="357188" y="750888"/>
          <p14:tracePt t="10178" x="347663" y="795338"/>
          <p14:tracePt t="10195" x="347663" y="847725"/>
          <p14:tracePt t="10212" x="347663" y="911225"/>
          <p14:tracePt t="10229" x="347663" y="1000125"/>
          <p14:tracePt t="10245" x="347663" y="1062038"/>
          <p14:tracePt t="10262" x="357188" y="1125538"/>
          <p14:tracePt t="10278" x="384175" y="1160463"/>
          <p14:tracePt t="10295" x="401638" y="1196975"/>
          <p14:tracePt t="10311" x="419100" y="1223963"/>
          <p14:tracePt t="10329" x="473075" y="1250950"/>
          <p14:tracePt t="10346" x="527050" y="1276350"/>
          <p14:tracePt t="10362" x="615950" y="1312863"/>
          <p14:tracePt t="10378" x="696913" y="1347788"/>
          <p14:tracePt t="10395" x="776288" y="1366838"/>
          <p14:tracePt t="10411" x="839788" y="1384300"/>
          <p14:tracePt t="10429" x="919163" y="1401763"/>
          <p14:tracePt t="10447" x="973138" y="1419225"/>
          <p14:tracePt t="10461" x="1054100" y="1446213"/>
          <p14:tracePt t="10478" x="1143000" y="1455738"/>
          <p14:tracePt t="10495" x="1241425" y="1482725"/>
          <p14:tracePt t="10511" x="1330325" y="1490663"/>
          <p14:tracePt t="10529" x="1438275" y="1500188"/>
          <p14:tracePt t="10546" x="1482725" y="1500188"/>
          <p14:tracePt t="10562" x="1544638" y="1500188"/>
          <p14:tracePt t="10578" x="1608138" y="1500188"/>
          <p14:tracePt t="10594" x="1670050" y="1500188"/>
          <p14:tracePt t="10611" x="1741488" y="1482725"/>
          <p14:tracePt t="10629" x="1839913" y="1465263"/>
          <p14:tracePt t="10645" x="1884363" y="1446213"/>
          <p14:tracePt t="10661" x="1919288" y="1428750"/>
          <p14:tracePt t="10678" x="1965325" y="1401763"/>
          <p14:tracePt t="10695" x="2000250" y="1374775"/>
          <p14:tracePt t="10714" x="2044700" y="1347788"/>
          <p14:tracePt t="10730" x="2062163" y="1330325"/>
          <p14:tracePt t="10747" x="2081213" y="1303338"/>
          <p14:tracePt t="10762" x="2089150" y="1276350"/>
          <p14:tracePt t="10778" x="2108200" y="1241425"/>
          <p14:tracePt t="10794" x="2116138" y="1214438"/>
          <p14:tracePt t="10811" x="2125663" y="1179513"/>
          <p14:tracePt t="10827" x="2125663" y="1125538"/>
          <p14:tracePt t="10844" x="2125663" y="1054100"/>
          <p14:tracePt t="10861" x="2125663" y="1009650"/>
          <p14:tracePt t="10878" x="2116138" y="965200"/>
          <p14:tracePt t="10895" x="2108200" y="928688"/>
          <p14:tracePt t="10911" x="2081213" y="874713"/>
          <p14:tracePt t="10929" x="2009775" y="803275"/>
          <p14:tracePt t="10945" x="1946275" y="750888"/>
          <p14:tracePt t="10962" x="1866900" y="687388"/>
          <p14:tracePt t="10978" x="1803400" y="652463"/>
          <p14:tracePt t="10995" x="1741488" y="625475"/>
          <p14:tracePt t="11011" x="1697038" y="608013"/>
          <p14:tracePt t="11029" x="1625600" y="588963"/>
          <p14:tracePt t="11047" x="1589088" y="581025"/>
          <p14:tracePt t="11061" x="1554163" y="581025"/>
          <p14:tracePt t="11078" x="1517650" y="581025"/>
          <p14:tracePt t="11094" x="1490663" y="581025"/>
          <p14:tracePt t="11111" x="1473200" y="581025"/>
          <p14:tracePt t="11129" x="1455738" y="588963"/>
          <p14:tracePt t="11146" x="1446213" y="598488"/>
          <p14:tracePt t="11162" x="1438275" y="608013"/>
          <p14:tracePt t="11178" x="1438275" y="615950"/>
          <p14:tracePt t="11194" x="1438275" y="625475"/>
          <p14:tracePt t="11211" x="1428750" y="625475"/>
          <p14:tracePt t="11228" x="1428750" y="633413"/>
          <p14:tracePt t="11762" x="1446213" y="625475"/>
          <p14:tracePt t="11771" x="1465263" y="608013"/>
          <p14:tracePt t="11783" x="1509713" y="561975"/>
          <p14:tracePt t="11795" x="1527175" y="554038"/>
          <p14:tracePt t="11812" x="1581150" y="509588"/>
          <p14:tracePt t="11831" x="1652588" y="455613"/>
          <p14:tracePt t="11862" x="1839913" y="347663"/>
          <p14:tracePt t="11895" x="2197100" y="231775"/>
          <p14:tracePt t="11911" x="2438400" y="169863"/>
          <p14:tracePt t="11929" x="2813050" y="107950"/>
          <p14:tracePt t="11946" x="3062288" y="71438"/>
          <p14:tracePt t="11962" x="3286125" y="53975"/>
          <p14:tracePt t="11978" x="3509963" y="26988"/>
          <p14:tracePt t="11995" x="3714750" y="17463"/>
          <p14:tracePt t="12011" x="3867150" y="17463"/>
          <p14:tracePt t="12029" x="4125913" y="61913"/>
          <p14:tracePt t="12045" x="4259263" y="107950"/>
          <p14:tracePt t="12061" x="4375150" y="160338"/>
          <p14:tracePt t="12078" x="4483100" y="223838"/>
          <p14:tracePt t="12095" x="4581525" y="276225"/>
          <p14:tracePt t="12111" x="4660900" y="330200"/>
          <p14:tracePt t="12129" x="4724400" y="384175"/>
          <p14:tracePt t="12147" x="4751388" y="419100"/>
          <p14:tracePt t="12162" x="4768850" y="446088"/>
          <p14:tracePt t="12178" x="4786313" y="473075"/>
          <p14:tracePt t="12183" x="4803775" y="490538"/>
          <p14:tracePt t="12195" x="4803775" y="500063"/>
          <p14:tracePt t="12212" x="4813300" y="536575"/>
          <p14:tracePt t="12229" x="4830763" y="588963"/>
          <p14:tracePt t="12247" x="4830763" y="633413"/>
          <p14:tracePt t="12262" x="4830763" y="687388"/>
          <p14:tracePt t="12278" x="4830763" y="731838"/>
          <p14:tracePt t="12294" x="4803775" y="785813"/>
          <p14:tracePt t="12312" x="4776788" y="839788"/>
          <p14:tracePt t="12330" x="4705350" y="928688"/>
          <p14:tracePt t="12347" x="4652963" y="982663"/>
          <p14:tracePt t="12362" x="4616450" y="1027113"/>
          <p14:tracePt t="12378" x="4562475" y="1071563"/>
          <p14:tracePt t="12395" x="4510088" y="1125538"/>
          <p14:tracePt t="12411" x="4438650" y="1160463"/>
          <p14:tracePt t="12429" x="4313238" y="1214438"/>
          <p14:tracePt t="12446" x="4214813" y="1258888"/>
          <p14:tracePt t="12462" x="4098925" y="1303338"/>
          <p14:tracePt t="12478" x="3983038" y="1339850"/>
          <p14:tracePt t="12495" x="3867150" y="1374775"/>
          <p14:tracePt t="12512" x="3776663" y="1401763"/>
          <p14:tracePt t="12529" x="3625850" y="1438275"/>
          <p14:tracePt t="12546" x="3500438" y="1455738"/>
          <p14:tracePt t="12562" x="3367088" y="1465263"/>
          <p14:tracePt t="12578" x="3214688" y="1465263"/>
          <p14:tracePt t="12595" x="3062288" y="1465263"/>
          <p14:tracePt t="12611" x="2894013" y="1455738"/>
          <p14:tracePt t="12629" x="2660650" y="1411288"/>
          <p14:tracePt t="12647" x="2509838" y="1384300"/>
          <p14:tracePt t="12662" x="2374900" y="1357313"/>
          <p14:tracePt t="12678" x="2232025" y="1339850"/>
          <p14:tracePt t="12695" x="2133600" y="1330325"/>
          <p14:tracePt t="12699" x="2081213" y="1322388"/>
          <p14:tracePt t="12712" x="2044700" y="1303338"/>
          <p14:tracePt t="12729" x="1938338" y="1258888"/>
          <p14:tracePt t="12747" x="1901825" y="1231900"/>
          <p14:tracePt t="12761" x="1866900" y="1214438"/>
          <p14:tracePt t="12778" x="1839913" y="1187450"/>
          <p14:tracePt t="12795" x="1822450" y="1152525"/>
          <p14:tracePt t="12811" x="1795463" y="1116013"/>
          <p14:tracePt t="12830" x="1768475" y="1054100"/>
          <p14:tracePt t="12847" x="1768475" y="1009650"/>
          <p14:tracePt t="12862" x="1758950" y="955675"/>
          <p14:tracePt t="12878" x="1758950" y="919163"/>
          <p14:tracePt t="12895" x="1776413" y="866775"/>
          <p14:tracePt t="12911" x="1822450" y="803275"/>
          <p14:tracePt t="12928" x="1874838" y="731838"/>
          <p14:tracePt t="12946" x="2009775" y="625475"/>
          <p14:tracePt t="12962" x="2125663" y="571500"/>
          <p14:tracePt t="12979" x="2241550" y="536575"/>
          <p14:tracePt t="12995" x="2347913" y="509588"/>
          <p14:tracePt t="13011" x="2473325" y="473075"/>
          <p14:tracePt t="13029" x="2660650" y="455613"/>
          <p14:tracePt t="13046" x="2768600" y="438150"/>
          <p14:tracePt t="13062" x="2857500" y="438150"/>
          <p14:tracePt t="13078" x="2928938" y="438150"/>
          <p14:tracePt t="13094" x="3027363" y="438150"/>
          <p14:tracePt t="13111" x="3108325" y="438150"/>
          <p14:tracePt t="13130" x="3241675" y="455613"/>
          <p14:tracePt t="13145" x="3313113" y="482600"/>
          <p14:tracePt t="13162" x="3384550" y="482600"/>
          <p14:tracePt t="13178" x="3429000" y="509588"/>
          <p14:tracePt t="13195" x="3490913" y="527050"/>
          <p14:tracePt t="13212" x="3527425" y="554038"/>
          <p14:tracePt t="13229" x="3598863" y="615950"/>
          <p14:tracePt t="13247" x="3633788" y="660400"/>
          <p14:tracePt t="13262" x="3660775" y="696913"/>
          <p14:tracePt t="13278" x="3687763" y="741363"/>
          <p14:tracePt t="13295" x="3697288" y="776288"/>
          <p14:tracePt t="13312" x="3714750" y="803275"/>
          <p14:tracePt t="13329" x="3724275" y="847725"/>
          <p14:tracePt t="13346" x="3732213" y="874713"/>
          <p14:tracePt t="13362" x="3732213" y="893763"/>
          <p14:tracePt t="13378" x="3732213" y="919163"/>
          <p14:tracePt t="13394" x="3732213" y="938213"/>
          <p14:tracePt t="13411" x="3732213" y="965200"/>
          <p14:tracePt t="23234" x="3724275" y="965200"/>
          <p14:tracePt t="23242" x="3714750" y="965200"/>
          <p14:tracePt t="23261" x="3705225" y="965200"/>
          <p14:tracePt t="23279" x="3670300" y="973138"/>
          <p14:tracePt t="23295" x="3643313" y="1000125"/>
          <p14:tracePt t="23312" x="3616325" y="1017588"/>
          <p14:tracePt t="23344" x="3571875" y="1054100"/>
          <p14:tracePt t="23378" x="3517900" y="1098550"/>
          <p14:tracePt t="23395" x="3500438" y="1125538"/>
          <p14:tracePt t="23412" x="3473450" y="1169988"/>
          <p14:tracePt t="23428" x="3429000" y="1223963"/>
          <p14:tracePt t="23444" x="3375025" y="1312863"/>
          <p14:tracePt t="23461" x="3340100" y="1393825"/>
          <p14:tracePt t="23478" x="3276600" y="1490663"/>
          <p14:tracePt t="23496" x="3232150" y="1554163"/>
          <p14:tracePt t="23511" x="3205163" y="1633538"/>
          <p14:tracePt t="23528" x="3179763" y="1687513"/>
          <p14:tracePt t="23545" x="3170238" y="1751013"/>
          <p14:tracePt t="23561" x="3160713" y="1803400"/>
          <p14:tracePt t="23578" x="3160713" y="1893888"/>
          <p14:tracePt t="23595" x="3170238" y="1955800"/>
          <p14:tracePt t="23611" x="3197225" y="2009775"/>
          <p14:tracePt t="23628" x="3241675" y="2062163"/>
          <p14:tracePt t="23645" x="3303588" y="2125663"/>
          <p14:tracePt t="23661" x="3394075" y="2170113"/>
          <p14:tracePt t="23678" x="3608388" y="2241550"/>
          <p14:tracePt t="23696" x="3776663" y="2286000"/>
          <p14:tracePt t="23712" x="3965575" y="2312988"/>
          <p14:tracePt t="23728" x="4160838" y="2339975"/>
          <p14:tracePt t="23746" x="4340225" y="2347913"/>
          <p14:tracePt t="23763" x="4581525" y="2347913"/>
          <p14:tracePt t="23779" x="4732338" y="2339975"/>
          <p14:tracePt t="23795" x="4867275" y="2322513"/>
          <p14:tracePt t="23811" x="4983163" y="2303463"/>
          <p14:tracePt t="23828" x="5089525" y="2295525"/>
          <p14:tracePt t="23844" x="5153025" y="2295525"/>
          <p14:tracePt t="23861" x="5180013" y="2295525"/>
          <p14:tracePt t="23878" x="5187950" y="2295525"/>
          <p14:tracePt t="24173" x="5197475" y="2286000"/>
          <p14:tracePt t="24182" x="5214938" y="2268538"/>
          <p14:tracePt t="24196" x="5268913" y="2224088"/>
          <p14:tracePt t="24212" x="5394325" y="2133600"/>
          <p14:tracePt t="24228" x="5581650" y="2009775"/>
          <p14:tracePt t="24244" x="5803900" y="1901825"/>
          <p14:tracePt t="24261" x="6027738" y="1822450"/>
          <p14:tracePt t="24279" x="6330950" y="1768475"/>
          <p14:tracePt t="24296" x="6465888" y="1768475"/>
          <p14:tracePt t="24312" x="6562725" y="1768475"/>
          <p14:tracePt t="24328" x="6643688" y="1795463"/>
          <p14:tracePt t="24344" x="6705600" y="1812925"/>
          <p14:tracePt t="24361" x="6759575" y="1830388"/>
          <p14:tracePt t="24379" x="6823075" y="1857375"/>
          <p14:tracePt t="24396" x="6848475" y="1884363"/>
          <p14:tracePt t="24411" x="6875463" y="1893888"/>
          <p14:tracePt t="24428" x="6884988" y="1901825"/>
          <p14:tracePt t="24444" x="6894513" y="1911350"/>
          <p14:tracePt t="24461" x="6902450" y="1919288"/>
          <p14:tracePt t="24479" x="6919913" y="1928813"/>
          <p14:tracePt t="24495" x="6919913" y="1938338"/>
          <p14:tracePt t="24511" x="6929438" y="1938338"/>
          <p14:tracePt t="24527" x="6929438" y="1946275"/>
          <p14:tracePt t="26027" x="6938963" y="1946275"/>
          <p14:tracePt t="26036" x="6946900" y="1946275"/>
          <p14:tracePt t="26050" x="6956425" y="1946275"/>
          <p14:tracePt t="26062" x="6973888" y="1938338"/>
          <p14:tracePt t="26079" x="7037388" y="1893888"/>
          <p14:tracePt t="26096" x="7126288" y="1857375"/>
          <p14:tracePt t="26128" x="7331075" y="1795463"/>
          <p14:tracePt t="26161" x="7456488" y="1785938"/>
          <p14:tracePt t="26178" x="7510463" y="1785938"/>
          <p14:tracePt t="26196" x="7562850" y="1785938"/>
          <p14:tracePt t="26211" x="7581900" y="1803400"/>
          <p14:tracePt t="26228" x="7599363" y="1812925"/>
          <p14:tracePt t="26244" x="7616825" y="1830388"/>
          <p14:tracePt t="26261" x="7626350" y="1830388"/>
          <p14:tracePt t="26278" x="7634288" y="1839913"/>
          <p14:tracePt t="26304" x="7634288" y="1847850"/>
          <p14:tracePt t="26314" x="7643813" y="1847850"/>
          <p14:tracePt t="26350" x="7653338" y="1857375"/>
          <p14:tracePt t="27042" x="7643813" y="1857375"/>
          <p14:tracePt t="27051" x="7634288" y="1830388"/>
          <p14:tracePt t="27061" x="7626350" y="1812925"/>
          <p14:tracePt t="27080" x="7466013" y="1589088"/>
          <p14:tracePt t="27097" x="7259638" y="1312863"/>
          <p14:tracePt t="27112" x="6983413" y="1000125"/>
          <p14:tracePt t="27129" x="6715125" y="750888"/>
          <p14:tracePt t="27161" x="6099175" y="393700"/>
          <p14:tracePt t="27195" x="5510213" y="250825"/>
          <p14:tracePt t="27212" x="5340350" y="241300"/>
          <p14:tracePt t="27228" x="5205413" y="241300"/>
          <p14:tracePt t="27244" x="5108575" y="241300"/>
          <p14:tracePt t="27261" x="5054600" y="241300"/>
          <p14:tracePt t="27278" x="5027613" y="241300"/>
          <p14:tracePt t="27282" x="5018088" y="241300"/>
          <p14:tracePt t="27297" x="5010150" y="241300"/>
          <p14:tracePt t="27313" x="5000625" y="241300"/>
          <p14:tracePt t="27629" x="4991100" y="231775"/>
          <p14:tracePt t="27638" x="4956175" y="204788"/>
          <p14:tracePt t="27647" x="4929188" y="179388"/>
          <p14:tracePt t="27661" x="4768850" y="107950"/>
          <p14:tracePt t="27678" x="4483100" y="0"/>
          <p14:tracePt t="27695" x="3776663" y="0"/>
          <p14:tracePt t="27712" x="3303588" y="17463"/>
          <p14:tracePt t="27728" x="2901950" y="107950"/>
          <p14:tracePt t="27744" x="2536825" y="204788"/>
          <p14:tracePt t="27761" x="2295525" y="303213"/>
          <p14:tracePt t="27778" x="2133600" y="374650"/>
          <p14:tracePt t="27781" x="2054225" y="411163"/>
          <p14:tracePt t="27795" x="1965325" y="455613"/>
          <p14:tracePt t="27813" x="1901825" y="500063"/>
          <p14:tracePt t="27828" x="1857375" y="527050"/>
          <p14:tracePt t="27844" x="1822450" y="554038"/>
          <p14:tracePt t="27861" x="1795463" y="581025"/>
          <p14:tracePt t="27878" x="1758950" y="615950"/>
          <p14:tracePt t="27895" x="1704975" y="679450"/>
          <p14:tracePt t="27913" x="1670050" y="723900"/>
          <p14:tracePt t="27928" x="1625600" y="776288"/>
          <p14:tracePt t="27945" x="1589088" y="839788"/>
          <p14:tracePt t="27961" x="1554163" y="901700"/>
          <p14:tracePt t="27978" x="1527175" y="946150"/>
          <p14:tracePt t="27995" x="1490663" y="1009650"/>
          <p14:tracePt t="28012" x="1482725" y="1044575"/>
          <p14:tracePt t="28029" x="1455738" y="1089025"/>
          <p14:tracePt t="28044" x="1455738" y="1116013"/>
          <p14:tracePt t="28061" x="1428750" y="1160463"/>
          <p14:tracePt t="28078" x="1411288" y="1214438"/>
          <p14:tracePt t="28094" x="1393825" y="1268413"/>
          <p14:tracePt t="28111" x="1374775" y="1366838"/>
          <p14:tracePt t="28127" x="1366838" y="1411288"/>
          <p14:tracePt t="28144" x="1366838" y="1465263"/>
          <p14:tracePt t="28161" x="1366838" y="1509713"/>
          <p14:tracePt t="28177" x="1384300" y="1562100"/>
          <p14:tracePt t="28195" x="1411288" y="1616075"/>
          <p14:tracePt t="28212" x="1428750" y="1633538"/>
          <p14:tracePt t="28228" x="1455738" y="1660525"/>
          <p14:tracePt t="28244" x="1500188" y="1687513"/>
          <p14:tracePt t="28261" x="1544638" y="1714500"/>
          <p14:tracePt t="28278" x="1589088" y="1714500"/>
          <p14:tracePt t="28283" x="1625600" y="1724025"/>
          <p14:tracePt t="28296" x="1704975" y="1731963"/>
          <p14:tracePt t="28312" x="1785938" y="1731963"/>
          <p14:tracePt t="28328" x="1866900" y="1731963"/>
          <p14:tracePt t="28344" x="1982788" y="1731963"/>
          <p14:tracePt t="28361" x="2089150" y="1741488"/>
          <p14:tracePt t="28378" x="2251075" y="1751013"/>
          <p14:tracePt t="28396" x="2465388" y="1776413"/>
          <p14:tracePt t="28413" x="2589213" y="1803400"/>
          <p14:tracePt t="28428" x="2697163" y="1830388"/>
          <p14:tracePt t="28444" x="2768600" y="1847850"/>
          <p14:tracePt t="28461" x="2813050" y="1874838"/>
          <p14:tracePt t="28478" x="2847975" y="1893888"/>
          <p14:tracePt t="28495" x="2867025" y="1901825"/>
          <p14:tracePt t="28944" x="2857500" y="1901825"/>
          <p14:tracePt t="28952" x="2847975" y="1901825"/>
          <p14:tracePt t="28961" x="2830513" y="1901825"/>
          <p14:tracePt t="28978" x="2786063" y="1901825"/>
          <p14:tracePt t="28996" x="2616200" y="1938338"/>
          <p14:tracePt t="29012" x="2473325" y="1982788"/>
          <p14:tracePt t="29029" x="2357438" y="2027238"/>
          <p14:tracePt t="29062" x="2152650" y="2125663"/>
          <p14:tracePt t="29096" x="2027238" y="2197100"/>
          <p14:tracePt t="29113" x="2000250" y="2214563"/>
          <p14:tracePt t="29128" x="1982788" y="2224088"/>
          <p14:tracePt t="29145" x="1973263" y="2232025"/>
          <p14:tracePt t="29161" x="1965325" y="2232025"/>
          <p14:tracePt t="29195" x="1955800" y="2241550"/>
          <p14:tracePt t="29212" x="1955800" y="2251075"/>
          <p14:tracePt t="29229" x="1946275" y="2251075"/>
          <p14:tracePt t="29261" x="1938338" y="2259013"/>
          <p14:tracePt t="29290" x="1938338" y="2268538"/>
          <p14:tracePt t="29320" x="1928813" y="2268538"/>
          <p14:tracePt t="29329" x="1928813" y="2276475"/>
          <p14:tracePt t="29345" x="1928813" y="2286000"/>
          <p14:tracePt t="29366" x="1928813" y="2295525"/>
          <p14:tracePt t="29398" x="1928813" y="2303463"/>
          <p14:tracePt t="29437" x="1946275" y="2312988"/>
          <p14:tracePt t="29447" x="1965325" y="2322513"/>
          <p14:tracePt t="29461" x="1990725" y="2322513"/>
          <p14:tracePt t="29478" x="2036763" y="2322513"/>
          <p14:tracePt t="29496" x="2116138" y="2330450"/>
          <p14:tracePt t="29512" x="2179638" y="2339975"/>
          <p14:tracePt t="29528" x="2251075" y="2347913"/>
          <p14:tracePt t="29545" x="2347913" y="2347913"/>
          <p14:tracePt t="29561" x="2465388" y="2347913"/>
          <p14:tracePt t="29578" x="2589213" y="2347913"/>
          <p14:tracePt t="29596" x="2776538" y="2347913"/>
          <p14:tracePt t="29612" x="2874963" y="2347913"/>
          <p14:tracePt t="29628" x="2965450" y="2347913"/>
          <p14:tracePt t="29644" x="3036888" y="2347913"/>
          <p14:tracePt t="29661" x="3108325" y="2347913"/>
          <p14:tracePt t="29678" x="3187700" y="2347913"/>
          <p14:tracePt t="29696" x="3286125" y="2347913"/>
          <p14:tracePt t="29712" x="3322638" y="2347913"/>
          <p14:tracePt t="29728" x="3348038" y="2347913"/>
          <p14:tracePt t="29744" x="3375025" y="2347913"/>
          <p14:tracePt t="29761" x="3394075" y="2347913"/>
          <p14:tracePt t="29778" x="3402013" y="2347913"/>
          <p14:tracePt t="29805" x="3411538" y="2347913"/>
          <p14:tracePt t="30152" x="3419475" y="2347913"/>
          <p14:tracePt t="30162" x="3438525" y="2347913"/>
          <p14:tracePt t="30178" x="3509963" y="2322513"/>
          <p14:tracePt t="30197" x="3679825" y="2259013"/>
          <p14:tracePt t="30214" x="3803650" y="2232025"/>
          <p14:tracePt t="30230" x="3938588" y="2214563"/>
          <p14:tracePt t="30245" x="4071938" y="2205038"/>
          <p14:tracePt t="30277" x="4241800" y="2214563"/>
          <p14:tracePt t="30313" x="4438650" y="2259013"/>
          <p14:tracePt t="30329" x="4518025" y="2295525"/>
          <p14:tracePt t="30345" x="4589463" y="2303463"/>
          <p14:tracePt t="30361" x="4633913" y="2322513"/>
          <p14:tracePt t="30378" x="4670425" y="2322513"/>
          <p14:tracePt t="30396" x="4732338" y="2339975"/>
          <p14:tracePt t="30412" x="4759325" y="2347913"/>
          <p14:tracePt t="30429" x="4803775" y="2357438"/>
          <p14:tracePt t="30445" x="4840288" y="2366963"/>
          <p14:tracePt t="30462" x="4867275" y="2366963"/>
          <p14:tracePt t="30478" x="4894263" y="2374900"/>
          <p14:tracePt t="30494" x="4911725" y="2384425"/>
          <p14:tracePt t="30514" x="4938713" y="2384425"/>
          <p14:tracePt t="30528" x="4956175" y="2384425"/>
          <p14:tracePt t="30545" x="4965700" y="2384425"/>
          <p14:tracePt t="30561" x="4973638" y="2384425"/>
          <p14:tracePt t="30578" x="4983163" y="2384425"/>
          <p14:tracePt t="30612" x="4991100" y="2384425"/>
          <p14:tracePt t="31537" x="5000625" y="2384425"/>
          <p14:tracePt t="31559" x="5010150" y="2384425"/>
          <p14:tracePt t="31568" x="5018088" y="2384425"/>
          <p14:tracePt t="31578" x="5027613" y="2384425"/>
          <p14:tracePt t="31597" x="5072063" y="2384425"/>
          <p14:tracePt t="31628" x="5205413" y="2357438"/>
          <p14:tracePt t="31661" x="5340350" y="2330450"/>
          <p14:tracePt t="31678" x="5419725" y="2322513"/>
          <p14:tracePt t="31695" x="5500688" y="2322513"/>
          <p14:tracePt t="31713" x="5626100" y="2322513"/>
          <p14:tracePt t="31728" x="5697538" y="2339975"/>
          <p14:tracePt t="31744" x="5786438" y="2366963"/>
          <p14:tracePt t="31761" x="5875338" y="2374900"/>
          <p14:tracePt t="31778" x="5956300" y="2401888"/>
          <p14:tracePt t="31796" x="6054725" y="2419350"/>
          <p14:tracePt t="31812" x="6108700" y="2438400"/>
          <p14:tracePt t="31829" x="6153150" y="2455863"/>
          <p14:tracePt t="31845" x="6205538" y="2465388"/>
          <p14:tracePt t="31861" x="6242050" y="2473325"/>
          <p14:tracePt t="31878" x="6259513" y="2482850"/>
          <p14:tracePt t="31894" x="6276975" y="2482850"/>
          <p14:tracePt t="31929" x="6286500" y="2482850"/>
          <p14:tracePt t="32475" x="6296025" y="2482850"/>
          <p14:tracePt t="32491" x="6313488" y="2482850"/>
          <p14:tracePt t="32501" x="6330950" y="2473325"/>
          <p14:tracePt t="32512" x="6384925" y="2455863"/>
          <p14:tracePt t="32529" x="6465888" y="2419350"/>
          <p14:tracePt t="32546" x="6589713" y="2384425"/>
          <p14:tracePt t="32578" x="6858000" y="2347913"/>
          <p14:tracePt t="32613" x="7126288" y="2357438"/>
          <p14:tracePt t="32629" x="7215188" y="2366963"/>
          <p14:tracePt t="32645" x="7277100" y="2393950"/>
          <p14:tracePt t="32661" x="7323138" y="2401888"/>
          <p14:tracePt t="32678" x="7367588" y="2411413"/>
          <p14:tracePt t="32695" x="7385050" y="2419350"/>
          <p14:tracePt t="32712" x="7429500" y="2446338"/>
          <p14:tracePt t="32730" x="7446963" y="2465388"/>
          <p14:tracePt t="32745" x="7466013" y="2465388"/>
          <p14:tracePt t="32762" x="7483475" y="2482850"/>
          <p14:tracePt t="32778" x="7500938" y="2490788"/>
          <p14:tracePt t="32795" x="7510463" y="2490788"/>
          <p14:tracePt t="32811" x="7518400" y="2490788"/>
          <p14:tracePt t="35576" x="7510463" y="2490788"/>
          <p14:tracePt t="35584" x="7500938" y="2490788"/>
          <p14:tracePt t="35597" x="7466013" y="2490788"/>
          <p14:tracePt t="35613" x="7375525" y="2465388"/>
          <p14:tracePt t="35628" x="7153275" y="2428875"/>
          <p14:tracePt t="35644" x="6715125" y="2374900"/>
          <p14:tracePt t="35661" x="6232525" y="2374900"/>
          <p14:tracePt t="35694" x="5205413" y="2428875"/>
          <p14:tracePt t="35728" x="4276725" y="2679700"/>
          <p14:tracePt t="35745" x="4081463" y="2759075"/>
          <p14:tracePt t="35761" x="3965575" y="2822575"/>
          <p14:tracePt t="35778" x="3902075" y="2867025"/>
          <p14:tracePt t="35795" x="3875088" y="2884488"/>
          <p14:tracePt t="35811" x="3848100" y="2911475"/>
          <p14:tracePt t="35828" x="3830638" y="2928938"/>
          <p14:tracePt t="35846" x="3813175" y="2946400"/>
          <p14:tracePt t="35861" x="3803650" y="2965450"/>
          <p14:tracePt t="35878" x="3795713" y="2990850"/>
          <p14:tracePt t="35894" x="3786188" y="3027363"/>
          <p14:tracePt t="35911" x="3786188" y="3036888"/>
          <p14:tracePt t="35928" x="3776663" y="3071813"/>
          <p14:tracePt t="35945" x="3776663" y="3081338"/>
          <p14:tracePt t="35978" x="3776663" y="3089275"/>
          <p14:tracePt t="35999" x="3776663" y="3098800"/>
          <p14:tracePt t="36022" x="3776663" y="3108325"/>
          <p14:tracePt t="36130" x="3786188" y="3108325"/>
          <p14:tracePt t="36145" x="3803650" y="3108325"/>
          <p14:tracePt t="36161" x="3813175" y="3098800"/>
          <p14:tracePt t="36170" x="3830638" y="3098800"/>
          <p14:tracePt t="36178" x="3840163" y="3089275"/>
          <p14:tracePt t="36194" x="3875088" y="3071813"/>
          <p14:tracePt t="36211" x="3911600" y="3044825"/>
          <p14:tracePt t="36229" x="4000500" y="3000375"/>
          <p14:tracePt t="36245" x="4081463" y="2965450"/>
          <p14:tracePt t="36261" x="4179888" y="2928938"/>
          <p14:tracePt t="36278" x="4251325" y="2901950"/>
          <p14:tracePt t="36294" x="4357688" y="2884488"/>
          <p14:tracePt t="36312" x="4456113" y="2867025"/>
          <p14:tracePt t="36328" x="4616450" y="2830513"/>
          <p14:tracePt t="36344" x="4705350" y="2822575"/>
          <p14:tracePt t="36360" x="4768850" y="2813050"/>
          <p14:tracePt t="36378" x="4822825" y="2803525"/>
          <p14:tracePt t="36395" x="4857750" y="2795588"/>
          <p14:tracePt t="36413" x="4902200" y="2795588"/>
          <p14:tracePt t="36429" x="4938713" y="2795588"/>
          <p14:tracePt t="36445" x="4973638" y="2795588"/>
          <p14:tracePt t="36461" x="5000625" y="2795588"/>
          <p14:tracePt t="36477" x="5018088" y="2795588"/>
          <p14:tracePt t="36494" x="5027613" y="2795588"/>
          <p14:tracePt t="36511" x="5045075" y="2795588"/>
          <p14:tracePt t="36544" x="5054600" y="2795588"/>
          <p14:tracePt t="36561" x="5054600" y="2803525"/>
          <p14:tracePt t="36578" x="5062538" y="2803525"/>
          <p14:tracePt t="38415" x="5072063" y="2803525"/>
          <p14:tracePt t="38423" x="5081588" y="2803525"/>
          <p14:tracePt t="38432" x="5099050" y="2803525"/>
          <p14:tracePt t="38461" x="5170488" y="2786063"/>
          <p14:tracePt t="38494" x="5313363" y="2759075"/>
          <p14:tracePt t="38511" x="5419725" y="2751138"/>
          <p14:tracePt t="38528" x="5527675" y="2732088"/>
          <p14:tracePt t="38546" x="5688013" y="2732088"/>
          <p14:tracePt t="38561" x="5803900" y="2732088"/>
          <p14:tracePt t="38578" x="5911850" y="2732088"/>
          <p14:tracePt t="38594" x="6054725" y="2732088"/>
          <p14:tracePt t="38611" x="6188075" y="2732088"/>
          <p14:tracePt t="38628" x="6303963" y="2732088"/>
          <p14:tracePt t="38645" x="6483350" y="2741613"/>
          <p14:tracePt t="38662" x="6599238" y="2741613"/>
          <p14:tracePt t="38678" x="6724650" y="2741613"/>
          <p14:tracePt t="38694" x="6823075" y="2741613"/>
          <p14:tracePt t="38711" x="6911975" y="2741613"/>
          <p14:tracePt t="38728" x="6983413" y="2751138"/>
          <p14:tracePt t="38745" x="7072313" y="2751138"/>
          <p14:tracePt t="38761" x="7116763" y="2751138"/>
          <p14:tracePt t="38777" x="7143750" y="2751138"/>
          <p14:tracePt t="38794" x="7170738" y="2751138"/>
          <p14:tracePt t="38810" x="7180263" y="2751138"/>
          <p14:tracePt t="38826" x="7188200" y="2751138"/>
          <p14:tracePt t="38843" x="7197725" y="2751138"/>
          <p14:tracePt t="40762" x="7197725" y="2741613"/>
          <p14:tracePt t="40776" x="7170738" y="2732088"/>
          <p14:tracePt t="40783" x="7153275" y="2724150"/>
          <p14:tracePt t="40794" x="7108825" y="2714625"/>
          <p14:tracePt t="40810" x="6911975" y="2705100"/>
          <p14:tracePt t="40828" x="6608763" y="2714625"/>
          <p14:tracePt t="40861" x="5599113" y="3000375"/>
          <p14:tracePt t="40895" x="5072063" y="3214688"/>
          <p14:tracePt t="40911" x="4911725" y="3286125"/>
          <p14:tracePt t="40928" x="4813300" y="3348038"/>
          <p14:tracePt t="40945" x="4714875" y="3402013"/>
          <p14:tracePt t="40961" x="4679950" y="3429000"/>
          <p14:tracePt t="40978" x="4643438" y="3446463"/>
          <p14:tracePt t="40995" x="4616450" y="3473450"/>
          <p14:tracePt t="41011" x="4608513" y="3482975"/>
          <p14:tracePt t="41028" x="4598988" y="3482975"/>
          <p14:tracePt t="41045" x="4589463" y="3500438"/>
          <p14:tracePt t="41062" x="4581525" y="3509963"/>
          <p14:tracePt t="41078" x="4572000" y="3536950"/>
          <p14:tracePt t="41094" x="4554538" y="3571875"/>
          <p14:tracePt t="41111" x="4545013" y="3598863"/>
          <p14:tracePt t="41129" x="4537075" y="3633788"/>
          <p14:tracePt t="42725" x="4537075" y="3625850"/>
          <p14:tracePt t="42734" x="4527550" y="3625850"/>
          <p14:tracePt t="42745" x="4500563" y="3598863"/>
          <p14:tracePt t="42763" x="4473575" y="3571875"/>
          <p14:tracePt t="42779" x="4411663" y="3544888"/>
          <p14:tracePt t="42795" x="4348163" y="3509963"/>
          <p14:tracePt t="42812" x="4241800" y="3490913"/>
          <p14:tracePt t="42846" x="3983038" y="3438525"/>
          <p14:tracePt t="42879" x="3857625" y="3411538"/>
          <p14:tracePt t="42894" x="3822700" y="3411538"/>
          <p14:tracePt t="42911" x="3795713" y="3394075"/>
          <p14:tracePt t="42928" x="3776663" y="3394075"/>
          <p14:tracePt t="42946" x="3759200" y="3394075"/>
          <p14:tracePt t="42985" x="3751263" y="3394075"/>
          <p14:tracePt t="43062" x="3751263" y="3384550"/>
          <p14:tracePt t="43078" x="3751263" y="3375025"/>
          <p14:tracePt t="43088" x="3759200" y="3367088"/>
          <p14:tracePt t="43099" x="3795713" y="3340100"/>
          <p14:tracePt t="43111" x="3830638" y="3330575"/>
          <p14:tracePt t="43129" x="3894138" y="3295650"/>
          <p14:tracePt t="43145" x="3965575" y="3276600"/>
          <p14:tracePt t="43162" x="4089400" y="3259138"/>
          <p14:tracePt t="43178" x="4143375" y="3251200"/>
          <p14:tracePt t="43194" x="4197350" y="3241675"/>
          <p14:tracePt t="43211" x="4251325" y="3241675"/>
          <p14:tracePt t="43228" x="4303713" y="3241675"/>
          <p14:tracePt t="43244" x="4348163" y="3241675"/>
          <p14:tracePt t="43262" x="4411663" y="3241675"/>
          <p14:tracePt t="43278" x="4446588" y="3241675"/>
          <p14:tracePt t="43295" x="4491038" y="3241675"/>
          <p14:tracePt t="43311" x="4527550" y="3241675"/>
          <p14:tracePt t="43327" x="4545013" y="3241675"/>
          <p14:tracePt t="43344" x="4581525" y="3241675"/>
          <p14:tracePt t="43362" x="4598988" y="3251200"/>
          <p14:tracePt t="43378" x="4616450" y="3251200"/>
          <p14:tracePt t="43395" x="4625975" y="3251200"/>
          <p14:tracePt t="43411" x="4633913" y="3259138"/>
          <p14:tracePt t="43428" x="4643438" y="3259138"/>
          <p14:tracePt t="43462" x="4652963" y="3259138"/>
          <p14:tracePt t="46579" x="4660900" y="3259138"/>
          <p14:tracePt t="46671" x="4652963" y="3259138"/>
          <p14:tracePt t="46680" x="4643438" y="3259138"/>
          <p14:tracePt t="46695" x="4633913" y="3259138"/>
          <p14:tracePt t="46711" x="4608513" y="3259138"/>
          <p14:tracePt t="46728" x="4581525" y="3259138"/>
          <p14:tracePt t="46745" x="4562475" y="3259138"/>
          <p14:tracePt t="46763" x="4537075" y="3259138"/>
          <p14:tracePt t="46794" x="4491038" y="3259138"/>
          <p14:tracePt t="46828" x="4473575" y="3259138"/>
          <p14:tracePt t="46844" x="4465638" y="3259138"/>
          <p14:tracePt t="46864" x="4456113" y="3259138"/>
          <p14:tracePt t="48327" x="4456113" y="3268663"/>
          <p14:tracePt t="49104" x="4446588" y="3268663"/>
          <p14:tracePt t="49112" x="4438650" y="3268663"/>
          <p14:tracePt t="49128" x="4402138" y="3268663"/>
          <p14:tracePt t="49145" x="4357688" y="3268663"/>
          <p14:tracePt t="49161" x="4303713" y="3286125"/>
          <p14:tracePt t="49180" x="4152900" y="3322638"/>
          <p14:tracePt t="49211" x="3902075" y="3394075"/>
          <p14:tracePt t="49245" x="3670300" y="3482975"/>
          <p14:tracePt t="49261" x="3589338" y="3517900"/>
          <p14:tracePt t="49279" x="3509963" y="3562350"/>
          <p14:tracePt t="49296" x="3482975" y="3581400"/>
          <p14:tracePt t="49312" x="3465513" y="3589338"/>
          <p14:tracePt t="49328" x="3455988" y="3598863"/>
          <p14:tracePt t="49345" x="3446463" y="3608388"/>
          <p14:tracePt t="49362" x="3438525" y="3616325"/>
          <p14:tracePt t="49379" x="3419475" y="3633788"/>
          <p14:tracePt t="49412" x="3411538" y="3643313"/>
          <p14:tracePt t="49428" x="3402013" y="3652838"/>
          <p14:tracePt t="49444" x="3394075" y="3652838"/>
          <p14:tracePt t="50003" x="3394075" y="3660775"/>
          <p14:tracePt t="50057" x="3402013" y="3660775"/>
          <p14:tracePt t="50104" x="3402013" y="3670300"/>
          <p14:tracePt t="51112" x="3402013" y="3679825"/>
          <p14:tracePt t="51120" x="3394075" y="3687763"/>
          <p14:tracePt t="51130" x="3375025" y="3714750"/>
          <p14:tracePt t="51145" x="3322638" y="3768725"/>
          <p14:tracePt t="51161" x="3251200" y="3867150"/>
          <p14:tracePt t="51180" x="3133725" y="4027488"/>
          <p14:tracePt t="51211" x="3054350" y="4160838"/>
          <p14:tracePt t="51244" x="2990850" y="4241800"/>
          <p14:tracePt t="51261" x="2965450" y="4303713"/>
          <p14:tracePt t="51279" x="2911475" y="4402138"/>
          <p14:tracePt t="51296" x="2874963" y="4446588"/>
          <p14:tracePt t="51311" x="2847975" y="4500563"/>
          <p14:tracePt t="51328" x="2830513" y="4527550"/>
          <p14:tracePt t="51345" x="2813050" y="4562475"/>
          <p14:tracePt t="51361" x="2803525" y="4598988"/>
          <p14:tracePt t="51380" x="2768600" y="4660900"/>
          <p14:tracePt t="51396" x="2751138" y="4697413"/>
          <p14:tracePt t="51411" x="2732088" y="4741863"/>
          <p14:tracePt t="51428" x="2714625" y="4759325"/>
          <p14:tracePt t="51444" x="2714625" y="4776788"/>
          <p14:tracePt t="51461" x="2697163" y="4795838"/>
          <p14:tracePt t="51465" x="2697163" y="4803775"/>
          <p14:tracePt t="51479" x="2679700" y="4848225"/>
          <p14:tracePt t="51496" x="2660650" y="4875213"/>
          <p14:tracePt t="51512" x="2652713" y="4902200"/>
          <p14:tracePt t="51528" x="2633663" y="4919663"/>
          <p14:tracePt t="51545" x="2633663" y="4929188"/>
          <p14:tracePt t="51561" x="2633663" y="4938713"/>
          <p14:tracePt t="51866" x="2625725" y="4938713"/>
          <p14:tracePt t="51875" x="2608263" y="4938713"/>
          <p14:tracePt t="51895" x="2536825" y="4956175"/>
          <p14:tracePt t="51912" x="2482850" y="4965700"/>
          <p14:tracePt t="51929" x="2419350" y="4973638"/>
          <p14:tracePt t="51961" x="2224088" y="4991100"/>
          <p14:tracePt t="51965" x="2170113" y="5000625"/>
          <p14:tracePt t="51997" x="1982788" y="5045075"/>
          <p14:tracePt t="52011" x="1928813" y="5054600"/>
          <p14:tracePt t="52028" x="1884363" y="5081588"/>
          <p14:tracePt t="52044" x="1847850" y="5089525"/>
          <p14:tracePt t="52061" x="1822450" y="5108575"/>
          <p14:tracePt t="52078" x="1795463" y="5116513"/>
          <p14:tracePt t="52096" x="1776413" y="5116513"/>
          <p14:tracePt t="52228" x="1785938" y="5116513"/>
          <p14:tracePt t="52236" x="1795463" y="5116513"/>
          <p14:tracePt t="52244" x="1822450" y="5116513"/>
          <p14:tracePt t="52261" x="1874838" y="5116513"/>
          <p14:tracePt t="52278" x="2000250" y="5099050"/>
          <p14:tracePt t="52295" x="2276475" y="5054600"/>
          <p14:tracePt t="52312" x="2482850" y="5010150"/>
          <p14:tracePt t="52329" x="2705100" y="4983163"/>
          <p14:tracePt t="52345" x="2901950" y="4956175"/>
          <p14:tracePt t="52361" x="3089275" y="4938713"/>
          <p14:tracePt t="52380" x="3322638" y="4911725"/>
          <p14:tracePt t="52396" x="3446463" y="4911725"/>
          <p14:tracePt t="52412" x="3544888" y="4902200"/>
          <p14:tracePt t="52428" x="3616325" y="4902200"/>
          <p14:tracePt t="52445" x="3670300" y="4902200"/>
          <p14:tracePt t="52461" x="3714750" y="4902200"/>
          <p14:tracePt t="52478" x="3751263" y="4902200"/>
          <p14:tracePt t="52482" x="3768725" y="4902200"/>
          <p14:tracePt t="52495" x="3813175" y="4911725"/>
          <p14:tracePt t="52513" x="3857625" y="4929188"/>
          <p14:tracePt t="52528" x="3894138" y="4956175"/>
          <p14:tracePt t="52545" x="3929063" y="4973638"/>
          <p14:tracePt t="52562" x="3956050" y="4991100"/>
          <p14:tracePt t="52578" x="3973513" y="5010150"/>
          <p14:tracePt t="52596" x="3990975" y="5027613"/>
          <p14:tracePt t="52612" x="4000500" y="5027613"/>
          <p14:tracePt t="52629" x="4010025" y="5027613"/>
          <p14:tracePt t="52645" x="4010025" y="5037138"/>
          <p14:tracePt t="53005" x="4017963" y="5037138"/>
          <p14:tracePt t="53014" x="4027488" y="5037138"/>
          <p14:tracePt t="53028" x="4071938" y="5027613"/>
          <p14:tracePt t="53045" x="4179888" y="4983163"/>
          <p14:tracePt t="53078" x="4598988" y="4848225"/>
          <p14:tracePt t="53112" x="5108575" y="4776788"/>
          <p14:tracePt t="53128" x="5224463" y="4776788"/>
          <p14:tracePt t="53145" x="5295900" y="4776788"/>
          <p14:tracePt t="53161" x="5348288" y="4776788"/>
          <p14:tracePt t="53178" x="5375275" y="4776788"/>
          <p14:tracePt t="53195" x="5384800" y="4776788"/>
          <p14:tracePt t="53212" x="5394325" y="4776788"/>
          <p14:tracePt t="53228" x="5402263" y="4786313"/>
          <p14:tracePt t="53261" x="5411788" y="4795838"/>
          <p14:tracePt t="53295" x="5411788" y="4803775"/>
          <p14:tracePt t="53328" x="5411788" y="4813300"/>
          <p14:tracePt t="53338" x="5419725" y="4813300"/>
          <p14:tracePt t="53350" x="5419725" y="4822825"/>
          <p14:tracePt t="53366" x="5419725" y="4830763"/>
          <p14:tracePt t="53413" x="5419725" y="4840288"/>
          <p14:tracePt t="53435" x="5429250" y="4840288"/>
          <p14:tracePt t="53451" x="5429250" y="4848225"/>
          <p14:tracePt t="53466" x="5438775" y="4848225"/>
          <p14:tracePt t="53490" x="5438775" y="4857750"/>
          <p14:tracePt t="53552" x="5438775" y="4867275"/>
          <p14:tracePt t="53918" x="5446713" y="4867275"/>
          <p14:tracePt t="53927" x="5473700" y="4867275"/>
          <p14:tracePt t="53934" x="5500688" y="4857750"/>
          <p14:tracePt t="53944" x="5554663" y="4840288"/>
          <p14:tracePt t="53961" x="5724525" y="4776788"/>
          <p14:tracePt t="53978" x="5919788" y="4724400"/>
          <p14:tracePt t="54013" x="6419850" y="4660900"/>
          <p14:tracePt t="54045" x="6688138" y="4679950"/>
          <p14:tracePt t="54062" x="6769100" y="4714875"/>
          <p14:tracePt t="54078" x="6848475" y="4732338"/>
          <p14:tracePt t="54095" x="6929438" y="4768850"/>
          <p14:tracePt t="54113" x="6956425" y="4786313"/>
          <p14:tracePt t="54128" x="6973888" y="4795838"/>
          <p14:tracePt t="54145" x="6983413" y="4803775"/>
          <p14:tracePt t="54162" x="6991350" y="4803775"/>
          <p14:tracePt t="54178" x="6991350" y="4813300"/>
          <p14:tracePt t="54195" x="7000875" y="4813300"/>
          <p14:tracePt t="54211" x="7000875" y="4822825"/>
          <p14:tracePt t="54228" x="7010400" y="4822825"/>
          <p14:tracePt t="54245" x="7010400" y="4830763"/>
          <p14:tracePt t="54266" x="7010400" y="4840288"/>
          <p14:tracePt t="54298" x="7018338" y="4840288"/>
          <p14:tracePt t="54652" x="7027863" y="4840288"/>
          <p14:tracePt t="54661" x="7037388" y="4830763"/>
          <p14:tracePt t="54680" x="7099300" y="4786313"/>
          <p14:tracePt t="54696" x="7215188" y="4732338"/>
          <p14:tracePt t="54714" x="7375525" y="4687888"/>
          <p14:tracePt t="54730" x="7545388" y="4652963"/>
          <p14:tracePt t="54761" x="7912100" y="4616450"/>
          <p14:tracePt t="54796" x="8304213" y="4705350"/>
          <p14:tracePt t="54812" x="8429625" y="4759325"/>
          <p14:tracePt t="54828" x="8537575" y="4803775"/>
          <p14:tracePt t="54845" x="8626475" y="4867275"/>
          <p14:tracePt t="54862" x="8724900" y="4911725"/>
          <p14:tracePt t="54878" x="8796338" y="4973638"/>
          <p14:tracePt t="54897" x="8902700" y="5062538"/>
          <p14:tracePt t="54913" x="8947150" y="5108575"/>
          <p14:tracePt t="54928" x="8983663" y="5133975"/>
          <p14:tracePt t="54945" x="9010650" y="5153025"/>
          <p14:tracePt t="54962" x="9028113" y="5180013"/>
          <p14:tracePt t="54980" x="9055100" y="5214938"/>
          <p14:tracePt t="54995" x="9072563" y="5232400"/>
          <p14:tracePt t="55012" x="9082088" y="5241925"/>
          <p14:tracePt t="55028" x="9090025" y="5251450"/>
          <p14:tracePt t="55045" x="9090025" y="5259388"/>
          <p14:tracePt t="55062" x="9099550" y="5259388"/>
          <p14:tracePt t="56759" x="9099550" y="5251450"/>
          <p14:tracePt t="56767" x="9099550" y="5241925"/>
          <p14:tracePt t="56778" x="9090025" y="5224463"/>
          <p14:tracePt t="56795" x="9045575" y="5143500"/>
          <p14:tracePt t="56813" x="8912225" y="4956175"/>
          <p14:tracePt t="56829" x="8751888" y="4830763"/>
          <p14:tracePt t="56845" x="8545513" y="4705350"/>
          <p14:tracePt t="56878" x="7947025" y="4589463"/>
          <p14:tracePt t="56912" x="6491288" y="4768850"/>
          <p14:tracePt t="56928" x="5946775" y="4946650"/>
          <p14:tracePt t="56945" x="5465763" y="5143500"/>
          <p14:tracePt t="56961" x="5072063" y="5340350"/>
          <p14:tracePt t="56978" x="4848225" y="5465763"/>
          <p14:tracePt t="56995" x="4679950" y="5562600"/>
          <p14:tracePt t="57013" x="4518025" y="5670550"/>
          <p14:tracePt t="57029" x="4456113" y="5705475"/>
          <p14:tracePt t="57044" x="4419600" y="5741988"/>
          <p14:tracePt t="57061" x="4384675" y="5759450"/>
          <p14:tracePt t="57078" x="4367213" y="5768975"/>
          <p14:tracePt t="57096" x="4348163" y="5776913"/>
          <p14:tracePt t="57129" x="4340225" y="5786438"/>
          <p14:tracePt t="57390" x="4348163" y="5786438"/>
          <p14:tracePt t="57399" x="4375150" y="5759450"/>
          <p14:tracePt t="57413" x="4465638" y="5705475"/>
          <p14:tracePt t="57445" x="4759325" y="5510213"/>
          <p14:tracePt t="57478" x="5143500" y="5295900"/>
          <p14:tracePt t="57494" x="5303838" y="5197475"/>
          <p14:tracePt t="57512" x="5510213" y="5108575"/>
          <p14:tracePt t="57528" x="5616575" y="5062538"/>
          <p14:tracePt t="57545" x="5697538" y="5045075"/>
          <p14:tracePt t="57561" x="5768975" y="5045075"/>
          <p14:tracePt t="57578" x="5830888" y="5045075"/>
          <p14:tracePt t="57594" x="5884863" y="5045075"/>
          <p14:tracePt t="57612" x="5965825" y="5072063"/>
          <p14:tracePt t="57629" x="6010275" y="5099050"/>
          <p14:tracePt t="57645" x="6045200" y="5116513"/>
          <p14:tracePt t="57661" x="6072188" y="5153025"/>
          <p14:tracePt t="57678" x="6099175" y="5180013"/>
          <p14:tracePt t="57694" x="6116638" y="5214938"/>
          <p14:tracePt t="57712" x="6143625" y="5259388"/>
          <p14:tracePt t="57730" x="6161088" y="5286375"/>
          <p14:tracePt t="57745" x="6180138" y="5313363"/>
          <p14:tracePt t="57762" x="6188075" y="5340350"/>
          <p14:tracePt t="57778" x="6188075" y="5348288"/>
          <p14:tracePt t="57795" x="6197600" y="5357813"/>
          <p14:tracePt t="57811" x="6197600" y="5367338"/>
          <p14:tracePt t="57837" x="6197600" y="5375275"/>
          <p14:tracePt t="58322" x="6205538" y="5375275"/>
          <p14:tracePt t="58337" x="6224588" y="5375275"/>
          <p14:tracePt t="58347" x="6232525" y="5375275"/>
          <p14:tracePt t="58361" x="6259513" y="5375275"/>
          <p14:tracePt t="58378" x="6323013" y="5375275"/>
          <p14:tracePt t="58395" x="6429375" y="5375275"/>
          <p14:tracePt t="58413" x="6608763" y="5375275"/>
          <p14:tracePt t="58445" x="6875463" y="5375275"/>
          <p14:tracePt t="58478" x="7108825" y="5394325"/>
          <p14:tracePt t="58495" x="7170738" y="5411788"/>
          <p14:tracePt t="58514" x="7259638" y="5429250"/>
          <p14:tracePt t="58530" x="7286625" y="5429250"/>
          <p14:tracePt t="58544" x="7304088" y="5438775"/>
          <p14:tracePt t="58561" x="7323138" y="5446713"/>
          <p14:tracePt t="58578" x="7340600" y="5456238"/>
          <p14:tracePt t="59121" x="7348538" y="5456238"/>
          <p14:tracePt t="59131" x="7358063" y="5456238"/>
          <p14:tracePt t="59146" x="7367588" y="5456238"/>
          <p14:tracePt t="59162" x="7394575" y="5446713"/>
          <p14:tracePt t="59179" x="7412038" y="5438775"/>
          <p14:tracePt t="59197" x="7439025" y="5419725"/>
          <p14:tracePt t="59214" x="7446963" y="5419725"/>
          <p14:tracePt t="59245" x="7483475" y="5411788"/>
          <p14:tracePt t="59278" x="7518400" y="5411788"/>
          <p14:tracePt t="59295" x="7537450" y="5411788"/>
          <p14:tracePt t="59312" x="7554913" y="5411788"/>
          <p14:tracePt t="59329" x="7562850" y="5411788"/>
          <p14:tracePt t="59361" x="7572375" y="5411788"/>
          <p14:tracePt t="62416" x="7572375" y="5402263"/>
          <p14:tracePt t="62424" x="7562850" y="5394325"/>
          <p14:tracePt t="62432" x="7545388" y="5384800"/>
          <p14:tracePt t="62446" x="7483475" y="5357813"/>
          <p14:tracePt t="62462" x="7394575" y="5322888"/>
          <p14:tracePt t="62478" x="7224713" y="5286375"/>
          <p14:tracePt t="62511" x="6786563" y="5268913"/>
          <p14:tracePt t="62546" x="6037263" y="5411788"/>
          <p14:tracePt t="62561" x="5776913" y="5510213"/>
          <p14:tracePt t="62578" x="5599113" y="5581650"/>
          <p14:tracePt t="62595" x="5483225" y="5643563"/>
          <p14:tracePt t="62611" x="5394325" y="5697538"/>
          <p14:tracePt t="62629" x="5303838" y="5741988"/>
          <p14:tracePt t="62646" x="5268913" y="5759450"/>
          <p14:tracePt t="62662" x="5241925" y="5768975"/>
          <p14:tracePt t="62678" x="5214938" y="5786438"/>
          <p14:tracePt t="62694" x="5187950" y="5803900"/>
          <p14:tracePt t="62711" x="5170488" y="5822950"/>
          <p14:tracePt t="62729" x="5143500" y="5830888"/>
          <p14:tracePt t="62746" x="5133975" y="5840413"/>
          <p14:tracePt t="62762" x="5126038" y="5848350"/>
          <p14:tracePt t="62778" x="5108575" y="5867400"/>
          <p14:tracePt t="62795" x="5089525" y="5875338"/>
          <p14:tracePt t="62811" x="5072063" y="5894388"/>
          <p14:tracePt t="62829" x="5045075" y="5911850"/>
          <p14:tracePt t="62846" x="5027613" y="5929313"/>
          <p14:tracePt t="62861" x="5010150" y="5938838"/>
          <p14:tracePt t="62878" x="5000625" y="5938838"/>
          <p14:tracePt t="62895" x="4991100" y="5946775"/>
          <p14:tracePt t="67378" x="4983163" y="5946775"/>
          <p14:tracePt t="67395" x="4956175" y="5946775"/>
          <p14:tracePt t="67411" x="4884738" y="5946775"/>
          <p14:tracePt t="67428" x="4741863" y="5946775"/>
          <p14:tracePt t="67447" x="4446588" y="5983288"/>
          <p14:tracePt t="67478" x="4152900" y="6081713"/>
          <p14:tracePt t="67511" x="4017963" y="6134100"/>
          <p14:tracePt t="67528" x="3983038" y="6161088"/>
          <p14:tracePt t="67546" x="3956050" y="6170613"/>
          <p14:tracePt t="67561" x="3946525" y="6180138"/>
          <p14:tracePt t="67594" x="3946525" y="6188075"/>
          <p14:tracePt t="67611" x="3938588" y="6188075"/>
          <p14:tracePt t="67628" x="3938588" y="6197600"/>
          <p14:tracePt t="67718" x="3938588" y="6205538"/>
          <p14:tracePt t="67726" x="3938588" y="6215063"/>
          <p14:tracePt t="67746" x="3956050" y="6215063"/>
          <p14:tracePt t="67762" x="3990975" y="6215063"/>
          <p14:tracePt t="67777" x="4062413" y="6215063"/>
          <p14:tracePt t="67794" x="4160838" y="6215063"/>
          <p14:tracePt t="67811" x="4268788" y="6215063"/>
          <p14:tracePt t="67827" x="4340225" y="6215063"/>
          <p14:tracePt t="67845" x="4411663" y="6215063"/>
          <p14:tracePt t="67861" x="4491038" y="6215063"/>
          <p14:tracePt t="67878" x="4518025" y="6215063"/>
          <p14:tracePt t="67894" x="4554538" y="6215063"/>
          <p14:tracePt t="67911" x="4562475" y="6215063"/>
          <p14:tracePt t="67928" x="4581525" y="6215063"/>
          <p14:tracePt t="67961" x="4589463" y="6215063"/>
          <p14:tracePt t="67992" x="4598988" y="6215063"/>
          <p14:tracePt t="68371" x="4616450" y="6215063"/>
          <p14:tracePt t="68380" x="4633913" y="6205538"/>
          <p14:tracePt t="68395" x="4724400" y="6170613"/>
          <p14:tracePt t="68411" x="4867275" y="6108700"/>
          <p14:tracePt t="68429" x="5037138" y="6062663"/>
          <p14:tracePt t="68463" x="5545138" y="6000750"/>
          <p14:tracePt t="68495" x="5857875" y="6018213"/>
          <p14:tracePt t="68511" x="6000750" y="6037263"/>
          <p14:tracePt t="68528" x="6072188" y="6081713"/>
          <p14:tracePt t="68546" x="6153150" y="6116638"/>
          <p14:tracePt t="68562" x="6180138" y="6126163"/>
          <p14:tracePt t="68579" x="6188075" y="6143625"/>
          <p14:tracePt t="68595" x="6205538" y="6143625"/>
          <p14:tracePt t="68611" x="6215063" y="6153150"/>
          <p14:tracePt t="68628" x="6224588" y="6153150"/>
          <p14:tracePt t="68645" x="6232525" y="6153150"/>
          <p14:tracePt t="68701" x="6242050" y="6153150"/>
        </p14:tracePtLst>
      </p14:laserTrace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DEBB-C5D0-4ED9-BD18-74833B37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0166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Principles of Biosafety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4E774-4A74-40C6-9779-4FAD81E73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84051"/>
            <a:ext cx="10178322" cy="536966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Practice and Procedures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Standard Practice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Special practice and consideration</a:t>
            </a:r>
          </a:p>
          <a:p>
            <a:pPr marL="273050" lvl="2" indent="-984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Facility design and construction </a:t>
            </a:r>
          </a:p>
          <a:p>
            <a:pPr marL="273050" lvl="2" indent="-984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Increasing levels of protection </a:t>
            </a:r>
          </a:p>
          <a:p>
            <a:pPr marL="273050" lvl="2" indent="-984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Biosafety levels 1-4(BSL)</a:t>
            </a:r>
          </a:p>
          <a:p>
            <a:pPr marL="273050" lvl="2" indent="-984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Increasing level of employee and environmental protection </a:t>
            </a:r>
          </a:p>
          <a:p>
            <a:pPr marL="273050" lvl="2" indent="-984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Guideline for working safely in research and medical laboratory facilities</a:t>
            </a:r>
          </a:p>
        </p:txBody>
      </p:sp>
    </p:spTree>
    <p:extLst>
      <p:ext uri="{BB962C8B-B14F-4D97-AF65-F5344CB8AC3E}">
        <p14:creationId xmlns:p14="http://schemas.microsoft.com/office/powerpoint/2010/main" val="347194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3D0F-5ED0-4B71-824D-DB7E41D64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8398"/>
          </a:xfrm>
        </p:spPr>
        <p:txBody>
          <a:bodyPr/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Principles of Biosafety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F7445-7482-407D-9DD1-64F37AF2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Animal Biosafety level 1-4 (ABSL)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Laboratory Animal facility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Animal model and research support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Guideline for working safely in animal research facilities</a:t>
            </a:r>
          </a:p>
          <a:p>
            <a:pPr marL="800100" lvl="1" indent="-342900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14873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F473D-A81B-4AB7-B60D-41965774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1</a:t>
            </a:r>
            <a:r>
              <a:rPr lang="en-US" dirty="0"/>
              <a:t>.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Standard Microbiological 	practices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3D169-BE6F-4E05-839F-68BB3574D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2286001"/>
            <a:ext cx="7704307" cy="359359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Most important concept/ strict adherence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Aware of potential hazards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Trained and Proficient in techniques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Supervisors are responsible for: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Appropriate laboratory facilities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Personnel and  training 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Special practice and precautions</a:t>
            </a:r>
          </a:p>
          <a:p>
            <a:pPr lvl="2"/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51818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CD021-0F80-4290-9D92-38C50FC40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0577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2. Safety Equipment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577E-4DE4-4903-B2C1-0A850810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4791"/>
            <a:ext cx="10178322" cy="45720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Primary containment barriers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Minimize exposure to hazards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Prevent contact/Contain aerosols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Engineering control/Equipment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Personal protective equipment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Biological safety cabinets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Covered or ventilated animal cage system</a:t>
            </a:r>
          </a:p>
        </p:txBody>
      </p:sp>
    </p:spTree>
    <p:extLst>
      <p:ext uri="{BB962C8B-B14F-4D97-AF65-F5344CB8AC3E}">
        <p14:creationId xmlns:p14="http://schemas.microsoft.com/office/powerpoint/2010/main" val="185115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B5AF-E25A-4545-950C-CF24E645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3. Facilities, Design and 	construction 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0DA44-ADE2-453E-98CA-8D83B5D90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264" y="2286001"/>
            <a:ext cx="8482519" cy="3593591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Secondary barrier/Engineering control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Contribute to work protection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Protects outside the laboratory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Environmental and neighborhood</a:t>
            </a:r>
          </a:p>
          <a:p>
            <a:pPr marL="96838" lvl="1" indent="9525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Building and Lab designs, Ventilation, Autoclaves, cage wash facilities 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08729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84E5-3878-4153-BF54-7826AC75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biohazards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6C553-71BD-4367-9A49-92A61E655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9695"/>
            <a:ext cx="10178322" cy="503592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micro organism or infectious substance present naturally, bioengineered or synthesis component  has ability to cause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Death, disease, or other biological malfunction in a human, an animal, a plant, or another living organism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Deterioration of food, water, equipment, supplies, or material of any kind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Harmful alteration of the environment.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come under the category of biohazards</a:t>
            </a: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51716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spd="slow" advTm="71388"/>
    </mc:Fallback>
  </mc:AlternateContent>
  <p:extLst>
    <p:ext uri="{3A86A75C-4F4B-4683-9AE1-C65F6400EC91}">
      <p14:laserTraceLst xmlns:p14="http://schemas.microsoft.com/office/powerpoint/2010/main">
        <p14:tracePtLst>
          <p14:tracePt t="3275" x="847725" y="5089525"/>
          <p14:tracePt t="3469" x="847725" y="5081588"/>
          <p14:tracePt t="3484" x="847725" y="5072063"/>
          <p14:tracePt t="3500" x="857250" y="5062538"/>
          <p14:tracePt t="3515" x="866775" y="5054600"/>
          <p14:tracePt t="3522" x="866775" y="5045075"/>
          <p14:tracePt t="3539" x="874713" y="5045075"/>
          <p14:tracePt t="3555" x="884238" y="5037138"/>
          <p14:tracePt t="3588" x="893763" y="5027613"/>
          <p14:tracePt t="3593" x="901700" y="5018088"/>
          <p14:tracePt t="3622" x="973138" y="4946650"/>
          <p14:tracePt t="3655" x="1241425" y="4697413"/>
          <p14:tracePt t="3672" x="1446213" y="4411663"/>
          <p14:tracePt t="3688" x="1830388" y="3848100"/>
          <p14:tracePt t="3706" x="2411413" y="2714625"/>
          <p14:tracePt t="3722" x="2724150" y="2036763"/>
          <p14:tracePt t="3738" x="2955925" y="1482725"/>
          <p14:tracePt t="3755" x="3036888" y="1196975"/>
          <p14:tracePt t="3771" x="3054350" y="1062038"/>
          <p14:tracePt t="3789" x="3054350" y="1009650"/>
          <p14:tracePt t="3806" x="3044825" y="965200"/>
          <p14:tracePt t="3822" x="3044825" y="946150"/>
          <p14:tracePt t="3838" x="3027363" y="946150"/>
          <p14:tracePt t="3855" x="3000375" y="946150"/>
          <p14:tracePt t="3872" x="2965450" y="946150"/>
          <p14:tracePt t="3888" x="2946400" y="946150"/>
          <p14:tracePt t="4015" x="2946400" y="955675"/>
          <p14:tracePt t="4038" x="2946400" y="965200"/>
          <p14:tracePt t="4061" x="2938463" y="965200"/>
          <p14:tracePt t="4068" x="2911475" y="965200"/>
          <p14:tracePt t="4076" x="2874963" y="965200"/>
          <p14:tracePt t="4088" x="2822575" y="973138"/>
          <p14:tracePt t="4106" x="2482850" y="982663"/>
          <p14:tracePt t="4122" x="2187575" y="1027113"/>
          <p14:tracePt t="4138" x="1990725" y="1044575"/>
          <p14:tracePt t="4155" x="1822450" y="1089025"/>
          <p14:tracePt t="4172" x="1697038" y="1125538"/>
          <p14:tracePt t="4188" x="1616075" y="1133475"/>
          <p14:tracePt t="4207" x="1544638" y="1152525"/>
          <p14:tracePt t="4222" x="1527175" y="1160463"/>
          <p14:tracePt t="4238" x="1517650" y="1160463"/>
          <p14:tracePt t="4255" x="1500188" y="1160463"/>
          <p14:tracePt t="4272" x="1490663" y="1160463"/>
          <p14:tracePt t="4288" x="1482725" y="1160463"/>
          <p14:tracePt t="4305" x="1473200" y="1160463"/>
          <p14:tracePt t="4322" x="1465263" y="1160463"/>
          <p14:tracePt t="4415" x="1473200" y="1160463"/>
          <p14:tracePt t="4422" x="1517650" y="1160463"/>
          <p14:tracePt t="4430" x="1581150" y="1143000"/>
          <p14:tracePt t="4438" x="1687513" y="1116013"/>
          <p14:tracePt t="4455" x="2133600" y="1027113"/>
          <p14:tracePt t="4471" x="2857500" y="946150"/>
          <p14:tracePt t="4488" x="3608388" y="857250"/>
          <p14:tracePt t="4506" x="4724400" y="830263"/>
          <p14:tracePt t="4522" x="5241925" y="830263"/>
          <p14:tracePt t="4538" x="5608638" y="830263"/>
          <p14:tracePt t="4555" x="5813425" y="857250"/>
          <p14:tracePt t="4572" x="5946775" y="884238"/>
          <p14:tracePt t="4588" x="6027738" y="901700"/>
          <p14:tracePt t="4606" x="6081713" y="919163"/>
          <p14:tracePt t="4623" x="6089650" y="919163"/>
          <p14:tracePt t="4646" x="6099175" y="919163"/>
          <p14:tracePt t="4655" x="6108700" y="919163"/>
          <p14:tracePt t="4693" x="6116638" y="919163"/>
          <p14:tracePt t="5231" x="6108700" y="919163"/>
          <p14:tracePt t="5255" x="6099175" y="919163"/>
          <p14:tracePt t="5261" x="6089650" y="919163"/>
          <p14:tracePt t="5272" x="6081713" y="919163"/>
          <p14:tracePt t="5288" x="6045200" y="919163"/>
          <p14:tracePt t="5306" x="5848350" y="857250"/>
          <p14:tracePt t="5339" x="5357813" y="795338"/>
          <p14:tracePt t="5372" x="4598988" y="857250"/>
          <p14:tracePt t="5405" x="3367088" y="1116013"/>
          <p14:tracePt t="5423" x="2732088" y="1303338"/>
          <p14:tracePt t="5439" x="2544763" y="1366838"/>
          <p14:tracePt t="5455" x="2455863" y="1401763"/>
          <p14:tracePt t="5472" x="2401888" y="1401763"/>
          <p14:tracePt t="5489" x="2384425" y="1401763"/>
          <p14:tracePt t="5505" x="2374900" y="1401763"/>
          <p14:tracePt t="5522" x="2366963" y="1401763"/>
          <p14:tracePt t="6047" x="2366963" y="1393825"/>
          <p14:tracePt t="6054" x="2366963" y="1384300"/>
          <p14:tracePt t="6061" x="2366963" y="1366838"/>
          <p14:tracePt t="6072" x="2366963" y="1347788"/>
          <p14:tracePt t="6089" x="2374900" y="1322388"/>
          <p14:tracePt t="6105" x="2374900" y="1285875"/>
          <p14:tracePt t="6109" x="2374900" y="1276350"/>
          <p14:tracePt t="6122" x="2393950" y="1241425"/>
          <p14:tracePt t="6155" x="2419350" y="1196975"/>
          <p14:tracePt t="6188" x="2446338" y="1160463"/>
          <p14:tracePt t="6223" x="2465388" y="1143000"/>
          <p14:tracePt t="6238" x="2473325" y="1143000"/>
          <p14:tracePt t="6255" x="2482850" y="1143000"/>
          <p14:tracePt t="6272" x="2490788" y="1133475"/>
          <p14:tracePt t="6289" x="2500313" y="1133475"/>
          <p14:tracePt t="6322" x="2509838" y="1133475"/>
          <p14:tracePt t="6685" x="2517775" y="1133475"/>
          <p14:tracePt t="7500" x="2527300" y="1133475"/>
          <p14:tracePt t="7508" x="2536825" y="1133475"/>
          <p14:tracePt t="7516" x="2554288" y="1125538"/>
          <p14:tracePt t="7524" x="2571750" y="1125538"/>
          <p14:tracePt t="7538" x="2670175" y="1098550"/>
          <p14:tracePt t="7555" x="2822575" y="1081088"/>
          <p14:tracePt t="7572" x="3081338" y="1062038"/>
          <p14:tracePt t="7588" x="3340100" y="1054100"/>
          <p14:tracePt t="7623" x="3830638" y="1089025"/>
          <p14:tracePt t="7655" x="4071938" y="1169988"/>
          <p14:tracePt t="7688" x="4179888" y="1231900"/>
          <p14:tracePt t="7705" x="4205288" y="1241425"/>
          <p14:tracePt t="7722" x="4224338" y="1250950"/>
          <p14:tracePt t="7738" x="4232275" y="1258888"/>
          <p14:tracePt t="7755" x="4241800" y="1258888"/>
          <p14:tracePt t="7772" x="4251325" y="1268413"/>
          <p14:tracePt t="7805" x="4259263" y="1268413"/>
          <p14:tracePt t="8540" x="4241800" y="1258888"/>
          <p14:tracePt t="8546" x="4179888" y="1231900"/>
          <p14:tracePt t="8555" x="4133850" y="1214438"/>
          <p14:tracePt t="8572" x="3946525" y="1187450"/>
          <p14:tracePt t="8589" x="3714750" y="1187450"/>
          <p14:tracePt t="8605" x="3375025" y="1250950"/>
          <p14:tracePt t="8610" x="3197225" y="1312863"/>
          <p14:tracePt t="8623" x="2759075" y="1509713"/>
          <p14:tracePt t="8655" x="2187575" y="1857375"/>
          <p14:tracePt t="8689" x="1965325" y="2017713"/>
          <p14:tracePt t="8722" x="1911350" y="2054225"/>
          <p14:tracePt t="8738" x="1901825" y="2062163"/>
          <p14:tracePt t="8755" x="1893888" y="2062163"/>
          <p14:tracePt t="8788" x="1893888" y="2071688"/>
          <p14:tracePt t="8809" x="1893888" y="2081213"/>
          <p14:tracePt t="8832" x="1911350" y="2081213"/>
          <p14:tracePt t="8840" x="1928813" y="2089150"/>
          <p14:tracePt t="8855" x="1982788" y="2089150"/>
          <p14:tracePt t="8872" x="2081213" y="2098675"/>
          <p14:tracePt t="8889" x="2224088" y="2098675"/>
          <p14:tracePt t="8905" x="2393950" y="2116138"/>
          <p14:tracePt t="8923" x="2679700" y="2143125"/>
          <p14:tracePt t="8938" x="2901950" y="2170113"/>
          <p14:tracePt t="8955" x="3133725" y="2197100"/>
          <p14:tracePt t="8972" x="3322638" y="2224088"/>
          <p14:tracePt t="8989" x="3517900" y="2251075"/>
          <p14:tracePt t="9005" x="3687763" y="2259013"/>
          <p14:tracePt t="9023" x="3938588" y="2268538"/>
          <p14:tracePt t="9038" x="4081463" y="2268538"/>
          <p14:tracePt t="9055" x="4214813" y="2286000"/>
          <p14:tracePt t="9072" x="4303713" y="2295525"/>
          <p14:tracePt t="9089" x="4375150" y="2295525"/>
          <p14:tracePt t="9105" x="4429125" y="2312988"/>
          <p14:tracePt t="9109" x="4456113" y="2312988"/>
          <p14:tracePt t="9123" x="4483100" y="2312988"/>
          <p14:tracePt t="9139" x="4510088" y="2312988"/>
          <p14:tracePt t="9155" x="4527550" y="2312988"/>
          <p14:tracePt t="9172" x="4537075" y="2312988"/>
          <p14:tracePt t="9771" x="4545013" y="2312988"/>
          <p14:tracePt t="9778" x="4562475" y="2303463"/>
          <p14:tracePt t="9788" x="4572000" y="2295525"/>
          <p14:tracePt t="9805" x="4616450" y="2268538"/>
          <p14:tracePt t="9822" x="4759325" y="2152650"/>
          <p14:tracePt t="9838" x="4894263" y="2081213"/>
          <p14:tracePt t="9855" x="5010150" y="2017713"/>
          <p14:tracePt t="9888" x="5286375" y="1893888"/>
          <p14:tracePt t="9923" x="5562600" y="1830388"/>
          <p14:tracePt t="9955" x="5884863" y="1803400"/>
          <p14:tracePt t="9972" x="6018213" y="1803400"/>
          <p14:tracePt t="9988" x="6143625" y="1803400"/>
          <p14:tracePt t="10005" x="6259513" y="1822450"/>
          <p14:tracePt t="10023" x="6429375" y="1884363"/>
          <p14:tracePt t="10038" x="6537325" y="1938338"/>
          <p14:tracePt t="10055" x="6616700" y="1990725"/>
          <p14:tracePt t="10072" x="6688138" y="2044700"/>
          <p14:tracePt t="10088" x="6759575" y="2098675"/>
          <p14:tracePt t="10105" x="6796088" y="2133600"/>
          <p14:tracePt t="10109" x="6823075" y="2152650"/>
          <p14:tracePt t="10123" x="6848475" y="2179638"/>
          <p14:tracePt t="10139" x="6858000" y="2187575"/>
          <p14:tracePt t="10155" x="6867525" y="2187575"/>
          <p14:tracePt t="10172" x="6875463" y="2197100"/>
          <p14:tracePt t="10205" x="6884988" y="2197100"/>
          <p14:tracePt t="10310" x="6884988" y="2205038"/>
          <p14:tracePt t="10563" x="6894513" y="2205038"/>
          <p14:tracePt t="13957" x="6894513" y="2197100"/>
          <p14:tracePt t="13963" x="6894513" y="2170113"/>
          <p14:tracePt t="13972" x="6894513" y="2143125"/>
          <p14:tracePt t="13988" x="6894513" y="2036763"/>
          <p14:tracePt t="14005" x="6840538" y="1893888"/>
          <p14:tracePt t="14021" x="6742113" y="1731963"/>
          <p14:tracePt t="14039" x="6465888" y="1509713"/>
          <p14:tracePt t="14055" x="6180138" y="1384300"/>
          <p14:tracePt t="14089" x="5419725" y="1295400"/>
          <p14:tracePt t="14122" x="4741863" y="1384300"/>
          <p14:tracePt t="14125" x="4589463" y="1428750"/>
          <p14:tracePt t="14155" x="4187825" y="1562100"/>
          <p14:tracePt t="14172" x="4037013" y="1625600"/>
          <p14:tracePt t="14188" x="3929063" y="1652588"/>
          <p14:tracePt t="14205" x="3848100" y="1687513"/>
          <p14:tracePt t="14222" x="3803650" y="1704975"/>
          <p14:tracePt t="14240" x="3768725" y="1731963"/>
          <p14:tracePt t="14256" x="3759200" y="1741488"/>
          <p14:tracePt t="14272" x="3751263" y="1751013"/>
          <p14:tracePt t="14288" x="3741738" y="1751013"/>
          <p14:tracePt t="14305" x="3732213" y="1758950"/>
          <p14:tracePt t="14322" x="3732213" y="1776413"/>
          <p14:tracePt t="14340" x="3732213" y="1803400"/>
          <p14:tracePt t="14355" x="3732213" y="1822450"/>
          <p14:tracePt t="14372" x="3732213" y="1839913"/>
          <p14:tracePt t="14389" x="3741738" y="1866900"/>
          <p14:tracePt t="14405" x="3759200" y="1901825"/>
          <p14:tracePt t="14422" x="3813175" y="1938338"/>
          <p14:tracePt t="14439" x="3983038" y="2017713"/>
          <p14:tracePt t="14456" x="4125913" y="2081213"/>
          <p14:tracePt t="14472" x="4322763" y="2125663"/>
          <p14:tracePt t="14489" x="4491038" y="2170113"/>
          <p14:tracePt t="14505" x="4625975" y="2224088"/>
          <p14:tracePt t="14522" x="4732338" y="2268538"/>
          <p14:tracePt t="14538" x="4830763" y="2303463"/>
          <p14:tracePt t="14556" x="4946650" y="2366963"/>
          <p14:tracePt t="14572" x="5000625" y="2401888"/>
          <p14:tracePt t="14588" x="5045075" y="2419350"/>
          <p14:tracePt t="14605" x="5072063" y="2428875"/>
          <p14:tracePt t="14622" x="5089525" y="2446338"/>
          <p14:tracePt t="14626" x="5108575" y="2446338"/>
          <p14:tracePt t="14640" x="5116513" y="2465388"/>
          <p14:tracePt t="15111" x="5126038" y="2465388"/>
          <p14:tracePt t="15127" x="5133975" y="2465388"/>
          <p14:tracePt t="15133" x="5143500" y="2455863"/>
          <p14:tracePt t="15141" x="5160963" y="2455863"/>
          <p14:tracePt t="15158" x="5170488" y="2446338"/>
          <p14:tracePt t="15172" x="5205413" y="2438400"/>
          <p14:tracePt t="15188" x="5241925" y="2419350"/>
          <p14:tracePt t="15205" x="5276850" y="2411413"/>
          <p14:tracePt t="15238" x="5357813" y="2401888"/>
          <p14:tracePt t="15272" x="5456238" y="2393950"/>
          <p14:tracePt t="15305" x="5510213" y="2393950"/>
          <p14:tracePt t="15321" x="5537200" y="2411413"/>
          <p14:tracePt t="15338" x="5545138" y="2419350"/>
          <p14:tracePt t="15356" x="5562600" y="2419350"/>
          <p14:tracePt t="15372" x="5562600" y="2428875"/>
          <p14:tracePt t="15388" x="5572125" y="2428875"/>
          <p14:tracePt t="15480" x="5581650" y="2428875"/>
          <p14:tracePt t="65239" x="5599113" y="2419350"/>
          <p14:tracePt t="65245" x="5608638" y="2411413"/>
          <p14:tracePt t="65255" x="5634038" y="2393950"/>
          <p14:tracePt t="65272" x="5688013" y="2347913"/>
          <p14:tracePt t="65289" x="5732463" y="2276475"/>
          <p14:tracePt t="65306" x="5813425" y="2089150"/>
          <p14:tracePt t="65322" x="5830888" y="1911350"/>
          <p14:tracePt t="65355" x="5688013" y="1401763"/>
          <p14:tracePt t="65389" x="5126038" y="795338"/>
          <p14:tracePt t="65422" x="4251325" y="419100"/>
          <p14:tracePt t="65439" x="4000500" y="411163"/>
          <p14:tracePt t="65455" x="3759200" y="419100"/>
          <p14:tracePt t="65472" x="3527425" y="490538"/>
          <p14:tracePt t="65476" x="3429000" y="544513"/>
          <p14:tracePt t="65489" x="3340100" y="598488"/>
          <p14:tracePt t="65506" x="3116263" y="758825"/>
          <p14:tracePt t="65523" x="3027363" y="839788"/>
          <p14:tracePt t="65539" x="2973388" y="911225"/>
          <p14:tracePt t="65555" x="2938463" y="946150"/>
          <p14:tracePt t="65572" x="2901950" y="1009650"/>
          <p14:tracePt t="65589" x="2884488" y="1054100"/>
          <p14:tracePt t="65605" x="2867025" y="1098550"/>
          <p14:tracePt t="65639" x="2867025" y="1108075"/>
          <p14:tracePt t="65955" x="2867025" y="1089025"/>
          <p14:tracePt t="65962" x="2867025" y="1081088"/>
          <p14:tracePt t="65972" x="2867025" y="1071563"/>
          <p14:tracePt t="65989" x="2867025" y="1036638"/>
          <p14:tracePt t="66006" x="2822575" y="1000125"/>
          <p14:tracePt t="66023" x="2697163" y="973138"/>
          <p14:tracePt t="66039" x="2571750" y="982663"/>
          <p14:tracePt t="66055" x="2438400" y="1071563"/>
          <p14:tracePt t="66089" x="2205038" y="1295400"/>
          <p14:tracePt t="66123" x="2054225" y="1544638"/>
          <p14:tracePt t="66155" x="2044700" y="1687513"/>
          <p14:tracePt t="66172" x="2044700" y="1731963"/>
          <p14:tracePt t="66189" x="2044700" y="1768475"/>
          <p14:tracePt t="66205" x="2062163" y="1803400"/>
          <p14:tracePt t="66222" x="2081213" y="1830388"/>
          <p14:tracePt t="67672" x="2081213" y="1812925"/>
          <p14:tracePt t="67679" x="2081213" y="1776413"/>
          <p14:tracePt t="67689" x="2081213" y="1731963"/>
          <p14:tracePt t="67706" x="2044700" y="1527175"/>
          <p14:tracePt t="67722" x="1955800" y="1258888"/>
          <p14:tracePt t="67740" x="1768475" y="795338"/>
          <p14:tracePt t="67756" x="1660525" y="581025"/>
          <p14:tracePt t="67789" x="1500188" y="250825"/>
          <p14:tracePt t="69863" x="4259263" y="1866900"/>
          <p14:tracePt t="69930" x="1822450" y="482600"/>
          <p14:tracePt t="69947" x="1643063" y="419100"/>
          <p14:tracePt t="69964" x="1473200" y="384175"/>
          <p14:tracePt t="71216" x="1465263" y="10795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C486-18F3-456C-9922-2A9DDEA3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275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Types of Biohazards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7EC3-B6BC-4471-BAB2-46611C06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78605"/>
            <a:ext cx="10178322" cy="482491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Certain bacteria, fungi, viruses, rickettsia, protozoa, parasites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Recombinant products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Listed Select Agents and Toxins (exempt and non-exempt quantities)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Cultured human or animal cells and the potentially infectious agents these cells may contain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Viroid and prions (mysterious infectious agent responsible for several neurodegenerative diseases found in mammals)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infectious agents as outlined in laws, regulations, or guidelines.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04154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63"/>
    </mc:Choice>
    <mc:Fallback xmlns="">
      <p:transition spd="slow" advTm="56963"/>
    </mc:Fallback>
  </mc:AlternateContent>
  <p:extLst>
    <p:ext uri="{3A86A75C-4F4B-4683-9AE1-C65F6400EC91}">
      <p14:laserTraceLst xmlns:p14="http://schemas.microsoft.com/office/powerpoint/2010/main">
        <p14:tracePtLst>
          <p14:tracePt t="4036" x="642938" y="5018088"/>
          <p14:tracePt t="4406" x="669925" y="5000625"/>
          <p14:tracePt t="4413" x="714375" y="4956175"/>
          <p14:tracePt t="4421" x="785813" y="4884738"/>
          <p14:tracePt t="4437" x="990600" y="4670425"/>
          <p14:tracePt t="4454" x="1357313" y="4232275"/>
          <p14:tracePt t="4471" x="1795463" y="3670300"/>
          <p14:tracePt t="4487" x="2179638" y="3133725"/>
          <p14:tracePt t="4520" x="2768600" y="2152650"/>
          <p14:tracePt t="4554" x="2894013" y="1839913"/>
          <p14:tracePt t="4558" x="2911475" y="1785938"/>
          <p14:tracePt t="4587" x="2928938" y="1687513"/>
          <p14:tracePt t="4604" x="2928938" y="1643063"/>
          <p14:tracePt t="4620" x="2928938" y="1625600"/>
          <p14:tracePt t="4637" x="2928938" y="1616075"/>
          <p14:tracePt t="4921" x="2919413" y="1616075"/>
          <p14:tracePt t="4927" x="2901950" y="1616075"/>
          <p14:tracePt t="4937" x="2874963" y="1616075"/>
          <p14:tracePt t="4954" x="2795588" y="1616075"/>
          <p14:tracePt t="4970" x="2670175" y="1625600"/>
          <p14:tracePt t="4987" x="2490788" y="1687513"/>
          <p14:tracePt t="5004" x="2214563" y="1785938"/>
          <p14:tracePt t="5020" x="2036763" y="1839913"/>
          <p14:tracePt t="5037" x="1901825" y="1893888"/>
          <p14:tracePt t="5054" x="1795463" y="1928813"/>
          <p14:tracePt t="5070" x="1758950" y="1946275"/>
          <p14:tracePt t="5087" x="1731963" y="1946275"/>
          <p14:tracePt t="5103" x="1714500" y="1946275"/>
          <p14:tracePt t="5222" x="1724025" y="1946275"/>
          <p14:tracePt t="5229" x="1741488" y="1946275"/>
          <p14:tracePt t="5237" x="1785938" y="1946275"/>
          <p14:tracePt t="5254" x="1884363" y="1938338"/>
          <p14:tracePt t="5270" x="2062163" y="1911350"/>
          <p14:tracePt t="5287" x="2286000" y="1884363"/>
          <p14:tracePt t="5304" x="2687638" y="1866900"/>
          <p14:tracePt t="5320" x="2938463" y="1857375"/>
          <p14:tracePt t="5337" x="3125788" y="1857375"/>
          <p14:tracePt t="5354" x="3268663" y="1857375"/>
          <p14:tracePt t="5370" x="3384550" y="1857375"/>
          <p14:tracePt t="5387" x="3473450" y="1857375"/>
          <p14:tracePt t="5405" x="3581400" y="1857375"/>
          <p14:tracePt t="5420" x="3643313" y="1857375"/>
          <p14:tracePt t="5437" x="3687763" y="1857375"/>
          <p14:tracePt t="5454" x="3714750" y="1857375"/>
          <p14:tracePt t="5470" x="3732213" y="1857375"/>
          <p14:tracePt t="5487" x="3751263" y="1857375"/>
          <p14:tracePt t="5504" x="3759200" y="1857375"/>
          <p14:tracePt t="5539" x="3768725" y="1857375"/>
          <p14:tracePt t="5899" x="3776663" y="1857375"/>
          <p14:tracePt t="6646" x="3786188" y="1857375"/>
          <p14:tracePt t="6653" x="3795713" y="1857375"/>
          <p14:tracePt t="6660" x="3813175" y="1847850"/>
          <p14:tracePt t="6670" x="3840163" y="1839913"/>
          <p14:tracePt t="6687" x="3911600" y="1822450"/>
          <p14:tracePt t="6704" x="4037013" y="1785938"/>
          <p14:tracePt t="6721" x="4214813" y="1768475"/>
          <p14:tracePt t="6737" x="4313238" y="1768475"/>
          <p14:tracePt t="6770" x="4456113" y="1768475"/>
          <p14:tracePt t="6804" x="4518025" y="1776413"/>
          <p14:tracePt t="6837" x="4554538" y="1785938"/>
          <p14:tracePt t="6870" x="4562475" y="1785938"/>
          <p14:tracePt t="6982" x="4572000" y="1785938"/>
          <p14:tracePt t="7005" x="4581525" y="1785938"/>
          <p14:tracePt t="7021" x="4589463" y="1785938"/>
          <p14:tracePt t="7029" x="4608513" y="1785938"/>
          <p14:tracePt t="7037" x="4616450" y="1785938"/>
          <p14:tracePt t="7054" x="4652963" y="1785938"/>
          <p14:tracePt t="7070" x="4741863" y="1785938"/>
          <p14:tracePt t="7087" x="4857750" y="1785938"/>
          <p14:tracePt t="7104" x="5010150" y="1785938"/>
          <p14:tracePt t="7121" x="5214938" y="1785938"/>
          <p14:tracePt t="7137" x="5322888" y="1785938"/>
          <p14:tracePt t="7154" x="5419725" y="1785938"/>
          <p14:tracePt t="7170" x="5518150" y="1812925"/>
          <p14:tracePt t="7187" x="5581650" y="1839913"/>
          <p14:tracePt t="7204" x="5661025" y="1857375"/>
          <p14:tracePt t="7221" x="5768975" y="1911350"/>
          <p14:tracePt t="7237" x="5840413" y="1938338"/>
          <p14:tracePt t="7254" x="5894388" y="1955800"/>
          <p14:tracePt t="7271" x="5911850" y="1965325"/>
          <p14:tracePt t="7287" x="5929313" y="1973263"/>
          <p14:tracePt t="7304" x="5938838" y="1973263"/>
          <p14:tracePt t="7320" x="5946775" y="1973263"/>
          <p14:tracePt t="7360" x="5956300" y="1973263"/>
          <p14:tracePt t="7967" x="5965825" y="1973263"/>
          <p14:tracePt t="7983" x="5973763" y="1965325"/>
          <p14:tracePt t="7991" x="5991225" y="1965325"/>
          <p14:tracePt t="7998" x="6010275" y="1946275"/>
          <p14:tracePt t="8006" x="6027738" y="1938338"/>
          <p14:tracePt t="8020" x="6081713" y="1901825"/>
          <p14:tracePt t="8037" x="6153150" y="1866900"/>
          <p14:tracePt t="8070" x="6313488" y="1803400"/>
          <p14:tracePt t="8104" x="6394450" y="1785938"/>
          <p14:tracePt t="8138" x="6438900" y="1785938"/>
          <p14:tracePt t="8170" x="6446838" y="1785938"/>
          <p14:tracePt t="8192" x="6456363" y="1785938"/>
          <p14:tracePt t="8639" x="6465888" y="1785938"/>
          <p14:tracePt t="8646" x="6483350" y="1768475"/>
          <p14:tracePt t="8654" x="6491288" y="1768475"/>
          <p14:tracePt t="8671" x="6465888" y="1776413"/>
          <p14:tracePt t="8909" x="6456363" y="1776413"/>
          <p14:tracePt t="8915" x="6429375" y="1776413"/>
          <p14:tracePt t="8923" x="6394450" y="1768475"/>
          <p14:tracePt t="8954" x="5813425" y="1697038"/>
          <p14:tracePt t="8970" x="5303838" y="1697038"/>
          <p14:tracePt t="8987" x="4741863" y="1724025"/>
          <p14:tracePt t="9004" x="4214813" y="1822450"/>
          <p14:tracePt t="9037" x="3303588" y="2098675"/>
          <p14:tracePt t="9070" x="3071813" y="2197100"/>
          <p14:tracePt t="9105" x="2990850" y="2241550"/>
          <p14:tracePt t="9109" x="2982913" y="2241550"/>
          <p14:tracePt t="9120" x="2973388" y="2241550"/>
          <p14:tracePt t="9137" x="2965450" y="2251075"/>
          <p14:tracePt t="9154" x="2965450" y="2259013"/>
          <p14:tracePt t="9170" x="2955925" y="2259013"/>
          <p14:tracePt t="10078" x="2965450" y="2259013"/>
          <p14:tracePt t="10093" x="2965450" y="2251075"/>
          <p14:tracePt t="10101" x="2965450" y="2241550"/>
          <p14:tracePt t="10109" x="2965450" y="2232025"/>
          <p14:tracePt t="10120" x="2965450" y="2214563"/>
          <p14:tracePt t="10154" x="2822575" y="2089150"/>
          <p14:tracePt t="10187" x="2633663" y="2036763"/>
          <p14:tracePt t="10220" x="2411413" y="2036763"/>
          <p14:tracePt t="10238" x="2251075" y="2071688"/>
          <p14:tracePt t="10254" x="2197100" y="2089150"/>
          <p14:tracePt t="10270" x="2170113" y="2108200"/>
          <p14:tracePt t="10287" x="2143125" y="2108200"/>
          <p14:tracePt t="10304" x="2125663" y="2125663"/>
          <p14:tracePt t="10320" x="2089150" y="2133600"/>
          <p14:tracePt t="10339" x="2044700" y="2152650"/>
          <p14:tracePt t="10354" x="2017713" y="2170113"/>
          <p14:tracePt t="10370" x="1990725" y="2187575"/>
          <p14:tracePt t="10387" x="1965325" y="2197100"/>
          <p14:tracePt t="10404" x="1946275" y="2205038"/>
          <p14:tracePt t="10437" x="1938338" y="2205038"/>
          <p14:tracePt t="10463" x="1938338" y="2214563"/>
          <p14:tracePt t="10470" x="1928813" y="2214563"/>
          <p14:tracePt t="10494" x="1919288" y="2214563"/>
          <p14:tracePt t="10716" x="1911350" y="2214563"/>
          <p14:tracePt t="10731" x="1911350" y="2224088"/>
          <p14:tracePt t="10756" x="1901825" y="2224088"/>
          <p14:tracePt t="10778" x="1901825" y="2232025"/>
          <p14:tracePt t="10809" x="1893888" y="2232025"/>
          <p14:tracePt t="10847" x="1893888" y="2241550"/>
          <p14:tracePt t="10948" x="1919288" y="2241550"/>
          <p14:tracePt t="10954" x="1965325" y="2241550"/>
          <p14:tracePt t="10964" x="2054225" y="2241550"/>
          <p14:tracePt t="10971" x="2179638" y="2251075"/>
          <p14:tracePt t="10987" x="2517775" y="2251075"/>
          <p14:tracePt t="11003" x="2901950" y="2251075"/>
          <p14:tracePt t="11021" x="3268663" y="2251075"/>
          <p14:tracePt t="11037" x="3589338" y="2251075"/>
          <p14:tracePt t="11054" x="3938588" y="2251075"/>
          <p14:tracePt t="11070" x="4116388" y="2268538"/>
          <p14:tracePt t="11087" x="4259263" y="2295525"/>
          <p14:tracePt t="11104" x="4375150" y="2303463"/>
          <p14:tracePt t="11108" x="4411663" y="2312988"/>
          <p14:tracePt t="11121" x="4429125" y="2312988"/>
          <p14:tracePt t="11137" x="4473575" y="2330450"/>
          <p14:tracePt t="11154" x="4518025" y="2339975"/>
          <p14:tracePt t="11170" x="4527550" y="2339975"/>
          <p14:tracePt t="11187" x="4537075" y="2339975"/>
          <p14:tracePt t="11204" x="4545013" y="2339975"/>
          <p14:tracePt t="11237" x="4554538" y="2339975"/>
          <p14:tracePt t="12480" x="4562475" y="2339975"/>
          <p14:tracePt t="12486" x="4572000" y="2339975"/>
          <p14:tracePt t="12494" x="4581525" y="2339975"/>
          <p14:tracePt t="12504" x="4589463" y="2330450"/>
          <p14:tracePt t="12520" x="4616450" y="2322513"/>
          <p14:tracePt t="12537" x="4643438" y="2303463"/>
          <p14:tracePt t="12554" x="4705350" y="2268538"/>
          <p14:tracePt t="12571" x="4741863" y="2241550"/>
          <p14:tracePt t="12604" x="4822825" y="2197100"/>
          <p14:tracePt t="12637" x="4857750" y="2170113"/>
          <p14:tracePt t="12642" x="4867275" y="2170113"/>
          <p14:tracePt t="12671" x="4884738" y="2170113"/>
          <p14:tracePt t="12688" x="4894263" y="2170113"/>
          <p14:tracePt t="12704" x="4902200" y="2170113"/>
          <p14:tracePt t="12721" x="4911725" y="2170113"/>
          <p14:tracePt t="12755" x="4929188" y="2170113"/>
          <p14:tracePt t="12787" x="4938713" y="2170113"/>
          <p14:tracePt t="12803" x="4938713" y="2179638"/>
          <p14:tracePt t="12820" x="4946650" y="2187575"/>
          <p14:tracePt t="12837" x="4946650" y="2205038"/>
          <p14:tracePt t="12854" x="4956175" y="2224088"/>
          <p14:tracePt t="12870" x="4965700" y="2224088"/>
          <p14:tracePt t="12903" x="4965700" y="2232025"/>
          <p14:tracePt t="13180" x="4973638" y="2232025"/>
          <p14:tracePt t="13186" x="4983163" y="2232025"/>
          <p14:tracePt t="13195" x="4991100" y="2232025"/>
          <p14:tracePt t="13204" x="5018088" y="2224088"/>
          <p14:tracePt t="13220" x="5099050" y="2170113"/>
          <p14:tracePt t="13237" x="5276850" y="2044700"/>
          <p14:tracePt t="13255" x="5510213" y="1893888"/>
          <p14:tracePt t="13271" x="5626100" y="1830388"/>
          <p14:tracePt t="13287" x="5705475" y="1795463"/>
          <p14:tracePt t="13304" x="5751513" y="1785938"/>
          <p14:tracePt t="13321" x="5786438" y="1785938"/>
          <p14:tracePt t="13337" x="5813425" y="1785938"/>
          <p14:tracePt t="13355" x="5848350" y="1839913"/>
          <p14:tracePt t="13371" x="5894388" y="1901825"/>
          <p14:tracePt t="13387" x="5946775" y="2000250"/>
          <p14:tracePt t="13404" x="5983288" y="2071688"/>
          <p14:tracePt t="13420" x="6027738" y="2160588"/>
          <p14:tracePt t="13437" x="6054725" y="2232025"/>
          <p14:tracePt t="13455" x="6081713" y="2295525"/>
          <p14:tracePt t="13470" x="6099175" y="2312988"/>
          <p14:tracePt t="13487" x="6099175" y="2330450"/>
          <p14:tracePt t="13504" x="6099175" y="2339975"/>
          <p14:tracePt t="13537" x="6108700" y="2339975"/>
          <p14:tracePt t="13554" x="6108700" y="2347913"/>
          <p14:tracePt t="14342" x="6108700" y="2322513"/>
          <p14:tracePt t="14349" x="6108700" y="2295525"/>
          <p14:tracePt t="14356" x="6108700" y="2268538"/>
          <p14:tracePt t="14370" x="6116638" y="2232025"/>
          <p14:tracePt t="14387" x="6180138" y="2054225"/>
          <p14:tracePt t="14404" x="6232525" y="1946275"/>
          <p14:tracePt t="14420" x="6286500" y="1866900"/>
          <p14:tracePt t="14438" x="6323013" y="1812925"/>
          <p14:tracePt t="14471" x="6411913" y="1731963"/>
          <p14:tracePt t="14504" x="6483350" y="1697038"/>
          <p14:tracePt t="14537" x="6537325" y="1670050"/>
          <p14:tracePt t="14554" x="6562725" y="1670050"/>
          <p14:tracePt t="14572" x="6589713" y="1660525"/>
          <p14:tracePt t="14587" x="6599238" y="1660525"/>
          <p14:tracePt t="14604" x="6608763" y="1660525"/>
          <p14:tracePt t="14621" x="6616700" y="1660525"/>
          <p14:tracePt t="14637" x="6626225" y="1660525"/>
          <p14:tracePt t="14654" x="6634163" y="1670050"/>
          <p14:tracePt t="14658" x="6643688" y="1679575"/>
          <p14:tracePt t="14672" x="6661150" y="1704975"/>
          <p14:tracePt t="14687" x="6688138" y="1751013"/>
          <p14:tracePt t="14704" x="6715125" y="1803400"/>
          <p14:tracePt t="14720" x="6759575" y="1884363"/>
          <p14:tracePt t="14738" x="6796088" y="1955800"/>
          <p14:tracePt t="14754" x="6823075" y="2017713"/>
          <p14:tracePt t="14771" x="6848475" y="2062163"/>
          <p14:tracePt t="14787" x="6875463" y="2108200"/>
          <p14:tracePt t="14804" x="6884988" y="2133600"/>
          <p14:tracePt t="14820" x="6902450" y="2170113"/>
          <p14:tracePt t="14837" x="6919913" y="2197100"/>
          <p14:tracePt t="14854" x="6919913" y="2214563"/>
          <p14:tracePt t="14872" x="6929438" y="2232025"/>
          <p14:tracePt t="14911" x="6929438" y="2241550"/>
          <p14:tracePt t="14920" x="6938963" y="2241550"/>
          <p14:tracePt t="15704" x="6938963" y="2232025"/>
          <p14:tracePt t="16689" x="6946900" y="2232025"/>
          <p14:tracePt t="16735" x="6956425" y="2232025"/>
          <p14:tracePt t="16766" x="6965950" y="2232025"/>
          <p14:tracePt t="16789" x="6973888" y="2232025"/>
          <p14:tracePt t="16796" x="6983413" y="2232025"/>
          <p14:tracePt t="16804" x="6991350" y="2232025"/>
          <p14:tracePt t="16837" x="7037388" y="2268538"/>
          <p14:tracePt t="16854" x="7054850" y="2295525"/>
          <p14:tracePt t="16870" x="7081838" y="2322513"/>
          <p14:tracePt t="16887" x="7099300" y="2339975"/>
          <p14:tracePt t="16921" x="7099300" y="2347913"/>
          <p14:tracePt t="16950" x="7108825" y="2347913"/>
          <p14:tracePt t="17203" x="7108825" y="2339975"/>
          <p14:tracePt t="17297" x="7108825" y="2330450"/>
          <p14:tracePt t="17321" x="7108825" y="2322513"/>
          <p14:tracePt t="17327" x="7108825" y="2312988"/>
          <p14:tracePt t="17343" x="7108825" y="2303463"/>
          <p14:tracePt t="17354" x="7099300" y="2303463"/>
          <p14:tracePt t="17371" x="7089775" y="2295525"/>
          <p14:tracePt t="17388" x="7081838" y="2276475"/>
          <p14:tracePt t="17404" x="7062788" y="2259013"/>
          <p14:tracePt t="17420" x="7018338" y="2232025"/>
          <p14:tracePt t="17437" x="6938963" y="2197100"/>
          <p14:tracePt t="17454" x="6796088" y="2152650"/>
          <p14:tracePt t="17470" x="6616700" y="2133600"/>
          <p14:tracePt t="17488" x="6313488" y="2133600"/>
          <p14:tracePt t="17504" x="6081713" y="2160588"/>
          <p14:tracePt t="17520" x="5822950" y="2224088"/>
          <p14:tracePt t="17537" x="5626100" y="2286000"/>
          <p14:tracePt t="17554" x="5510213" y="2322513"/>
          <p14:tracePt t="17570" x="5465763" y="2339975"/>
          <p14:tracePt t="17588" x="5429250" y="2357438"/>
          <p14:tracePt t="17604" x="5419725" y="2357438"/>
          <p14:tracePt t="17620" x="5411788" y="2366963"/>
          <p14:tracePt t="17654" x="5402263" y="2366963"/>
          <p14:tracePt t="18082" x="5402263" y="2357438"/>
          <p14:tracePt t="18097" x="5419725" y="2347913"/>
          <p14:tracePt t="18113" x="5429250" y="2339975"/>
          <p14:tracePt t="18120" x="5438775" y="2339975"/>
          <p14:tracePt t="18127" x="5446713" y="2330450"/>
          <p14:tracePt t="18137" x="5456238" y="2322513"/>
          <p14:tracePt t="18154" x="5483225" y="2312988"/>
          <p14:tracePt t="18171" x="5518150" y="2303463"/>
          <p14:tracePt t="18204" x="5670550" y="2276475"/>
          <p14:tracePt t="18237" x="5822950" y="2276475"/>
          <p14:tracePt t="18270" x="5902325" y="2276475"/>
          <p14:tracePt t="18287" x="5938838" y="2286000"/>
          <p14:tracePt t="18303" x="5956300" y="2286000"/>
          <p14:tracePt t="18320" x="5965825" y="2295525"/>
          <p14:tracePt t="18337" x="5973763" y="2295525"/>
          <p14:tracePt t="18354" x="5983288" y="2303463"/>
          <p14:tracePt t="18370" x="5983288" y="2312988"/>
          <p14:tracePt t="18388" x="5991225" y="2312988"/>
          <p14:tracePt t="18427" x="6000750" y="2312988"/>
          <p14:tracePt t="19629" x="5991225" y="2312988"/>
          <p14:tracePt t="19636" x="5983288" y="2303463"/>
          <p14:tracePt t="19643" x="5973763" y="2286000"/>
          <p14:tracePt t="19654" x="5956300" y="2276475"/>
          <p14:tracePt t="19671" x="5929313" y="2232025"/>
          <p14:tracePt t="19687" x="5857875" y="2179638"/>
          <p14:tracePt t="19691" x="5830888" y="2143125"/>
          <p14:tracePt t="19704" x="5688013" y="2054225"/>
          <p14:tracePt t="19737" x="5286375" y="1893888"/>
          <p14:tracePt t="19771" x="4894263" y="1812925"/>
          <p14:tracePt t="19805" x="4554538" y="1812925"/>
          <p14:tracePt t="19820" x="4456113" y="1812925"/>
          <p14:tracePt t="19837" x="4402138" y="1812925"/>
          <p14:tracePt t="19854" x="4357688" y="1822450"/>
          <p14:tracePt t="19871" x="4322763" y="1822450"/>
          <p14:tracePt t="19887" x="4303713" y="1822450"/>
          <p14:tracePt t="19905" x="4286250" y="1822450"/>
          <p14:tracePt t="19920" x="4276725" y="1822450"/>
          <p14:tracePt t="19954" x="4268788" y="1822450"/>
          <p14:tracePt t="20299" x="4251325" y="1822450"/>
          <p14:tracePt t="20306" x="4232275" y="1822450"/>
          <p14:tracePt t="20313" x="4197350" y="1822450"/>
          <p14:tracePt t="20321" x="4143375" y="1822450"/>
          <p14:tracePt t="20337" x="4000500" y="1822450"/>
          <p14:tracePt t="20354" x="3786188" y="1822450"/>
          <p14:tracePt t="20371" x="3527425" y="1830388"/>
          <p14:tracePt t="20387" x="3241675" y="1893888"/>
          <p14:tracePt t="20420" x="2527300" y="2143125"/>
          <p14:tracePt t="20454" x="2214563" y="2312988"/>
          <p14:tracePt t="20487" x="2081213" y="2419350"/>
          <p14:tracePt t="20505" x="2000250" y="2482850"/>
          <p14:tracePt t="20521" x="1973263" y="2509838"/>
          <p14:tracePt t="20537" x="1938338" y="2536825"/>
          <p14:tracePt t="20554" x="1911350" y="2562225"/>
          <p14:tracePt t="20571" x="1874838" y="2608263"/>
          <p14:tracePt t="20587" x="1847850" y="2643188"/>
          <p14:tracePt t="20605" x="1822450" y="2714625"/>
          <p14:tracePt t="20620" x="1803400" y="2751138"/>
          <p14:tracePt t="20637" x="1795463" y="2795588"/>
          <p14:tracePt t="20654" x="1785938" y="2822575"/>
          <p14:tracePt t="20671" x="1776413" y="2847975"/>
          <p14:tracePt t="20687" x="1776413" y="2867025"/>
          <p14:tracePt t="20705" x="1776413" y="2884488"/>
          <p14:tracePt t="20720" x="1776413" y="2901950"/>
          <p14:tracePt t="20737" x="1776413" y="2919413"/>
          <p14:tracePt t="20754" x="1785938" y="2938463"/>
          <p14:tracePt t="20771" x="1803400" y="2955925"/>
          <p14:tracePt t="20787" x="1822450" y="2973388"/>
          <p14:tracePt t="20804" x="1857375" y="3000375"/>
          <p14:tracePt t="20820" x="1884363" y="3017838"/>
          <p14:tracePt t="20837" x="1911350" y="3044825"/>
          <p14:tracePt t="20854" x="1946275" y="3081338"/>
          <p14:tracePt t="20871" x="1973263" y="3098800"/>
          <p14:tracePt t="20887" x="2000250" y="3116263"/>
          <p14:tracePt t="20905" x="2036763" y="3143250"/>
          <p14:tracePt t="20921" x="2054225" y="3152775"/>
          <p14:tracePt t="20937" x="2071688" y="3160713"/>
          <p14:tracePt t="20954" x="2089150" y="3170238"/>
          <p14:tracePt t="20971" x="2108200" y="3170238"/>
          <p14:tracePt t="20987" x="2116138" y="3170238"/>
          <p14:tracePt t="21021" x="2125663" y="3170238"/>
          <p14:tracePt t="21037" x="2133600" y="3170238"/>
          <p14:tracePt t="21060" x="2143125" y="3170238"/>
          <p14:tracePt t="21084" x="2152650" y="3170238"/>
          <p14:tracePt t="21099" x="2160588" y="3170238"/>
          <p14:tracePt t="21105" x="2170113" y="3170238"/>
          <p14:tracePt t="21121" x="2179638" y="3170238"/>
          <p14:tracePt t="21137" x="2187575" y="3170238"/>
          <p14:tracePt t="21154" x="2205038" y="3170238"/>
          <p14:tracePt t="21170" x="2224088" y="3160713"/>
          <p14:tracePt t="21187" x="2251075" y="3143250"/>
          <p14:tracePt t="21205" x="2295525" y="3116263"/>
          <p14:tracePt t="21220" x="2322513" y="3098800"/>
          <p14:tracePt t="21237" x="2366963" y="3071813"/>
          <p14:tracePt t="21254" x="2401888" y="3044825"/>
          <p14:tracePt t="21271" x="2446338" y="3017838"/>
          <p14:tracePt t="21287" x="2482850" y="3000375"/>
          <p14:tracePt t="21305" x="2536825" y="2990850"/>
          <p14:tracePt t="21320" x="2562225" y="2990850"/>
          <p14:tracePt t="21337" x="2589213" y="2990850"/>
          <p14:tracePt t="21354" x="2625725" y="2990850"/>
          <p14:tracePt t="21370" x="2652713" y="2990850"/>
          <p14:tracePt t="21387" x="2679700" y="2990850"/>
          <p14:tracePt t="21405" x="2705100" y="3000375"/>
          <p14:tracePt t="21420" x="2714625" y="3009900"/>
          <p14:tracePt t="21454" x="2724150" y="3017838"/>
          <p14:tracePt t="21470" x="2732088" y="3017838"/>
          <p14:tracePt t="24246" x="2741613" y="3009900"/>
          <p14:tracePt t="24254" x="2741613" y="3000375"/>
          <p14:tracePt t="24261" x="2759075" y="2990850"/>
          <p14:tracePt t="24270" x="2776538" y="2982913"/>
          <p14:tracePt t="24288" x="2857500" y="2946400"/>
          <p14:tracePt t="24304" x="2990850" y="2901950"/>
          <p14:tracePt t="24322" x="3330575" y="2830513"/>
          <p14:tracePt t="24337" x="3633788" y="2803525"/>
          <p14:tracePt t="24371" x="4160838" y="2803525"/>
          <p14:tracePt t="24404" x="4643438" y="2867025"/>
          <p14:tracePt t="24437" x="5045075" y="3017838"/>
          <p14:tracePt t="24454" x="5133975" y="3062288"/>
          <p14:tracePt t="24470" x="5197475" y="3108325"/>
          <p14:tracePt t="24487" x="5241925" y="3125788"/>
          <p14:tracePt t="24504" x="5259388" y="3143250"/>
          <p14:tracePt t="24522" x="5276850" y="3152775"/>
          <p14:tracePt t="24538" x="5286375" y="3160713"/>
          <p14:tracePt t="24570" x="5295900" y="3170238"/>
          <p14:tracePt t="24600" x="5303838" y="3179763"/>
          <p14:tracePt t="24623" x="5313363" y="3179763"/>
          <p14:tracePt t="24630" x="5313363" y="3187700"/>
          <p14:tracePt t="24670" x="5322888" y="3187700"/>
          <p14:tracePt t="24677" x="5322888" y="3197225"/>
          <p14:tracePt t="25316" x="5322888" y="3187700"/>
          <p14:tracePt t="25323" x="5313363" y="3160713"/>
          <p14:tracePt t="25331" x="5286375" y="3133725"/>
          <p14:tracePt t="25338" x="5241925" y="3081338"/>
          <p14:tracePt t="25370" x="4911725" y="2840038"/>
          <p14:tracePt t="25404" x="4286250" y="2679700"/>
          <p14:tracePt t="25438" x="3562350" y="2776538"/>
          <p14:tracePt t="25454" x="3295650" y="2884488"/>
          <p14:tracePt t="25470" x="3125788" y="2973388"/>
          <p14:tracePt t="25487" x="2990850" y="3054350"/>
          <p14:tracePt t="25504" x="2911475" y="3108325"/>
          <p14:tracePt t="25520" x="2867025" y="3133725"/>
          <p14:tracePt t="25538" x="2840038" y="3152775"/>
          <p14:tracePt t="25554" x="2830513" y="3152775"/>
          <p14:tracePt t="25570" x="2830513" y="3160713"/>
          <p14:tracePt t="25587" x="2822575" y="3160713"/>
          <p14:tracePt t="26409" x="2803525" y="3170238"/>
          <p14:tracePt t="26416" x="2795588" y="3179763"/>
          <p14:tracePt t="26424" x="2776538" y="3179763"/>
          <p14:tracePt t="26438" x="2732088" y="3214688"/>
          <p14:tracePt t="26454" x="2660650" y="3276600"/>
          <p14:tracePt t="26471" x="2554288" y="3375025"/>
          <p14:tracePt t="26487" x="2438400" y="3482975"/>
          <p14:tracePt t="26504" x="2303463" y="3633788"/>
          <p14:tracePt t="26538" x="2116138" y="3867150"/>
          <p14:tracePt t="26571" x="2062163" y="3938588"/>
          <p14:tracePt t="26604" x="2044700" y="4000500"/>
          <p14:tracePt t="26620" x="2027238" y="4017963"/>
          <p14:tracePt t="26638" x="2027238" y="4027488"/>
          <p14:tracePt t="26654" x="2027238" y="4037013"/>
          <p14:tracePt t="26671" x="2027238" y="4044950"/>
          <p14:tracePt t="26704" x="2027238" y="4054475"/>
          <p14:tracePt t="26739" x="2054225" y="4054475"/>
          <p14:tracePt t="26747" x="2062163" y="4054475"/>
          <p14:tracePt t="26756" x="2081213" y="4054475"/>
          <p14:tracePt t="26770" x="2116138" y="4054475"/>
          <p14:tracePt t="26787" x="2179638" y="4054475"/>
          <p14:tracePt t="26804" x="2268538" y="4037013"/>
          <p14:tracePt t="26821" x="2384425" y="4017963"/>
          <p14:tracePt t="26838" x="2633663" y="3983038"/>
          <p14:tracePt t="26854" x="2803525" y="3956050"/>
          <p14:tracePt t="26870" x="3000375" y="3929063"/>
          <p14:tracePt t="26887" x="3205163" y="3919538"/>
          <p14:tracePt t="26904" x="3411538" y="3911600"/>
          <p14:tracePt t="26920" x="3571875" y="3902075"/>
          <p14:tracePt t="26937" x="3786188" y="3902075"/>
          <p14:tracePt t="26954" x="3902075" y="3902075"/>
          <p14:tracePt t="26970" x="3990975" y="3911600"/>
          <p14:tracePt t="26987" x="4054475" y="3929063"/>
          <p14:tracePt t="27004" x="4108450" y="3938588"/>
          <p14:tracePt t="27021" x="4160838" y="3956050"/>
          <p14:tracePt t="27038" x="4197350" y="3983038"/>
          <p14:tracePt t="27054" x="4214813" y="3983038"/>
          <p14:tracePt t="27070" x="4224338" y="3990975"/>
          <p14:tracePt t="27087" x="4224338" y="4000500"/>
          <p14:tracePt t="27104" x="4232275" y="4000500"/>
          <p14:tracePt t="27140" x="4241800" y="4000500"/>
          <p14:tracePt t="27179" x="4251325" y="4000500"/>
          <p14:tracePt t="27687" x="4259263" y="4000500"/>
          <p14:tracePt t="27694" x="4268788" y="4000500"/>
          <p14:tracePt t="27704" x="4286250" y="3983038"/>
          <p14:tracePt t="27721" x="4330700" y="3946525"/>
          <p14:tracePt t="27737" x="4402138" y="3902075"/>
          <p14:tracePt t="27741" x="4446588" y="3875088"/>
          <p14:tracePt t="27754" x="4562475" y="3822700"/>
          <p14:tracePt t="27770" x="4687888" y="3776663"/>
          <p14:tracePt t="27787" x="4822825" y="3741738"/>
          <p14:tracePt t="27821" x="5133975" y="3687763"/>
          <p14:tracePt t="27854" x="5491163" y="3679825"/>
          <p14:tracePt t="27887" x="5697538" y="3687763"/>
          <p14:tracePt t="27904" x="5768975" y="3714750"/>
          <p14:tracePt t="27920" x="5840413" y="3751263"/>
          <p14:tracePt t="27937" x="5875338" y="3768725"/>
          <p14:tracePt t="27954" x="5919788" y="3803650"/>
          <p14:tracePt t="27970" x="5938838" y="3822700"/>
          <p14:tracePt t="27987" x="5946775" y="3830638"/>
          <p14:tracePt t="28004" x="5956300" y="3840163"/>
          <p14:tracePt t="28020" x="5973763" y="3848100"/>
          <p14:tracePt t="28038" x="5983288" y="3875088"/>
          <p14:tracePt t="28054" x="6000750" y="3884613"/>
          <p14:tracePt t="28071" x="6010275" y="3902075"/>
          <p14:tracePt t="28087" x="6027738" y="3919538"/>
          <p14:tracePt t="28104" x="6037263" y="3938588"/>
          <p14:tracePt t="28121" x="6054725" y="3938588"/>
          <p14:tracePt t="33543" x="6045200" y="3938588"/>
          <p14:tracePt t="33558" x="6037263" y="3938588"/>
          <p14:tracePt t="33573" x="6027738" y="3938588"/>
          <p14:tracePt t="33581" x="6018213" y="3938588"/>
          <p14:tracePt t="33589" x="6010275" y="3938588"/>
          <p14:tracePt t="33604" x="5991225" y="3938588"/>
          <p14:tracePt t="33620" x="5965825" y="3938588"/>
          <p14:tracePt t="33637" x="5938838" y="3938588"/>
          <p14:tracePt t="33670" x="5867400" y="3938588"/>
          <p14:tracePt t="33704" x="5786438" y="3973513"/>
          <p14:tracePt t="33737" x="5715000" y="4017963"/>
          <p14:tracePt t="33754" x="5688013" y="4044950"/>
          <p14:tracePt t="33771" x="5661025" y="4062413"/>
          <p14:tracePt t="33788" x="5643563" y="4071938"/>
          <p14:tracePt t="33811" x="5643563" y="4081463"/>
          <p14:tracePt t="33820" x="5634038" y="4081463"/>
          <p14:tracePt t="37198" x="5626100" y="4081463"/>
          <p14:tracePt t="37214" x="5616575" y="4081463"/>
          <p14:tracePt t="37221" x="5608638" y="4098925"/>
          <p14:tracePt t="37228" x="5599113" y="4098925"/>
          <p14:tracePt t="37237" x="5589588" y="4116388"/>
          <p14:tracePt t="37254" x="5572125" y="4133850"/>
          <p14:tracePt t="37271" x="5545138" y="4160838"/>
          <p14:tracePt t="37305" x="5483225" y="4241800"/>
          <p14:tracePt t="37337" x="5419725" y="4313238"/>
          <p14:tracePt t="37371" x="5375275" y="4394200"/>
          <p14:tracePt t="37387" x="5367338" y="4438650"/>
          <p14:tracePt t="37405" x="5357813" y="4483100"/>
          <p14:tracePt t="37420" x="5357813" y="4510088"/>
          <p14:tracePt t="37437" x="5357813" y="4527550"/>
          <p14:tracePt t="37454" x="5357813" y="4562475"/>
          <p14:tracePt t="37471" x="5375275" y="4598988"/>
          <p14:tracePt t="37487" x="5411788" y="4625975"/>
          <p14:tracePt t="37505" x="5483225" y="4697413"/>
          <p14:tracePt t="37520" x="5554663" y="4759325"/>
          <p14:tracePt t="37537" x="5643563" y="4822825"/>
          <p14:tracePt t="37554" x="5715000" y="4867275"/>
          <p14:tracePt t="37571" x="5776913" y="4902200"/>
          <p14:tracePt t="37587" x="5813425" y="4919663"/>
          <p14:tracePt t="37604" x="5848350" y="4929188"/>
          <p14:tracePt t="37620" x="5857875" y="4938713"/>
          <p14:tracePt t="37637" x="5867400" y="4946650"/>
          <p14:tracePt t="37670" x="5875338" y="4946650"/>
          <p14:tracePt t="37687" x="5884863" y="4946650"/>
          <p14:tracePt t="39068" x="5875338" y="4938713"/>
          <p14:tracePt t="39075" x="5867400" y="4938713"/>
          <p14:tracePt t="39087" x="5857875" y="4929188"/>
          <p14:tracePt t="39105" x="5786438" y="4902200"/>
          <p14:tracePt t="39121" x="5724525" y="4884738"/>
          <p14:tracePt t="39138" x="5634038" y="4875213"/>
          <p14:tracePt t="39154" x="5527675" y="4875213"/>
          <p14:tracePt t="39171" x="5375275" y="4884738"/>
          <p14:tracePt t="39206" x="5062538" y="5000625"/>
          <p14:tracePt t="39237" x="4946650" y="5062538"/>
          <p14:tracePt t="39271" x="4884738" y="5108575"/>
          <p14:tracePt t="39287" x="4857750" y="5133975"/>
          <p14:tracePt t="39305" x="4822825" y="5160963"/>
          <p14:tracePt t="39321" x="4803775" y="5180013"/>
          <p14:tracePt t="39338" x="4795838" y="5180013"/>
          <p14:tracePt t="39354" x="4786313" y="5187950"/>
          <p14:tracePt t="39371" x="4776788" y="5197475"/>
          <p14:tracePt t="39484" x="4768850" y="5197475"/>
          <p14:tracePt t="39491" x="4759325" y="5197475"/>
          <p14:tracePt t="39506" x="4751388" y="5197475"/>
          <p14:tracePt t="39521" x="4724400" y="5197475"/>
          <p14:tracePt t="39537" x="4687888" y="5197475"/>
          <p14:tracePt t="39554" x="4625975" y="5197475"/>
          <p14:tracePt t="39571" x="4562475" y="5197475"/>
          <p14:tracePt t="39587" x="4500563" y="5197475"/>
          <p14:tracePt t="39605" x="4419600" y="5197475"/>
          <p14:tracePt t="39621" x="4384675" y="5197475"/>
          <p14:tracePt t="39637" x="4357688" y="5197475"/>
          <p14:tracePt t="39654" x="4330700" y="5197475"/>
          <p14:tracePt t="39671" x="4313238" y="5187950"/>
          <p14:tracePt t="39687" x="4303713" y="5187950"/>
          <p14:tracePt t="39704" x="4295775" y="5187950"/>
          <p14:tracePt t="39723" x="4286250" y="5187950"/>
          <p14:tracePt t="40037" x="4268788" y="5187950"/>
          <p14:tracePt t="40052" x="4259263" y="5187950"/>
          <p14:tracePt t="40060" x="4241800" y="5187950"/>
          <p14:tracePt t="40070" x="4232275" y="5187950"/>
          <p14:tracePt t="40087" x="4214813" y="5187950"/>
          <p14:tracePt t="40104" x="4179888" y="5187950"/>
          <p14:tracePt t="40122" x="4108450" y="5180013"/>
          <p14:tracePt t="40137" x="4054475" y="5180013"/>
          <p14:tracePt t="40154" x="4000500" y="5180013"/>
          <p14:tracePt t="40171" x="3956050" y="5180013"/>
          <p14:tracePt t="40187" x="3919538" y="5180013"/>
          <p14:tracePt t="40204" x="3857625" y="5187950"/>
          <p14:tracePt t="40222" x="3768725" y="5214938"/>
          <p14:tracePt t="40237" x="3697288" y="5232400"/>
          <p14:tracePt t="40254" x="3670300" y="5241925"/>
          <p14:tracePt t="40270" x="3652838" y="5251450"/>
          <p14:tracePt t="40287" x="3643313" y="5259388"/>
          <p14:tracePt t="40304" x="3625850" y="5259388"/>
          <p14:tracePt t="40338" x="3616325" y="5259388"/>
          <p14:tracePt t="45825" x="3608388" y="5251450"/>
          <p14:tracePt t="45832" x="3598863" y="5251450"/>
          <p14:tracePt t="45840" x="3581400" y="5232400"/>
          <p14:tracePt t="45854" x="3554413" y="5205413"/>
          <p14:tracePt t="45870" x="3500438" y="5170488"/>
          <p14:tracePt t="45887" x="3419475" y="5153025"/>
          <p14:tracePt t="45904" x="3313113" y="5133975"/>
          <p14:tracePt t="45921" x="3187700" y="5126038"/>
          <p14:tracePt t="45954" x="2946400" y="5143500"/>
          <p14:tracePt t="45987" x="2840038" y="5187950"/>
          <p14:tracePt t="46021" x="2751138" y="5251450"/>
          <p14:tracePt t="46037" x="2697163" y="5295900"/>
          <p14:tracePt t="46054" x="2643188" y="5348288"/>
          <p14:tracePt t="46070" x="2608263" y="5375275"/>
          <p14:tracePt t="46087" x="2581275" y="5402263"/>
          <p14:tracePt t="46104" x="2562225" y="5411788"/>
          <p14:tracePt t="46120" x="2544763" y="5419725"/>
          <p14:tracePt t="46138" x="2536825" y="5446713"/>
          <p14:tracePt t="46155" x="2527300" y="5456238"/>
          <p14:tracePt t="46171" x="2517775" y="5465763"/>
          <p14:tracePt t="46187" x="2509838" y="5473700"/>
          <p14:tracePt t="46204" x="2509838" y="5483225"/>
          <p14:tracePt t="46237" x="2500313" y="5483225"/>
          <p14:tracePt t="46254" x="2500313" y="5491163"/>
          <p14:tracePt t="46287" x="2500313" y="5500688"/>
          <p14:tracePt t="46309" x="2500313" y="5510213"/>
          <p14:tracePt t="46338" x="2500313" y="5518150"/>
          <p14:tracePt t="46377" x="2500313" y="5527675"/>
          <p14:tracePt t="46394" x="2500313" y="5537200"/>
          <p14:tracePt t="46401" x="2500313" y="5545138"/>
          <p14:tracePt t="46408" x="2509838" y="5545138"/>
          <p14:tracePt t="46421" x="2509838" y="5554663"/>
          <p14:tracePt t="46437" x="2544763" y="5562600"/>
          <p14:tracePt t="46454" x="2589213" y="5572125"/>
          <p14:tracePt t="46470" x="2660650" y="5589588"/>
          <p14:tracePt t="46487" x="2795588" y="5608638"/>
          <p14:tracePt t="46504" x="2938463" y="5626100"/>
          <p14:tracePt t="46520" x="3143250" y="5643563"/>
          <p14:tracePt t="46537" x="3322638" y="5661025"/>
          <p14:tracePt t="46554" x="3589338" y="5680075"/>
          <p14:tracePt t="46570" x="3759200" y="5697538"/>
          <p14:tracePt t="46587" x="3938588" y="5705475"/>
          <p14:tracePt t="46604" x="4125913" y="5715000"/>
          <p14:tracePt t="46620" x="4303713" y="5715000"/>
          <p14:tracePt t="46637" x="4473575" y="5715000"/>
          <p14:tracePt t="46654" x="4643438" y="5724525"/>
          <p14:tracePt t="46671" x="4714875" y="5724525"/>
          <p14:tracePt t="46687" x="4776788" y="5741988"/>
          <p14:tracePt t="46704" x="4813300" y="5741988"/>
          <p14:tracePt t="46721" x="4840288" y="5759450"/>
          <p14:tracePt t="46739" x="4875213" y="5776913"/>
          <p14:tracePt t="46754" x="4894263" y="5776913"/>
          <p14:tracePt t="47894" x="4911725" y="5776913"/>
          <p14:tracePt t="47901" x="4919663" y="5776913"/>
          <p14:tracePt t="47909" x="4938713" y="5768975"/>
          <p14:tracePt t="47921" x="4956175" y="5768975"/>
          <p14:tracePt t="47937" x="5000625" y="5741988"/>
          <p14:tracePt t="47955" x="5153025" y="5697538"/>
          <p14:tracePt t="47970" x="5303838" y="5643563"/>
          <p14:tracePt t="48004" x="5599113" y="5581650"/>
          <p14:tracePt t="48037" x="5857875" y="5562600"/>
          <p14:tracePt t="48071" x="6010275" y="5562600"/>
          <p14:tracePt t="48087" x="6072188" y="5562600"/>
          <p14:tracePt t="48104" x="6170613" y="5581650"/>
          <p14:tracePt t="48120" x="6259513" y="5608638"/>
          <p14:tracePt t="48137" x="6357938" y="5634038"/>
          <p14:tracePt t="48155" x="6456363" y="5670550"/>
          <p14:tracePt t="48170" x="6483350" y="5697538"/>
          <p14:tracePt t="48187" x="6518275" y="5724525"/>
          <p14:tracePt t="48204" x="6562725" y="5751513"/>
          <p14:tracePt t="48220" x="6581775" y="5768975"/>
          <p14:tracePt t="54550" x="6608763" y="5768975"/>
          <p14:tracePt t="54558" x="6616700" y="5759450"/>
          <p14:tracePt t="54566" x="6626225" y="5751513"/>
          <p14:tracePt t="54573" x="6653213" y="5732463"/>
          <p14:tracePt t="54588" x="6653213" y="5724525"/>
          <p14:tracePt t="54604" x="6705600" y="5562600"/>
          <p14:tracePt t="54621" x="6715125" y="5276850"/>
          <p14:tracePt t="54654" x="6438900" y="4241800"/>
          <p14:tracePt t="54688" x="5751513" y="3367088"/>
          <p14:tracePt t="54721" x="5197475" y="3044825"/>
          <p14:tracePt t="54737" x="4983163" y="2982913"/>
          <p14:tracePt t="54754" x="4803775" y="2965450"/>
          <p14:tracePt t="54770" x="4724400" y="2965450"/>
          <p14:tracePt t="54789" x="4633913" y="2965450"/>
          <p14:tracePt t="54820" x="4625975" y="2965450"/>
          <p14:tracePt t="55067" x="4616450" y="2946400"/>
          <p14:tracePt t="55074" x="4581525" y="2901950"/>
          <p14:tracePt t="55089" x="4394200" y="2633663"/>
          <p14:tracePt t="55104" x="4054475" y="2125663"/>
          <p14:tracePt t="55120" x="3625850" y="1490663"/>
          <p14:tracePt t="55137" x="3268663" y="1000125"/>
          <p14:tracePt t="55154" x="3017838" y="652463"/>
          <p14:tracePt t="55170" x="2822575" y="465138"/>
          <p14:tracePt t="55187" x="2705100" y="347663"/>
          <p14:tracePt t="55204" x="2527300" y="231775"/>
          <p14:tracePt t="55221" x="2438400" y="187325"/>
          <p14:tracePt t="55237" x="2393950" y="169863"/>
          <p14:tracePt t="55254" x="2347913" y="160338"/>
          <p14:tracePt t="55271" x="2330450" y="152400"/>
          <p14:tracePt t="55289" x="2312988" y="152400"/>
          <p14:tracePt t="55321" x="2303463" y="152400"/>
          <p14:tracePt t="55529" x="2295525" y="152400"/>
          <p14:tracePt t="55535" x="2286000" y="152400"/>
          <p14:tracePt t="55543" x="2276475" y="152400"/>
          <p14:tracePt t="55554" x="2259013" y="142875"/>
          <p14:tracePt t="55571" x="2214563" y="115888"/>
          <p14:tracePt t="55588" x="2062163" y="26988"/>
          <p14:tracePt t="55604" x="1938338" y="0"/>
          <p14:tracePt t="55621" x="1822450" y="0"/>
          <p14:tracePt t="55637" x="1731963" y="0"/>
          <p14:tracePt t="55654" x="1670050" y="0"/>
          <p14:tracePt t="55671" x="1625600" y="0"/>
          <p14:tracePt t="55689" x="1589088" y="0"/>
          <p14:tracePt t="55704" x="1562100" y="0"/>
          <p14:tracePt t="55721" x="1544638" y="0"/>
          <p14:tracePt t="55737" x="1536700" y="0"/>
          <p14:tracePt t="55754" x="1527175" y="9525"/>
          <p14:tracePt t="55771" x="1517650" y="9525"/>
          <p14:tracePt t="56772" x="1419225" y="152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636B-EE0D-47B0-9030-07B0A893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Need of Biosafety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DB62-4FD8-45A1-930C-8C5604F59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996" y="2121408"/>
            <a:ext cx="8949252" cy="4104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Labs has hazards of infectious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Accidental threats to works and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have adherence with safety regulations while dealing with highly infectious agent</a:t>
            </a:r>
            <a:endParaRPr lang="en-P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5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04"/>
    </mc:Choice>
    <mc:Fallback xmlns="">
      <p:transition spd="slow" advTm="81404"/>
    </mc:Fallback>
  </mc:AlternateContent>
  <p:extLst>
    <p:ext uri="{3A86A75C-4F4B-4683-9AE1-C65F6400EC91}">
      <p14:laserTraceLst xmlns:p14="http://schemas.microsoft.com/office/powerpoint/2010/main">
        <p14:tracePtLst>
          <p14:tracePt t="3766" x="687388" y="5062538"/>
          <p14:tracePt t="4129" x="696913" y="5054600"/>
          <p14:tracePt t="4136" x="714375" y="5018088"/>
          <p14:tracePt t="4144" x="758825" y="4965700"/>
          <p14:tracePt t="4153" x="812800" y="4875213"/>
          <p14:tracePt t="4170" x="973138" y="4518025"/>
          <p14:tracePt t="4187" x="1231900" y="3875088"/>
          <p14:tracePt t="4220" x="1714500" y="2251075"/>
          <p14:tracePt t="4253" x="1901825" y="1482725"/>
          <p14:tracePt t="4287" x="1965325" y="1241425"/>
          <p14:tracePt t="4303" x="1973263" y="1196975"/>
          <p14:tracePt t="4320" x="1973263" y="1187450"/>
          <p14:tracePt t="4337" x="1973263" y="1179513"/>
          <p14:tracePt t="4353" x="1973263" y="1169988"/>
          <p14:tracePt t="4370" x="1973263" y="1160463"/>
          <p14:tracePt t="4675" x="1973263" y="1152525"/>
          <p14:tracePt t="4691" x="1973263" y="1143000"/>
          <p14:tracePt t="4698" x="1973263" y="1133475"/>
          <p14:tracePt t="4706" x="1973263" y="1125538"/>
          <p14:tracePt t="4728" x="1973263" y="1116013"/>
          <p14:tracePt t="4737" x="1965325" y="1116013"/>
          <p14:tracePt t="4753" x="1928813" y="1116013"/>
          <p14:tracePt t="4770" x="1884363" y="1116013"/>
          <p14:tracePt t="4805" x="1751013" y="1152525"/>
          <p14:tracePt t="4837" x="1643063" y="1187450"/>
          <p14:tracePt t="4870" x="1581150" y="1196975"/>
          <p14:tracePt t="4887" x="1571625" y="1204913"/>
          <p14:tracePt t="4920" x="1562100" y="1204913"/>
          <p14:tracePt t="4951" x="1554163" y="1204913"/>
          <p14:tracePt t="5460" x="1562100" y="1204913"/>
          <p14:tracePt t="5468" x="1581150" y="1196975"/>
          <p14:tracePt t="5475" x="1598613" y="1187450"/>
          <p14:tracePt t="5487" x="1616075" y="1179513"/>
          <p14:tracePt t="5504" x="1687513" y="1169988"/>
          <p14:tracePt t="5520" x="1758950" y="1160463"/>
          <p14:tracePt t="5537" x="1803400" y="1160463"/>
          <p14:tracePt t="5553" x="1839913" y="1160463"/>
          <p14:tracePt t="5587" x="1901825" y="1160463"/>
          <p14:tracePt t="5620" x="1928813" y="1160463"/>
          <p14:tracePt t="5653" x="1938338" y="1160463"/>
          <p14:tracePt t="5670" x="1946275" y="1160463"/>
          <p14:tracePt t="5687" x="1955800" y="1160463"/>
          <p14:tracePt t="5722" x="1965325" y="1160463"/>
          <p14:tracePt t="78256" x="1965325" y="1152525"/>
          <p14:tracePt t="78263" x="1946275" y="1125538"/>
          <p14:tracePt t="78271" x="1938338" y="1098550"/>
          <p14:tracePt t="78287" x="1812925" y="938213"/>
          <p14:tracePt t="78304" x="1608138" y="741363"/>
          <p14:tracePt t="78321" x="1276350" y="490538"/>
          <p14:tracePt t="78337" x="955675" y="330200"/>
          <p14:tracePt t="78780" x="768350" y="509588"/>
          <p14:tracePt t="78787" x="1044575" y="642938"/>
          <p14:tracePt t="78794" x="1330325" y="785813"/>
          <p14:tracePt t="78803" x="1554163" y="884238"/>
          <p14:tracePt t="78820" x="1965325" y="1062038"/>
          <p14:tracePt t="78837" x="2286000" y="1204913"/>
          <p14:tracePt t="78854" x="2527300" y="1295400"/>
          <p14:tracePt t="78887" x="2938463" y="1401763"/>
          <p14:tracePt t="78920" x="3071813" y="1419225"/>
          <p14:tracePt t="78954" x="3108325" y="1419225"/>
          <p14:tracePt t="79196" x="3108325" y="1411288"/>
          <p14:tracePt t="79203" x="3116263" y="1401763"/>
          <p14:tracePt t="79218" x="3116263" y="1384300"/>
          <p14:tracePt t="79226" x="3116263" y="1374775"/>
          <p14:tracePt t="79237" x="3116263" y="1366838"/>
          <p14:tracePt t="79258" x="3108325" y="1366838"/>
          <p14:tracePt t="79272" x="3054350" y="1374775"/>
          <p14:tracePt t="79287" x="2965450" y="1500188"/>
          <p14:tracePt t="79303" x="2847975" y="1741488"/>
          <p14:tracePt t="79320" x="2732088" y="2062163"/>
          <p14:tracePt t="79337" x="2679700" y="2295525"/>
          <p14:tracePt t="79353" x="2643188" y="2455863"/>
          <p14:tracePt t="79371" x="2616200" y="2652713"/>
          <p14:tracePt t="79387" x="2608263" y="2705100"/>
          <p14:tracePt t="79404" x="2608263" y="2724150"/>
          <p14:tracePt t="79617" x="2608263" y="2714625"/>
          <p14:tracePt t="79625" x="2589213" y="2670175"/>
          <p14:tracePt t="79632" x="2554288" y="2616200"/>
          <p14:tracePt t="79641" x="2509838" y="2527300"/>
          <p14:tracePt t="79653" x="2428875" y="2411413"/>
          <p14:tracePt t="79672" x="2089150" y="1741488"/>
          <p14:tracePt t="79703" x="1714500" y="1000125"/>
          <p14:tracePt t="79737" x="1527175" y="652463"/>
          <p14:tracePt t="79770" x="1465263" y="517525"/>
          <p14:tracePt t="79787" x="1455738" y="482600"/>
          <p14:tracePt t="79803" x="1455738" y="473075"/>
          <p14:tracePt t="79820" x="1455738" y="465138"/>
          <p14:tracePt t="79858" x="1455738" y="455613"/>
          <p14:tracePt t="79920" x="1446213" y="438150"/>
          <p14:tracePt t="79927" x="1446213" y="428625"/>
          <p14:tracePt t="79937" x="1446213" y="419100"/>
          <p14:tracePt t="81188" x="1419225" y="125413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E1A96-A88D-4258-8DDC-78E3BD7A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Scope of biosafety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2C8AC3-85D7-46F7-8152-D5F1A8E2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12067"/>
            <a:ext cx="9876569" cy="514593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Biosafety is related to many fields</a:t>
            </a: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Ecology:</a:t>
            </a:r>
          </a:p>
          <a:p>
            <a:pPr marL="1097280" lvl="4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usually refers to import life form which is not from the regions like Exotic  species</a:t>
            </a:r>
          </a:p>
          <a:p>
            <a:pPr marL="0" lvl="4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Agriculture:</a:t>
            </a:r>
          </a:p>
          <a:p>
            <a:pPr marL="350838" lvl="4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Biosafety is related to reduction of risk of alien viral or 			pathogen</a:t>
            </a:r>
          </a:p>
          <a:p>
            <a:pPr marL="0" lvl="4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Medicine:</a:t>
            </a:r>
          </a:p>
          <a:p>
            <a:pPr marL="350838" lvl="4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tissue of organ transplantation, gene therapy, Biosafety levels of 	labs</a:t>
            </a:r>
          </a:p>
        </p:txBody>
      </p:sp>
    </p:spTree>
    <p:extLst>
      <p:ext uri="{BB962C8B-B14F-4D97-AF65-F5344CB8AC3E}">
        <p14:creationId xmlns:p14="http://schemas.microsoft.com/office/powerpoint/2010/main" val="325300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955"/>
    </mc:Choice>
    <mc:Fallback xmlns="">
      <p:transition spd="slow" advTm="14195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5982-F0DC-4BCF-8FB2-7030F0F4E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797669"/>
            <a:ext cx="10178322" cy="5081924"/>
          </a:xfrm>
        </p:spPr>
        <p:txBody>
          <a:bodyPr>
            <a:normAutofit fontScale="92500" lnSpcReduction="10000"/>
          </a:bodyPr>
          <a:lstStyle/>
          <a:p>
            <a:pPr marL="350838" lvl="4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50838" lvl="4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	Polychlorinated biphenyls (PCBs) were used 		widely in electrical equipment like capacitors 		and transformers. Causing infertility</a:t>
            </a:r>
          </a:p>
          <a:p>
            <a:pPr marL="350838" lvl="4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Exobiology:</a:t>
            </a:r>
          </a:p>
          <a:p>
            <a:pPr marL="350838" lvl="4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3200" dirty="0"/>
              <a:t>the branch of science that deals with the 				possibility and likely nature of life on other 			planets or in space..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NASA police for containing 		alien microbes that may exist on space 			samples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6090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713"/>
    </mc:Choice>
    <mc:Fallback xmlns="">
      <p:transition spd="slow" advTm="9471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8FB11-4231-4AAF-993A-D3AF90B5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Biosafety in academic research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EE959-A846-4D2E-BFC2-EDD3AB639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945" y="1874518"/>
            <a:ext cx="9171710" cy="377813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Promotion of safe laboratory practice and procedures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Proper use of containment equipment and facilities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Providing advice on laboratory designs and risk assessment of experiments involving infectious agents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Therefore Risk and containment go side by side in academic research</a:t>
            </a:r>
            <a:endParaRPr lang="en-P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8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45"/>
    </mc:Choice>
    <mc:Fallback xmlns="">
      <p:transition spd="slow" advTm="89345"/>
    </mc:Fallback>
  </mc:AlternateContent>
  <p:extLst>
    <p:ext uri="{3A86A75C-4F4B-4683-9AE1-C65F6400EC91}">
      <p14:laserTraceLst xmlns:p14="http://schemas.microsoft.com/office/powerpoint/2010/main">
        <p14:tracePtLst>
          <p14:tracePt t="3490" x="714375" y="5018088"/>
          <p14:tracePt t="3610" x="723900" y="5000625"/>
          <p14:tracePt t="3616" x="758825" y="4946650"/>
          <p14:tracePt t="3624" x="803275" y="4894263"/>
          <p14:tracePt t="3631" x="901700" y="4776788"/>
          <p14:tracePt t="3648" x="1152525" y="4446588"/>
          <p14:tracePt t="3665" x="1544638" y="3946525"/>
          <p14:tracePt t="3681" x="2000250" y="3384550"/>
          <p14:tracePt t="3698" x="2571750" y="2670175"/>
          <p14:tracePt t="3715" x="3465513" y="1704975"/>
          <p14:tracePt t="3731" x="3919538" y="1223963"/>
          <p14:tracePt t="3748" x="4259263" y="911225"/>
          <p14:tracePt t="3765" x="4500563" y="696913"/>
          <p14:tracePt t="3781" x="4608513" y="598488"/>
          <p14:tracePt t="3799" x="4660900" y="561975"/>
          <p14:tracePt t="3815" x="4697413" y="536575"/>
          <p14:tracePt t="3831" x="4705350" y="536575"/>
          <p14:tracePt t="3848" x="4714875" y="527050"/>
          <p14:tracePt t="3865" x="4732338" y="527050"/>
          <p14:tracePt t="3882" x="4741863" y="527050"/>
          <p14:tracePt t="3898" x="4751388" y="527050"/>
          <p14:tracePt t="3915" x="4759325" y="527050"/>
          <p14:tracePt t="4041" x="4768850" y="527050"/>
          <p14:tracePt t="4048" x="4768850" y="536575"/>
          <p14:tracePt t="4065" x="4776788" y="544513"/>
          <p14:tracePt t="4070" x="4795838" y="554038"/>
          <p14:tracePt t="4082" x="4813300" y="561975"/>
          <p14:tracePt t="4098" x="4911725" y="615950"/>
          <p14:tracePt t="4116" x="5214938" y="696913"/>
          <p14:tracePt t="4131" x="5589588" y="750888"/>
          <p14:tracePt t="4148" x="6037263" y="776288"/>
          <p14:tracePt t="4165" x="6554788" y="795338"/>
          <p14:tracePt t="4182" x="6973888" y="803275"/>
          <p14:tracePt t="4198" x="7304088" y="803275"/>
          <p14:tracePt t="4216" x="7670800" y="839788"/>
          <p14:tracePt t="4231" x="7848600" y="866775"/>
          <p14:tracePt t="4248" x="8001000" y="893763"/>
          <p14:tracePt t="4264" x="8108950" y="938213"/>
          <p14:tracePt t="4282" x="8224838" y="973138"/>
          <p14:tracePt t="4298" x="8296275" y="1009650"/>
          <p14:tracePt t="4316" x="8367713" y="1044575"/>
          <p14:tracePt t="4331" x="8394700" y="1071563"/>
          <p14:tracePt t="4348" x="8402638" y="1081088"/>
          <p14:tracePt t="4365" x="8402638" y="1108075"/>
          <p14:tracePt t="4381" x="8402638" y="1125538"/>
          <p14:tracePt t="4398" x="8385175" y="1152525"/>
          <p14:tracePt t="4415" x="8251825" y="1214438"/>
          <p14:tracePt t="4431" x="8081963" y="1276350"/>
          <p14:tracePt t="4448" x="7804150" y="1330325"/>
          <p14:tracePt t="4464" x="7286625" y="1428750"/>
          <p14:tracePt t="4482" x="6777038" y="1500188"/>
          <p14:tracePt t="4498" x="6224588" y="1616075"/>
          <p14:tracePt t="4516" x="5572125" y="1795463"/>
          <p14:tracePt t="4531" x="5295900" y="1884363"/>
          <p14:tracePt t="4548" x="5116513" y="1955800"/>
          <p14:tracePt t="4564" x="5000625" y="2009775"/>
          <p14:tracePt t="4581" x="4946650" y="2044700"/>
          <p14:tracePt t="4598" x="4919663" y="2054225"/>
          <p14:tracePt t="4616" x="4902200" y="2062163"/>
          <p14:tracePt t="4632" x="4894263" y="2071688"/>
          <p14:tracePt t="4686" x="4919663" y="2071688"/>
          <p14:tracePt t="4694" x="4965700" y="2062163"/>
          <p14:tracePt t="4701" x="5037138" y="2054225"/>
          <p14:tracePt t="4716" x="5232400" y="2000250"/>
          <p14:tracePt t="4732" x="5491163" y="1938338"/>
          <p14:tracePt t="4748" x="5795963" y="1874838"/>
          <p14:tracePt t="4764" x="6054725" y="1857375"/>
          <p14:tracePt t="4781" x="6330950" y="1847850"/>
          <p14:tracePt t="4798" x="6518275" y="1847850"/>
          <p14:tracePt t="4814" x="6680200" y="1874838"/>
          <p14:tracePt t="4832" x="6831013" y="1946275"/>
          <p14:tracePt t="4848" x="6911975" y="1982788"/>
          <p14:tracePt t="4865" x="6956425" y="2000250"/>
          <p14:tracePt t="4882" x="7000875" y="2000250"/>
          <p14:tracePt t="4898" x="7037388" y="2009775"/>
          <p14:tracePt t="4915" x="7072313" y="2009775"/>
          <p14:tracePt t="4931" x="7089775" y="2009775"/>
          <p14:tracePt t="4948" x="7099300" y="2009775"/>
          <p14:tracePt t="4965" x="7108825" y="2009775"/>
          <p14:tracePt t="5001" x="7116763" y="2009775"/>
          <p14:tracePt t="5017" x="7126288" y="2009775"/>
          <p14:tracePt t="6011" x="7116763" y="2000250"/>
          <p14:tracePt t="6018" x="7108825" y="1982788"/>
          <p14:tracePt t="6025" x="7089775" y="1965325"/>
          <p14:tracePt t="6034" x="7062788" y="1938338"/>
          <p14:tracePt t="6048" x="6983413" y="1874838"/>
          <p14:tracePt t="6065" x="6858000" y="1795463"/>
          <p14:tracePt t="6081" x="6697663" y="1731963"/>
          <p14:tracePt t="6115" x="6269038" y="1633538"/>
          <p14:tracePt t="6148" x="5803900" y="1571625"/>
          <p14:tracePt t="6181" x="5670550" y="1571625"/>
          <p14:tracePt t="6198" x="5643563" y="1571625"/>
          <p14:tracePt t="6215" x="5626100" y="1571625"/>
          <p14:tracePt t="6232" x="5599113" y="1571625"/>
          <p14:tracePt t="6248" x="5589588" y="1571625"/>
          <p14:tracePt t="6265" x="5572125" y="1571625"/>
          <p14:tracePt t="6282" x="5545138" y="1571625"/>
          <p14:tracePt t="6298" x="5527675" y="1589088"/>
          <p14:tracePt t="6315" x="5518150" y="1589088"/>
          <p14:tracePt t="6332" x="5510213" y="1598613"/>
          <p14:tracePt t="6348" x="5500688" y="1598613"/>
          <p14:tracePt t="6364" x="5491163" y="1608138"/>
          <p14:tracePt t="6381" x="5491163" y="1616075"/>
          <p14:tracePt t="6398" x="5483225" y="1616075"/>
          <p14:tracePt t="6415" x="5473700" y="1616075"/>
          <p14:tracePt t="6432" x="5473700" y="1625600"/>
          <p14:tracePt t="6449" x="5465763" y="1625600"/>
          <p14:tracePt t="6481" x="5456238" y="1625600"/>
          <p14:tracePt t="6873" x="5446713" y="1625600"/>
          <p14:tracePt t="6880" x="5429250" y="1625600"/>
          <p14:tracePt t="6888" x="5419725" y="1625600"/>
          <p14:tracePt t="6898" x="5411788" y="1625600"/>
          <p14:tracePt t="6915" x="5375275" y="1625600"/>
          <p14:tracePt t="6931" x="5340350" y="1625600"/>
          <p14:tracePt t="6948" x="5286375" y="1616075"/>
          <p14:tracePt t="6964" x="5133975" y="1616075"/>
          <p14:tracePt t="6998" x="4795838" y="1616075"/>
          <p14:tracePt t="7031" x="4491038" y="1643063"/>
          <p14:tracePt t="7064" x="4259263" y="1697038"/>
          <p14:tracePt t="7081" x="4197350" y="1714500"/>
          <p14:tracePt t="7098" x="4133850" y="1724025"/>
          <p14:tracePt t="7115" x="4081463" y="1731963"/>
          <p14:tracePt t="7131" x="4044950" y="1741488"/>
          <p14:tracePt t="7149" x="4010025" y="1741488"/>
          <p14:tracePt t="7164" x="3990975" y="1741488"/>
          <p14:tracePt t="7204" x="3983038" y="1741488"/>
          <p14:tracePt t="7412" x="3973513" y="1741488"/>
          <p14:tracePt t="10061" x="3983038" y="1741488"/>
          <p14:tracePt t="10067" x="3990975" y="1741488"/>
          <p14:tracePt t="10075" x="4000500" y="1731963"/>
          <p14:tracePt t="10082" x="4027488" y="1724025"/>
          <p14:tracePt t="10098" x="4071938" y="1714500"/>
          <p14:tracePt t="10115" x="4152900" y="1687513"/>
          <p14:tracePt t="10132" x="4214813" y="1687513"/>
          <p14:tracePt t="10165" x="4348163" y="1670050"/>
          <p14:tracePt t="10198" x="4456113" y="1670050"/>
          <p14:tracePt t="10231" x="4510088" y="1670050"/>
          <p14:tracePt t="10249" x="4518025" y="1670050"/>
          <p14:tracePt t="10266" x="4527550" y="1670050"/>
          <p14:tracePt t="10299" x="4537075" y="1670050"/>
          <p14:tracePt t="11144" x="4537075" y="1660525"/>
          <p14:tracePt t="11161" x="4537075" y="1652588"/>
          <p14:tracePt t="11168" x="4527550" y="1643063"/>
          <p14:tracePt t="11182" x="4510088" y="1625600"/>
          <p14:tracePt t="11198" x="4491038" y="1616075"/>
          <p14:tracePt t="11215" x="4473575" y="1598613"/>
          <p14:tracePt t="11248" x="4402138" y="1562100"/>
          <p14:tracePt t="11282" x="4303713" y="1536700"/>
          <p14:tracePt t="11315" x="4259263" y="1536700"/>
          <p14:tracePt t="11331" x="4251325" y="1536700"/>
          <p14:tracePt t="11364" x="4241800" y="1536700"/>
          <p14:tracePt t="11384" x="4232275" y="1536700"/>
          <p14:tracePt t="86448" x="4232275" y="1527175"/>
          <p14:tracePt t="86454" x="4241800" y="1527175"/>
          <p14:tracePt t="86465" x="4259263" y="1527175"/>
          <p14:tracePt t="86482" x="4303713" y="1500188"/>
          <p14:tracePt t="86499" x="4456113" y="1482725"/>
          <p14:tracePt t="86515" x="4616450" y="1482725"/>
          <p14:tracePt t="86532" x="4813300" y="1536700"/>
          <p14:tracePt t="86548" x="5045075" y="1679575"/>
          <p14:tracePt t="86582" x="5537200" y="2125663"/>
          <p14:tracePt t="86615" x="6072188" y="2840038"/>
          <p14:tracePt t="86648" x="6251575" y="3224213"/>
          <p14:tracePt t="86665" x="6303963" y="3367088"/>
          <p14:tracePt t="86682" x="6340475" y="3455988"/>
          <p14:tracePt t="86715" x="6340475" y="3473450"/>
          <p14:tracePt t="87017" x="6348413" y="3473450"/>
          <p14:tracePt t="87024" x="6367463" y="3473450"/>
          <p14:tracePt t="87032" x="6384925" y="3465513"/>
          <p14:tracePt t="87048" x="6419850" y="3446463"/>
          <p14:tracePt t="87065" x="6456363" y="3419475"/>
          <p14:tracePt t="87082" x="6483350" y="3375025"/>
          <p14:tracePt t="87098" x="6510338" y="3251200"/>
          <p14:tracePt t="87116" x="6429375" y="2822575"/>
          <p14:tracePt t="87131" x="6170613" y="2374900"/>
          <p14:tracePt t="87148" x="5759450" y="1938338"/>
          <p14:tracePt t="87165" x="5251450" y="1598613"/>
          <p14:tracePt t="87181" x="4751388" y="1401763"/>
          <p14:tracePt t="87198" x="4268788" y="1330325"/>
          <p14:tracePt t="87215" x="3884613" y="1330325"/>
          <p14:tracePt t="87231" x="3724275" y="1347788"/>
          <p14:tracePt t="87248" x="3633788" y="1366838"/>
          <p14:tracePt t="87264" x="3608388" y="1366838"/>
          <p14:tracePt t="87281" x="3581400" y="1374775"/>
          <p14:tracePt t="87564" x="3544888" y="1339850"/>
          <p14:tracePt t="87571" x="3490913" y="1303338"/>
          <p14:tracePt t="87582" x="3394075" y="1231900"/>
          <p14:tracePt t="87598" x="3098800" y="1071563"/>
          <p14:tracePt t="87615" x="2679700" y="919163"/>
          <p14:tracePt t="87632" x="2339975" y="893763"/>
          <p14:tracePt t="87648" x="2197100" y="893763"/>
          <p14:tracePt t="87665" x="2125663" y="919163"/>
          <p14:tracePt t="87682" x="2098675" y="938213"/>
          <p14:tracePt t="87698" x="2081213" y="965200"/>
          <p14:tracePt t="87715" x="2081213" y="1009650"/>
          <p14:tracePt t="87733" x="2179638" y="1160463"/>
          <p14:tracePt t="87748" x="2366963" y="1322388"/>
          <p14:tracePt t="87765" x="2724150" y="1536700"/>
          <p14:tracePt t="87782" x="3000375" y="1670050"/>
          <p14:tracePt t="87798" x="3224213" y="1741488"/>
          <p14:tracePt t="87815" x="3340100" y="1776413"/>
          <p14:tracePt t="87832" x="3402013" y="1795463"/>
          <p14:tracePt t="87848" x="3419475" y="1795463"/>
          <p14:tracePt t="87871" x="3411538" y="1776413"/>
          <p14:tracePt t="87881" x="3375025" y="1731963"/>
          <p14:tracePt t="87898" x="3259138" y="1598613"/>
          <p14:tracePt t="87915" x="3036888" y="1384300"/>
          <p14:tracePt t="87932" x="2544763" y="795338"/>
          <p14:tracePt t="87948" x="2241550" y="438150"/>
          <p14:tracePt t="87965" x="2027238" y="204788"/>
          <p14:tracePt t="87982" x="1839913" y="17463"/>
          <p14:tracePt t="87998" x="1697038" y="0"/>
          <p14:tracePt t="88015" x="1598613" y="0"/>
          <p14:tracePt t="88033" x="1536700" y="0"/>
          <p14:tracePt t="88048" x="1509713" y="0"/>
          <p14:tracePt t="89216" x="1438275" y="98425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07663-E4A1-4CD3-92A5-32DC95BE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33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Biohazard symbols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1B662-5ED8-4E9D-AA6D-C95DD4E19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1420238"/>
            <a:ext cx="10377537" cy="52723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biohazard symbol exists to warn people to take precautions to prevent exposure to biohazardous substances.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Charles Baldwin in 1966 proposed biohazards sign which  is uniformly used all over the world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Baldwin was employed by Dow Chemical Company, an enterprise quite familiar with bio- and other types of hazards.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/>
              <a:t>it must be unique and something that would be</a:t>
            </a:r>
          </a:p>
          <a:p>
            <a:pPr marL="0" indent="0">
              <a:buNone/>
            </a:pPr>
            <a:r>
              <a:rPr lang="en-US" sz="3200" dirty="0"/>
              <a:t> striking enough that it would be remembered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PK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1ED635-870C-4383-8975-3C26680DA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64" y="4857750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07"/>
    </mc:Choice>
    <mc:Fallback xmlns="">
      <p:transition spd="slow" advTm="133407"/>
    </mc:Fallback>
  </mc:AlternateContent>
  <p:extLst>
    <p:ext uri="{3A86A75C-4F4B-4683-9AE1-C65F6400EC91}">
      <p14:laserTraceLst xmlns:p14="http://schemas.microsoft.com/office/powerpoint/2010/main">
        <p14:tracePtLst>
          <p14:tracePt t="48244" x="955675" y="5000625"/>
          <p14:tracePt t="48361" x="965200" y="4983163"/>
          <p14:tracePt t="48367" x="990600" y="4956175"/>
          <p14:tracePt t="48376" x="1044575" y="4911725"/>
          <p14:tracePt t="48400" x="1751013" y="4545013"/>
          <p14:tracePt t="48417" x="2751138" y="4187825"/>
          <p14:tracePt t="48434" x="3919538" y="3938588"/>
          <p14:tracePt t="48451" x="5973763" y="3867150"/>
          <p14:tracePt t="48467" x="7277100" y="4027488"/>
          <p14:tracePt t="48484" x="8259763" y="4276725"/>
          <p14:tracePt t="48500" x="8983663" y="4572000"/>
          <p14:tracePt t="48517" x="9510713" y="4902200"/>
          <p14:tracePt t="48521" x="9644063" y="5018088"/>
          <p14:tracePt t="48534" x="9752013" y="5116513"/>
          <p14:tracePt t="48551" x="9991725" y="5411788"/>
          <p14:tracePt t="48567" x="10090150" y="5510213"/>
          <p14:tracePt t="48583" x="10134600" y="5572125"/>
          <p14:tracePt t="48600" x="10161588" y="5616575"/>
          <p14:tracePt t="48791" x="10180638" y="5616575"/>
          <p14:tracePt t="48798" x="10215563" y="5616575"/>
          <p14:tracePt t="48807" x="10287000" y="5616575"/>
          <p14:tracePt t="48817" x="10385425" y="5608638"/>
          <p14:tracePt t="48834" x="10644188" y="5608638"/>
          <p14:tracePt t="48852" x="10939463" y="5643563"/>
          <p14:tracePt t="48868" x="11028363" y="5705475"/>
          <p14:tracePt t="48883" x="11072813" y="5786438"/>
          <p14:tracePt t="48900" x="11082338" y="5875338"/>
          <p14:tracePt t="48917" x="11082338" y="5938838"/>
          <p14:tracePt t="48934" x="11082338" y="5973763"/>
          <p14:tracePt t="48950" x="11082338" y="6000750"/>
          <p14:tracePt t="48967" x="11072813" y="6018213"/>
          <p14:tracePt t="48983" x="11045825" y="6037263"/>
          <p14:tracePt t="49000" x="10991850" y="6054725"/>
          <p14:tracePt t="49017" x="10875963" y="6062663"/>
          <p14:tracePt t="49033" x="10733088" y="6054725"/>
          <p14:tracePt t="49052" x="10491788" y="5938838"/>
          <p14:tracePt t="49068" x="10385425" y="5848350"/>
          <p14:tracePt t="49083" x="10296525" y="5741988"/>
          <p14:tracePt t="49100" x="10242550" y="5643563"/>
          <p14:tracePt t="49117" x="10215563" y="5545138"/>
          <p14:tracePt t="49133" x="10206038" y="5419725"/>
          <p14:tracePt t="49150" x="10260013" y="5259388"/>
          <p14:tracePt t="49168" x="10474325" y="5037138"/>
          <p14:tracePt t="49183" x="10742613" y="4857750"/>
          <p14:tracePt t="49200" x="10929938" y="4751388"/>
          <p14:tracePt t="49217" x="11144250" y="4687888"/>
          <p14:tracePt t="49233" x="11287125" y="4687888"/>
          <p14:tracePt t="49250" x="11412538" y="4732338"/>
          <p14:tracePt t="49267" x="11599863" y="4938713"/>
          <p14:tracePt t="49283" x="11715750" y="5153025"/>
          <p14:tracePt t="49300" x="11841163" y="5402263"/>
          <p14:tracePt t="49317" x="11912600" y="5608638"/>
          <p14:tracePt t="49334" x="11947525" y="5795963"/>
          <p14:tracePt t="49350" x="11947525" y="5938838"/>
          <p14:tracePt t="49368" x="11912600" y="6099175"/>
          <p14:tracePt t="49383" x="11831638" y="6232525"/>
          <p14:tracePt t="49400" x="11661775" y="6384925"/>
          <p14:tracePt t="49417" x="11412538" y="6581775"/>
          <p14:tracePt t="49434" x="11082338" y="6769100"/>
          <p14:tracePt t="49450" x="10814050" y="6848475"/>
          <p14:tracePt t="49468" x="10528300" y="6848475"/>
          <p14:tracePt t="49483" x="10367963" y="6840538"/>
          <p14:tracePt t="49500" x="10252075" y="6804025"/>
          <p14:tracePt t="49517" x="10161588" y="6759575"/>
          <p14:tracePt t="49534" x="10109200" y="6732588"/>
          <p14:tracePt t="49550" x="10072688" y="6715125"/>
          <p14:tracePt t="49568" x="10063163" y="6680200"/>
          <p14:tracePt t="49583" x="10037763" y="6653213"/>
          <p14:tracePt t="49600" x="10028238" y="6616700"/>
          <p14:tracePt t="49617" x="10018713" y="6599238"/>
          <p14:tracePt t="49634" x="10018713" y="6581775"/>
          <p14:tracePt t="49650" x="10018713" y="6572250"/>
          <p14:tracePt t="49668" x="10018713" y="6554788"/>
          <p14:tracePt t="49700" x="10018713" y="6545263"/>
          <p14:tracePt t="49992" x="10018713" y="6537325"/>
          <p14:tracePt t="50124" x="10018713" y="6527800"/>
          <p14:tracePt t="50385" x="10010775" y="6527800"/>
          <p14:tracePt t="53849" x="9991725" y="6518275"/>
          <p14:tracePt t="53856" x="9974263" y="6510338"/>
          <p14:tracePt t="53867" x="9966325" y="6500813"/>
          <p14:tracePt t="53884" x="9939338" y="6465888"/>
          <p14:tracePt t="53902" x="9885363" y="6367463"/>
          <p14:tracePt t="53918" x="9848850" y="6215063"/>
          <p14:tracePt t="53934" x="9823450" y="6037263"/>
          <p14:tracePt t="53950" x="9840913" y="5786438"/>
          <p14:tracePt t="53984" x="9956800" y="5286375"/>
          <p14:tracePt t="54017" x="10233025" y="4840288"/>
          <p14:tracePt t="54050" x="10518775" y="4633913"/>
          <p14:tracePt t="54067" x="10688638" y="4589463"/>
          <p14:tracePt t="54083" x="10885488" y="4572000"/>
          <p14:tracePt t="54100" x="11072813" y="4581525"/>
          <p14:tracePt t="54117" x="11358563" y="4670425"/>
          <p14:tracePt t="54133" x="11501438" y="4759325"/>
          <p14:tracePt t="54150" x="11644313" y="4884738"/>
          <p14:tracePt t="54167" x="11777663" y="5045075"/>
          <p14:tracePt t="54184" x="11903075" y="5241925"/>
          <p14:tracePt t="54200" x="11974513" y="5419725"/>
          <p14:tracePt t="54218" x="12038013" y="5680075"/>
          <p14:tracePt t="54233" x="12038013" y="5848350"/>
          <p14:tracePt t="54250" x="12001500" y="5991225"/>
          <p14:tracePt t="54267" x="11930063" y="6134100"/>
          <p14:tracePt t="54283" x="11823700" y="6286500"/>
          <p14:tracePt t="54300" x="11671300" y="6446838"/>
          <p14:tracePt t="54317" x="11403013" y="6643688"/>
          <p14:tracePt t="54333" x="11225213" y="6742113"/>
          <p14:tracePt t="54350" x="11063288" y="6823075"/>
          <p14:tracePt t="54367" x="10920413" y="6848475"/>
          <p14:tracePt t="54384" x="10804525" y="6848475"/>
          <p14:tracePt t="54400" x="10725150" y="6848475"/>
          <p14:tracePt t="54418" x="10599738" y="6848475"/>
          <p14:tracePt t="54433" x="10537825" y="6848475"/>
          <p14:tracePt t="54450" x="10474325" y="6848475"/>
          <p14:tracePt t="54467" x="10420350" y="6840538"/>
          <p14:tracePt t="54484" x="10375900" y="6831013"/>
          <p14:tracePt t="54500" x="10323513" y="6813550"/>
          <p14:tracePt t="54518" x="10252075" y="6777038"/>
          <p14:tracePt t="54533" x="10198100" y="6742113"/>
          <p14:tracePt t="54550" x="10153650" y="6705600"/>
          <p14:tracePt t="54567" x="10117138" y="6680200"/>
          <p14:tracePt t="54584" x="10072688" y="6643688"/>
          <p14:tracePt t="54600" x="10037763" y="6589713"/>
          <p14:tracePt t="54618" x="9966325" y="6465888"/>
          <p14:tracePt t="54633" x="9912350" y="6348413"/>
          <p14:tracePt t="54650" x="9867900" y="6197600"/>
          <p14:tracePt t="54667" x="9840913" y="6037263"/>
          <p14:tracePt t="54684" x="9840913" y="5894388"/>
          <p14:tracePt t="54700" x="9848850" y="5759450"/>
          <p14:tracePt t="54718" x="9912350" y="5589588"/>
          <p14:tracePt t="54733" x="9983788" y="5483225"/>
          <p14:tracePt t="54751" x="10055225" y="5402263"/>
          <p14:tracePt t="54767" x="10126663" y="5340350"/>
          <p14:tracePt t="54784" x="10188575" y="5286375"/>
          <p14:tracePt t="54800" x="10233025" y="5268913"/>
          <p14:tracePt t="54818" x="10313988" y="5232400"/>
          <p14:tracePt t="54834" x="10375900" y="5232400"/>
          <p14:tracePt t="54850" x="10456863" y="5232400"/>
          <p14:tracePt t="54867" x="10528300" y="5232400"/>
          <p14:tracePt t="54884" x="10590213" y="5232400"/>
          <p14:tracePt t="54900" x="10688638" y="5259388"/>
          <p14:tracePt t="54918" x="10831513" y="5340350"/>
          <p14:tracePt t="54934" x="10912475" y="5419725"/>
          <p14:tracePt t="54950" x="11010900" y="5510213"/>
          <p14:tracePt t="54967" x="11082338" y="5589588"/>
          <p14:tracePt t="54984" x="11161713" y="5661025"/>
          <p14:tracePt t="55000" x="11215688" y="5724525"/>
          <p14:tracePt t="55018" x="11260138" y="5786438"/>
          <p14:tracePt t="55034" x="11287125" y="5830888"/>
          <p14:tracePt t="55050" x="11304588" y="5867400"/>
          <p14:tracePt t="55067" x="11331575" y="5902325"/>
          <p14:tracePt t="55072" x="11331575" y="5929313"/>
          <p14:tracePt t="55084" x="11331575" y="5946775"/>
          <p14:tracePt t="55100" x="11349038" y="5965825"/>
          <p14:tracePt t="55118" x="11349038" y="6000750"/>
          <p14:tracePt t="55133" x="11349038" y="6010275"/>
          <p14:tracePt t="55150" x="11349038" y="6027738"/>
          <p14:tracePt t="55167" x="11349038" y="6037263"/>
          <p14:tracePt t="55183" x="11349038" y="6045200"/>
          <p14:tracePt t="55200" x="11349038" y="6054725"/>
          <p14:tracePt t="55218" x="11349038" y="6072188"/>
          <p14:tracePt t="55233" x="11331575" y="6089650"/>
          <p14:tracePt t="55250" x="11323638" y="6108700"/>
          <p14:tracePt t="55267" x="11296650" y="6134100"/>
          <p14:tracePt t="55284" x="11252200" y="6161088"/>
          <p14:tracePt t="55300" x="11206163" y="6188075"/>
          <p14:tracePt t="55317" x="11161713" y="6215063"/>
          <p14:tracePt t="55334" x="11072813" y="6259513"/>
          <p14:tracePt t="55350" x="11018838" y="6286500"/>
          <p14:tracePt t="55367" x="10947400" y="6313488"/>
          <p14:tracePt t="55384" x="10858500" y="6330950"/>
          <p14:tracePt t="55400" x="10760075" y="6340475"/>
          <p14:tracePt t="55418" x="10680700" y="6357938"/>
          <p14:tracePt t="55434" x="10572750" y="6367463"/>
          <p14:tracePt t="55450" x="10483850" y="6367463"/>
          <p14:tracePt t="55467" x="10402888" y="6367463"/>
          <p14:tracePt t="55484" x="10313988" y="6367463"/>
          <p14:tracePt t="55501" x="10206038" y="6367463"/>
          <p14:tracePt t="55519" x="10072688" y="6367463"/>
          <p14:tracePt t="55534" x="9991725" y="6340475"/>
          <p14:tracePt t="55550" x="9912350" y="6323013"/>
          <p14:tracePt t="55567" x="9848850" y="6276975"/>
          <p14:tracePt t="55583" x="9813925" y="6259513"/>
          <p14:tracePt t="55601" x="9769475" y="6224588"/>
          <p14:tracePt t="55617" x="9742488" y="6180138"/>
          <p14:tracePt t="55634" x="9705975" y="6108700"/>
          <p14:tracePt t="55650" x="9698038" y="6054725"/>
          <p14:tracePt t="55667" x="9688513" y="5973763"/>
          <p14:tracePt t="55684" x="9688513" y="5875338"/>
          <p14:tracePt t="55701" x="9715500" y="5759450"/>
          <p14:tracePt t="55719" x="9796463" y="5608638"/>
          <p14:tracePt t="55735" x="9840913" y="5518150"/>
          <p14:tracePt t="55750" x="9885363" y="5473700"/>
          <p14:tracePt t="55767" x="9920288" y="5429250"/>
          <p14:tracePt t="55784" x="9966325" y="5394325"/>
          <p14:tracePt t="55800" x="10010775" y="5357813"/>
          <p14:tracePt t="55817" x="10072688" y="5322888"/>
          <p14:tracePt t="55835" x="10171113" y="5286375"/>
          <p14:tracePt t="55850" x="10225088" y="5276850"/>
          <p14:tracePt t="55867" x="10269538" y="5276850"/>
          <p14:tracePt t="55883" x="10304463" y="5276850"/>
          <p14:tracePt t="55900" x="10348913" y="5276850"/>
          <p14:tracePt t="55917" x="10402888" y="5295900"/>
          <p14:tracePt t="55934" x="10491788" y="5340350"/>
          <p14:tracePt t="55950" x="10545763" y="5367338"/>
          <p14:tracePt t="55967" x="10582275" y="5394325"/>
          <p14:tracePt t="55984" x="10617200" y="5419725"/>
          <p14:tracePt t="56000" x="10644188" y="5446713"/>
          <p14:tracePt t="56017" x="10680700" y="5473700"/>
          <p14:tracePt t="56034" x="10725150" y="5537200"/>
          <p14:tracePt t="56050" x="10752138" y="5572125"/>
          <p14:tracePt t="56067" x="10777538" y="5608638"/>
          <p14:tracePt t="56084" x="10796588" y="5634038"/>
          <p14:tracePt t="56101" x="10823575" y="5661025"/>
          <p14:tracePt t="56117" x="10841038" y="5688013"/>
          <p14:tracePt t="56134" x="10875963" y="5724525"/>
          <p14:tracePt t="56150" x="10885488" y="5741988"/>
          <p14:tracePt t="56167" x="10902950" y="5768975"/>
          <p14:tracePt t="56183" x="10912475" y="5776913"/>
          <p14:tracePt t="56200" x="10920413" y="5776913"/>
          <p14:tracePt t="56217" x="10920413" y="5786438"/>
          <p14:tracePt t="56233" x="10929938" y="5795963"/>
          <p14:tracePt t="56250" x="10929938" y="5803900"/>
          <p14:tracePt t="56284" x="10939463" y="5813425"/>
          <p14:tracePt t="56317" x="10939463" y="5822950"/>
          <p14:tracePt t="57183" x="10939463" y="5813425"/>
          <p14:tracePt t="57198" x="10939463" y="5803900"/>
          <p14:tracePt t="57205" x="10939463" y="5795963"/>
          <p14:tracePt t="57221" x="10939463" y="5786438"/>
          <p14:tracePt t="57234" x="10939463" y="5776913"/>
          <p14:tracePt t="57250" x="10929938" y="5759450"/>
          <p14:tracePt t="57267" x="10912475" y="5741988"/>
          <p14:tracePt t="57300" x="10848975" y="5653088"/>
          <p14:tracePt t="57333" x="10501313" y="5429250"/>
          <p14:tracePt t="57367" x="10188575" y="5330825"/>
          <p14:tracePt t="57384" x="10055225" y="5303838"/>
          <p14:tracePt t="57400" x="9966325" y="5295900"/>
          <p14:tracePt t="57417" x="9902825" y="5295900"/>
          <p14:tracePt t="57435" x="9840913" y="5295900"/>
          <p14:tracePt t="57451" x="9831388" y="5295900"/>
          <p14:tracePt t="57483" x="9823450" y="5295900"/>
          <p14:tracePt t="57500" x="9813925" y="5295900"/>
          <p14:tracePt t="57517" x="9796463" y="5313363"/>
          <p14:tracePt t="57533" x="9786938" y="5348288"/>
          <p14:tracePt t="57551" x="9759950" y="5394325"/>
          <p14:tracePt t="57567" x="9742488" y="5438775"/>
          <p14:tracePt t="57584" x="9742488" y="5456238"/>
          <p14:tracePt t="57600" x="9732963" y="5483225"/>
          <p14:tracePt t="57617" x="9732963" y="5510213"/>
          <p14:tracePt t="57633" x="9725025" y="5527675"/>
          <p14:tracePt t="57651" x="9725025" y="5581650"/>
          <p14:tracePt t="57667" x="9715500" y="5616575"/>
          <p14:tracePt t="57683" x="9715500" y="5643563"/>
          <p14:tracePt t="57700" x="9715500" y="5670550"/>
          <p14:tracePt t="57717" x="9715500" y="5688013"/>
          <p14:tracePt t="57733" x="9715500" y="5705475"/>
          <p14:tracePt t="57751" x="9732963" y="5751513"/>
          <p14:tracePt t="57767" x="9752013" y="5768975"/>
          <p14:tracePt t="57783" x="9769475" y="5795963"/>
          <p14:tracePt t="57800" x="9796463" y="5830888"/>
          <p14:tracePt t="57817" x="9823450" y="5857875"/>
          <p14:tracePt t="57834" x="9848850" y="5884863"/>
          <p14:tracePt t="57851" x="9912350" y="5938838"/>
          <p14:tracePt t="57867" x="9947275" y="5983288"/>
          <p14:tracePt t="57883" x="9983788" y="6010275"/>
          <p14:tracePt t="57900" x="10010775" y="6027738"/>
          <p14:tracePt t="57917" x="10045700" y="6045200"/>
          <p14:tracePt t="57933" x="10082213" y="6072188"/>
          <p14:tracePt t="57950" x="10161588" y="6099175"/>
          <p14:tracePt t="57967" x="10206038" y="6108700"/>
          <p14:tracePt t="57983" x="10277475" y="6134100"/>
          <p14:tracePt t="58000" x="10358438" y="6143625"/>
          <p14:tracePt t="58017" x="10429875" y="6143625"/>
          <p14:tracePt t="58034" x="10518775" y="6153150"/>
          <p14:tracePt t="58050" x="10653713" y="6153150"/>
          <p14:tracePt t="58067" x="10725150" y="6153150"/>
          <p14:tracePt t="58083" x="10787063" y="6153150"/>
          <p14:tracePt t="58100" x="10868025" y="6126163"/>
          <p14:tracePt t="58105" x="10902950" y="6108700"/>
          <p14:tracePt t="58117" x="10939463" y="6099175"/>
          <p14:tracePt t="58134" x="10983913" y="6072188"/>
          <p14:tracePt t="58151" x="11055350" y="6027738"/>
          <p14:tracePt t="58167" x="11090275" y="5983288"/>
          <p14:tracePt t="58184" x="11134725" y="5929313"/>
          <p14:tracePt t="58200" x="11171238" y="5857875"/>
          <p14:tracePt t="58217" x="11198225" y="5795963"/>
          <p14:tracePt t="58233" x="11215688" y="5732463"/>
          <p14:tracePt t="58251" x="11225213" y="5680075"/>
          <p14:tracePt t="58267" x="11225213" y="5643563"/>
          <p14:tracePt t="58283" x="11225213" y="5589588"/>
          <p14:tracePt t="58300" x="11188700" y="5537200"/>
          <p14:tracePt t="58317" x="11134725" y="5465763"/>
          <p14:tracePt t="58333" x="11063288" y="5394325"/>
          <p14:tracePt t="58350" x="10929938" y="5313363"/>
          <p14:tracePt t="58367" x="10823575" y="5286375"/>
          <p14:tracePt t="58383" x="10715625" y="5276850"/>
          <p14:tracePt t="58400" x="10609263" y="5276850"/>
          <p14:tracePt t="58417" x="10537825" y="5286375"/>
          <p14:tracePt t="58434" x="10483850" y="5313363"/>
          <p14:tracePt t="58451" x="10439400" y="5348288"/>
          <p14:tracePt t="58467" x="10402888" y="5384800"/>
          <p14:tracePt t="58484" x="10367963" y="5438775"/>
          <p14:tracePt t="58500" x="10340975" y="5491163"/>
          <p14:tracePt t="58517" x="10296525" y="5572125"/>
          <p14:tracePt t="58533" x="10277475" y="5616575"/>
          <p14:tracePt t="58552" x="10269538" y="5661025"/>
          <p14:tracePt t="58567" x="10269538" y="5688013"/>
          <p14:tracePt t="58584" x="10269538" y="5705475"/>
          <p14:tracePt t="58600" x="10269538" y="5715000"/>
          <p14:tracePt t="58618" x="10269538" y="5724525"/>
          <p14:tracePt t="58621" x="10269538" y="5741988"/>
          <p14:tracePt t="58634" x="10277475" y="5759450"/>
          <p14:tracePt t="58651" x="10287000" y="5776913"/>
          <p14:tracePt t="58667" x="10287000" y="5795963"/>
          <p14:tracePt t="58684" x="10296525" y="5813425"/>
          <p14:tracePt t="58700" x="10304463" y="5822950"/>
          <p14:tracePt t="58717" x="10313988" y="5830888"/>
          <p14:tracePt t="58733" x="10313988" y="5848350"/>
          <p14:tracePt t="58751" x="10340975" y="5857875"/>
          <p14:tracePt t="58767" x="10348913" y="5867400"/>
          <p14:tracePt t="58784" x="10367963" y="5875338"/>
          <p14:tracePt t="58800" x="10375900" y="5884863"/>
          <p14:tracePt t="58817" x="10385425" y="5884863"/>
          <p14:tracePt t="58834" x="10402888" y="5884863"/>
          <p14:tracePt t="58852" x="10429875" y="5884863"/>
          <p14:tracePt t="58867" x="10447338" y="5884863"/>
          <p14:tracePt t="58884" x="10466388" y="5884863"/>
          <p14:tracePt t="58900" x="10483850" y="5884863"/>
          <p14:tracePt t="58917" x="10501313" y="5884863"/>
          <p14:tracePt t="58934" x="10510838" y="5884863"/>
          <p14:tracePt t="58952" x="10518775" y="5884863"/>
          <p14:tracePt t="58967" x="10537825" y="5884863"/>
          <p14:tracePt t="58984" x="10545763" y="5884863"/>
          <p14:tracePt t="59068" x="10555288" y="5884863"/>
          <p14:tracePt t="59092" x="10555288" y="5875338"/>
          <p14:tracePt t="59122" x="10555288" y="5867400"/>
          <p14:tracePt t="59138" x="10555288" y="5848350"/>
          <p14:tracePt t="59145" x="10555288" y="5840413"/>
          <p14:tracePt t="59153" x="10555288" y="5830888"/>
          <p14:tracePt t="59167" x="10555288" y="5803900"/>
          <p14:tracePt t="59184" x="10555288" y="5795963"/>
          <p14:tracePt t="59200" x="10545763" y="5768975"/>
          <p14:tracePt t="59217" x="10537825" y="5751513"/>
          <p14:tracePt t="59234" x="10528300" y="5732463"/>
          <p14:tracePt t="59250" x="10518775" y="5724525"/>
          <p14:tracePt t="59267" x="10501313" y="5697538"/>
          <p14:tracePt t="59284" x="10483850" y="5688013"/>
          <p14:tracePt t="59300" x="10456863" y="5670550"/>
          <p14:tracePt t="59317" x="10429875" y="5653088"/>
          <p14:tracePt t="59334" x="10412413" y="5634038"/>
          <p14:tracePt t="59350" x="10385425" y="5634038"/>
          <p14:tracePt t="59368" x="10358438" y="5634038"/>
          <p14:tracePt t="59384" x="10340975" y="5634038"/>
          <p14:tracePt t="59400" x="10323513" y="5634038"/>
          <p14:tracePt t="59417" x="10304463" y="5634038"/>
          <p14:tracePt t="59433" x="10296525" y="5634038"/>
          <p14:tracePt t="59451" x="10260013" y="5653088"/>
          <p14:tracePt t="59467" x="10252075" y="5661025"/>
          <p14:tracePt t="59484" x="10242550" y="5670550"/>
          <p14:tracePt t="59500" x="10242550" y="5680075"/>
          <p14:tracePt t="59517" x="10233025" y="5688013"/>
          <p14:tracePt t="59533" x="10225088" y="5688013"/>
          <p14:tracePt t="59551" x="10225088" y="5697538"/>
          <p14:tracePt t="59585" x="10225088" y="5705475"/>
          <p14:tracePt t="60340" x="10233025" y="5715000"/>
          <p14:tracePt t="60354" x="10242550" y="5715000"/>
          <p14:tracePt t="60361" x="10252075" y="5724525"/>
          <p14:tracePt t="60369" x="10260013" y="5724525"/>
          <p14:tracePt t="60385" x="10269538" y="5724525"/>
          <p14:tracePt t="60400" x="10287000" y="5732463"/>
          <p14:tracePt t="60417" x="10296525" y="5732463"/>
          <p14:tracePt t="60434" x="10313988" y="5732463"/>
          <p14:tracePt t="60468" x="10331450" y="5732463"/>
          <p14:tracePt t="60500" x="10358438" y="5732463"/>
          <p14:tracePt t="60534" x="10412413" y="5724525"/>
          <p14:tracePt t="60550" x="10456863" y="5670550"/>
          <p14:tracePt t="60568" x="10572750" y="5527675"/>
          <p14:tracePt t="60584" x="10671175" y="5411788"/>
          <p14:tracePt t="60600" x="10752138" y="5251450"/>
          <p14:tracePt t="60617" x="10823575" y="5010150"/>
          <p14:tracePt t="60633" x="10875963" y="4768850"/>
          <p14:tracePt t="60650" x="10902950" y="4473575"/>
          <p14:tracePt t="60668" x="10885488" y="4116388"/>
          <p14:tracePt t="60683" x="10796588" y="3894138"/>
          <p14:tracePt t="60700" x="10653713" y="3705225"/>
          <p14:tracePt t="60717" x="10348913" y="3490913"/>
          <p14:tracePt t="60733" x="9858375" y="3322638"/>
          <p14:tracePt t="60750" x="9180513" y="3241675"/>
          <p14:tracePt t="60768" x="8126413" y="3295650"/>
          <p14:tracePt t="60783" x="7500938" y="3446463"/>
          <p14:tracePt t="60800" x="7089775" y="3608388"/>
          <p14:tracePt t="60817" x="6796088" y="3759200"/>
          <p14:tracePt t="60833" x="6599238" y="3867150"/>
          <p14:tracePt t="60850" x="6483350" y="3946525"/>
          <p14:tracePt t="60868" x="6375400" y="4017963"/>
          <p14:tracePt t="60883" x="6330950" y="4062413"/>
          <p14:tracePt t="60900" x="6303963" y="4108450"/>
          <p14:tracePt t="60917" x="6276975" y="4133850"/>
          <p14:tracePt t="60934" x="6269038" y="4160838"/>
          <p14:tracePt t="61201" x="6242050" y="4160838"/>
          <p14:tracePt t="61207" x="6180138" y="4160838"/>
          <p14:tracePt t="61217" x="6081713" y="4152900"/>
          <p14:tracePt t="61233" x="5776913" y="4133850"/>
          <p14:tracePt t="61251" x="5214938" y="4116388"/>
          <p14:tracePt t="61269" x="4303713" y="4232275"/>
          <p14:tracePt t="61284" x="3822700" y="4357688"/>
          <p14:tracePt t="61300" x="3482975" y="4456113"/>
          <p14:tracePt t="61317" x="3286125" y="4510088"/>
          <p14:tracePt t="61333" x="3160713" y="4554538"/>
          <p14:tracePt t="61351" x="3062288" y="4581525"/>
          <p14:tracePt t="61368" x="2990850" y="4598988"/>
          <p14:tracePt t="61384" x="2973388" y="4598988"/>
          <p14:tracePt t="61400" x="2965450" y="4598988"/>
          <p14:tracePt t="61434" x="2955925" y="4598988"/>
          <p14:tracePt t="61593" x="2965450" y="4598988"/>
          <p14:tracePt t="61600" x="2982913" y="4598988"/>
          <p14:tracePt t="61608" x="3000375" y="4589463"/>
          <p14:tracePt t="61617" x="3036888" y="4581525"/>
          <p14:tracePt t="61634" x="3143250" y="4537075"/>
          <p14:tracePt t="61638" x="3232150" y="4491038"/>
          <p14:tracePt t="61650" x="3303588" y="4446588"/>
          <p14:tracePt t="61668" x="3705225" y="4197350"/>
          <p14:tracePt t="61683" x="4089400" y="3946525"/>
          <p14:tracePt t="61700" x="4465638" y="3670300"/>
          <p14:tracePt t="61717" x="4705350" y="3465513"/>
          <p14:tracePt t="61734" x="4875213" y="3322638"/>
          <p14:tracePt t="61750" x="4965700" y="3241675"/>
          <p14:tracePt t="61767" x="5037138" y="3170238"/>
          <p14:tracePt t="61785" x="5062538" y="3143250"/>
          <p14:tracePt t="61800" x="5072063" y="3133725"/>
          <p14:tracePt t="61817" x="5081588" y="3125788"/>
          <p14:tracePt t="61834" x="5089525" y="3116263"/>
          <p14:tracePt t="62125" x="5089525" y="3125788"/>
          <p14:tracePt t="62131" x="5089525" y="3133725"/>
          <p14:tracePt t="62140" x="5099050" y="3143250"/>
          <p14:tracePt t="62150" x="5108575" y="3170238"/>
          <p14:tracePt t="62167" x="5126038" y="3214688"/>
          <p14:tracePt t="62185" x="5180013" y="3313113"/>
          <p14:tracePt t="62200" x="5224463" y="3384550"/>
          <p14:tracePt t="62217" x="5268913" y="3465513"/>
          <p14:tracePt t="62234" x="5322888" y="3562350"/>
          <p14:tracePt t="62251" x="5367338" y="3625850"/>
          <p14:tracePt t="62267" x="5419725" y="3679825"/>
          <p14:tracePt t="62285" x="5491163" y="3741738"/>
          <p14:tracePt t="62300" x="5537200" y="3759200"/>
          <p14:tracePt t="62317" x="5562600" y="3786188"/>
          <p14:tracePt t="62333" x="5616575" y="3813175"/>
          <p14:tracePt t="62350" x="5653088" y="3840163"/>
          <p14:tracePt t="62367" x="5715000" y="3894138"/>
          <p14:tracePt t="62384" x="5813425" y="3965575"/>
          <p14:tracePt t="62400" x="5857875" y="4000500"/>
          <p14:tracePt t="62417" x="5902325" y="4037013"/>
          <p14:tracePt t="62434" x="5919788" y="4054475"/>
          <p14:tracePt t="62450" x="5938838" y="4062413"/>
          <p14:tracePt t="62467" x="5938838" y="4071938"/>
          <p14:tracePt t="62484" x="5946775" y="4071938"/>
          <p14:tracePt t="62500" x="5956300" y="4081463"/>
          <p14:tracePt t="62617" x="5965825" y="4081463"/>
          <p14:tracePt t="62623" x="5965825" y="4089400"/>
          <p14:tracePt t="62663" x="5965825" y="4098925"/>
          <p14:tracePt t="62685" x="5973763" y="4098925"/>
          <p14:tracePt t="62693" x="5973763" y="4108450"/>
          <p14:tracePt t="62709" x="5973763" y="4116388"/>
          <p14:tracePt t="64010" x="5965825" y="4116388"/>
          <p14:tracePt t="64017" x="5946775" y="4108450"/>
          <p14:tracePt t="64025" x="5919788" y="4098925"/>
          <p14:tracePt t="64033" x="5894388" y="4089400"/>
          <p14:tracePt t="64051" x="5803900" y="4062413"/>
          <p14:tracePt t="64067" x="5661025" y="4037013"/>
          <p14:tracePt t="64084" x="5500688" y="4037013"/>
          <p14:tracePt t="64117" x="5133975" y="4044950"/>
          <p14:tracePt t="64150" x="5000625" y="4071938"/>
          <p14:tracePt t="64154" x="4983163" y="4081463"/>
          <p14:tracePt t="64183" x="4965700" y="4089400"/>
          <p14:tracePt t="64201" x="4956175" y="4089400"/>
          <p14:tracePt t="64217" x="4946650" y="4089400"/>
          <p14:tracePt t="64287" x="4946650" y="4098925"/>
          <p14:tracePt t="64310" x="4946650" y="4108450"/>
          <p14:tracePt t="64325" x="4956175" y="4108450"/>
          <p14:tracePt t="64333" x="4973638" y="4116388"/>
          <p14:tracePt t="64340" x="5000625" y="4125913"/>
          <p14:tracePt t="64350" x="5045075" y="4143375"/>
          <p14:tracePt t="64367" x="5160963" y="4160838"/>
          <p14:tracePt t="64384" x="5303838" y="4187825"/>
          <p14:tracePt t="64401" x="5537200" y="4232275"/>
          <p14:tracePt t="64417" x="5688013" y="4268788"/>
          <p14:tracePt t="64433" x="5786438" y="4303713"/>
          <p14:tracePt t="64450" x="5867400" y="4340225"/>
          <p14:tracePt t="64467" x="5938838" y="4357688"/>
          <p14:tracePt t="64484" x="5991225" y="4384675"/>
          <p14:tracePt t="64500" x="6037263" y="4402138"/>
          <p14:tracePt t="64517" x="6054725" y="4419600"/>
          <p14:tracePt t="64533" x="6072188" y="4429125"/>
          <p14:tracePt t="64550" x="6081713" y="4429125"/>
          <p14:tracePt t="64567" x="6089650" y="4438650"/>
          <p14:tracePt t="64583" x="6089650" y="4446588"/>
          <p14:tracePt t="67773" x="6089650" y="4438650"/>
          <p14:tracePt t="67781" x="6081713" y="4438650"/>
          <p14:tracePt t="67788" x="6072188" y="4429125"/>
          <p14:tracePt t="67800" x="6062663" y="4419600"/>
          <p14:tracePt t="67818" x="6027738" y="4402138"/>
          <p14:tracePt t="67834" x="6010275" y="4402138"/>
          <p14:tracePt t="67850" x="5956300" y="4394200"/>
          <p14:tracePt t="67884" x="5867400" y="4394200"/>
          <p14:tracePt t="67918" x="5680075" y="4402138"/>
          <p14:tracePt t="67950" x="5545138" y="4438650"/>
          <p14:tracePt t="67967" x="5500688" y="4446588"/>
          <p14:tracePt t="67984" x="5465763" y="4465638"/>
          <p14:tracePt t="68001" x="5438775" y="4483100"/>
          <p14:tracePt t="68018" x="5419725" y="4483100"/>
          <p14:tracePt t="68034" x="5419725" y="4491038"/>
          <p14:tracePt t="68050" x="5411788" y="4491038"/>
          <p14:tracePt t="68067" x="5402263" y="4491038"/>
          <p14:tracePt t="68104" x="5402263" y="4500563"/>
          <p14:tracePt t="68137" x="5402263" y="4510088"/>
          <p14:tracePt t="68165" x="5402263" y="4518025"/>
          <p14:tracePt t="68202" x="5402263" y="4527550"/>
          <p14:tracePt t="68227" x="5402263" y="4537075"/>
          <p14:tracePt t="68243" x="5402263" y="4545013"/>
          <p14:tracePt t="68266" x="5402263" y="4554538"/>
          <p14:tracePt t="68289" x="5402263" y="4562475"/>
          <p14:tracePt t="68313" x="5402263" y="4572000"/>
          <p14:tracePt t="68328" x="5402263" y="4581525"/>
          <p14:tracePt t="68359" x="5402263" y="4589463"/>
          <p14:tracePt t="68413" x="5402263" y="4598988"/>
          <p14:tracePt t="70268" x="5402263" y="4608513"/>
          <p14:tracePt t="71153" x="5411788" y="4608513"/>
          <p14:tracePt t="71169" x="5419725" y="4608513"/>
          <p14:tracePt t="71183" x="5429250" y="4608513"/>
          <p14:tracePt t="71199" x="5438775" y="4608513"/>
          <p14:tracePt t="71206" x="5446713" y="4608513"/>
          <p14:tracePt t="71221" x="5456238" y="4598988"/>
          <p14:tracePt t="71234" x="5465763" y="4598988"/>
          <p14:tracePt t="71267" x="5483225" y="4598988"/>
          <p14:tracePt t="71300" x="5491163" y="4589463"/>
          <p14:tracePt t="71334" x="5500688" y="4589463"/>
          <p14:tracePt t="71350" x="5510213" y="4589463"/>
          <p14:tracePt t="71421" x="5518150" y="4589463"/>
          <p14:tracePt t="75008" x="5527675" y="4589463"/>
          <p14:tracePt t="95472" x="5545138" y="4572000"/>
          <p14:tracePt t="95478" x="5589588" y="4527550"/>
          <p14:tracePt t="95486" x="5670550" y="4446588"/>
          <p14:tracePt t="95501" x="5902325" y="4251325"/>
          <p14:tracePt t="95517" x="6375400" y="3884613"/>
          <p14:tracePt t="95534" x="6965950" y="3562350"/>
          <p14:tracePt t="95551" x="7518400" y="3330575"/>
          <p14:tracePt t="95554" x="7848600" y="3232150"/>
          <p14:tracePt t="95584" x="8572500" y="3116263"/>
          <p14:tracePt t="95617" x="9402763" y="3224213"/>
          <p14:tracePt t="95650" x="9966325" y="3589338"/>
          <p14:tracePt t="95667" x="10225088" y="3867150"/>
          <p14:tracePt t="95684" x="10429875" y="4143375"/>
          <p14:tracePt t="95701" x="10634663" y="4500563"/>
          <p14:tracePt t="95717" x="10634663" y="4527550"/>
          <p14:tracePt t="95733" x="10644188" y="4554538"/>
          <p14:tracePt t="95972" x="10661650" y="4554538"/>
          <p14:tracePt t="95979" x="10680700" y="4554538"/>
          <p14:tracePt t="95986" x="10715625" y="4537075"/>
          <p14:tracePt t="96001" x="10787063" y="4527550"/>
          <p14:tracePt t="96017" x="10902950" y="4545013"/>
          <p14:tracePt t="96034" x="11045825" y="4670425"/>
          <p14:tracePt t="96050" x="11260138" y="5037138"/>
          <p14:tracePt t="96067" x="11555413" y="5688013"/>
          <p14:tracePt t="96072" x="11671300" y="6037263"/>
          <p14:tracePt t="96084" x="11769725" y="6375400"/>
          <p14:tracePt t="96100" x="11912600" y="6848475"/>
          <p14:tracePt t="96117" x="11930063" y="6848475"/>
          <p14:tracePt t="96134" x="11947525" y="6848475"/>
          <p14:tracePt t="96541" x="11939588" y="6848475"/>
          <p14:tracePt t="96548" x="11920538" y="6840538"/>
          <p14:tracePt t="96556" x="11903075" y="6840538"/>
          <p14:tracePt t="96567" x="11885613" y="6831013"/>
          <p14:tracePt t="96601" x="11680825" y="6823075"/>
          <p14:tracePt t="96634" x="11447463" y="6831013"/>
          <p14:tracePt t="96667" x="11233150" y="6848475"/>
          <p14:tracePt t="96683" x="11126788" y="6848475"/>
          <p14:tracePt t="96701" x="11010900" y="6848475"/>
          <p14:tracePt t="96717" x="10966450" y="6848475"/>
          <p14:tracePt t="96734" x="10929938" y="6848475"/>
          <p14:tracePt t="96751" x="10920413" y="6848475"/>
          <p14:tracePt t="96767" x="10902950" y="6848475"/>
          <p14:tracePt t="96784" x="10875963" y="6848475"/>
          <p14:tracePt t="96802" x="10841038" y="6848475"/>
          <p14:tracePt t="96817" x="10804525" y="6848475"/>
          <p14:tracePt t="96834" x="10777538" y="6848475"/>
          <p14:tracePt t="96851" x="10752138" y="6848475"/>
          <p14:tracePt t="96867" x="10725150" y="6840538"/>
          <p14:tracePt t="96884" x="10698163" y="6831013"/>
          <p14:tracePt t="96901" x="10661650" y="6813550"/>
          <p14:tracePt t="96917" x="10644188" y="6796088"/>
          <p14:tracePt t="96934" x="10626725" y="6777038"/>
          <p14:tracePt t="96950" x="10599738" y="6742113"/>
          <p14:tracePt t="96967" x="10582275" y="6705600"/>
          <p14:tracePt t="96984" x="10563225" y="6653213"/>
          <p14:tracePt t="97000" x="10555288" y="6608763"/>
          <p14:tracePt t="97017" x="10537825" y="6537325"/>
          <p14:tracePt t="97034" x="10528300" y="6465888"/>
          <p14:tracePt t="97050" x="10518775" y="6394450"/>
          <p14:tracePt t="97067" x="10510838" y="6330950"/>
          <p14:tracePt t="97084" x="10510838" y="6276975"/>
          <p14:tracePt t="97088" x="10510838" y="6251575"/>
          <p14:tracePt t="97101" x="10510838" y="6197600"/>
          <p14:tracePt t="97117" x="10510838" y="6161088"/>
          <p14:tracePt t="97134" x="10510838" y="6116638"/>
          <p14:tracePt t="97150" x="10510838" y="6062663"/>
          <p14:tracePt t="97167" x="10528300" y="6000750"/>
          <p14:tracePt t="97184" x="10537825" y="5946775"/>
          <p14:tracePt t="97201" x="10563225" y="5894388"/>
          <p14:tracePt t="97217" x="10590213" y="5857875"/>
          <p14:tracePt t="97233" x="10617200" y="5803900"/>
          <p14:tracePt t="97250" x="10653713" y="5768975"/>
          <p14:tracePt t="97267" x="10680700" y="5724525"/>
          <p14:tracePt t="97284" x="10725150" y="5688013"/>
          <p14:tracePt t="97301" x="10769600" y="5643563"/>
          <p14:tracePt t="97317" x="10804525" y="5616575"/>
          <p14:tracePt t="97333" x="10831513" y="5599113"/>
          <p14:tracePt t="97350" x="10885488" y="5572125"/>
          <p14:tracePt t="97367" x="10929938" y="5554663"/>
          <p14:tracePt t="97384" x="11010900" y="5527675"/>
          <p14:tracePt t="97400" x="11072813" y="5527675"/>
          <p14:tracePt t="97418" x="11161713" y="5527675"/>
          <p14:tracePt t="97433" x="11215688" y="5527675"/>
          <p14:tracePt t="97450" x="11269663" y="5527675"/>
          <p14:tracePt t="97467" x="11323638" y="5527675"/>
          <p14:tracePt t="97484" x="11368088" y="5545138"/>
          <p14:tracePt t="97502" x="11439525" y="5589588"/>
          <p14:tracePt t="97518" x="11483975" y="5626100"/>
          <p14:tracePt t="97534" x="11528425" y="5688013"/>
          <p14:tracePt t="97550" x="11563350" y="5741988"/>
          <p14:tracePt t="97567" x="11599863" y="5813425"/>
          <p14:tracePt t="97583" x="11617325" y="5894388"/>
          <p14:tracePt t="97587" x="11626850" y="5919788"/>
          <p14:tracePt t="97600" x="11634788" y="5946775"/>
          <p14:tracePt t="97618" x="11634788" y="6037263"/>
          <p14:tracePt t="97634" x="11634788" y="6099175"/>
          <p14:tracePt t="97650" x="11634788" y="6161088"/>
          <p14:tracePt t="97667" x="11617325" y="6242050"/>
          <p14:tracePt t="97684" x="11590338" y="6303963"/>
          <p14:tracePt t="97700" x="11555413" y="6394450"/>
          <p14:tracePt t="97718" x="11483975" y="6483350"/>
          <p14:tracePt t="97734" x="11420475" y="6527800"/>
          <p14:tracePt t="97750" x="11358563" y="6589713"/>
          <p14:tracePt t="97767" x="11269663" y="6634163"/>
          <p14:tracePt t="97784" x="11161713" y="6688138"/>
          <p14:tracePt t="97800" x="11045825" y="6724650"/>
          <p14:tracePt t="97817" x="10902950" y="6777038"/>
          <p14:tracePt t="97834" x="10804525" y="6796088"/>
          <p14:tracePt t="97850" x="10688638" y="6804025"/>
          <p14:tracePt t="97867" x="10582275" y="6804025"/>
          <p14:tracePt t="97884" x="10466388" y="6804025"/>
          <p14:tracePt t="97900" x="10358438" y="6777038"/>
          <p14:tracePt t="97918" x="10242550" y="6732588"/>
          <p14:tracePt t="97933" x="10188575" y="6697663"/>
          <p14:tracePt t="97950" x="10134600" y="6653213"/>
          <p14:tracePt t="97967" x="10090150" y="6589713"/>
          <p14:tracePt t="97984" x="10037763" y="6491288"/>
          <p14:tracePt t="98000" x="10001250" y="6357938"/>
          <p14:tracePt t="98017" x="9991725" y="6116638"/>
          <p14:tracePt t="98034" x="10037763" y="5911850"/>
          <p14:tracePt t="98050" x="10161588" y="5653088"/>
          <p14:tracePt t="98067" x="10402888" y="5224463"/>
          <p14:tracePt t="98084" x="10590213" y="4973638"/>
          <p14:tracePt t="98100" x="10769600" y="4768850"/>
          <p14:tracePt t="98105" x="10823575" y="4714875"/>
          <p14:tracePt t="98117" x="10929938" y="4625975"/>
          <p14:tracePt t="98133" x="10991850" y="4581525"/>
          <p14:tracePt t="98150" x="11063288" y="4545013"/>
          <p14:tracePt t="98167" x="11126788" y="4537075"/>
          <p14:tracePt t="98184" x="11180763" y="4537075"/>
          <p14:tracePt t="98200" x="11233150" y="4562475"/>
          <p14:tracePt t="98218" x="11331575" y="4670425"/>
          <p14:tracePt t="98234" x="11403013" y="4795838"/>
          <p14:tracePt t="98251" x="11447463" y="4919663"/>
          <p14:tracePt t="98267" x="11510963" y="5081588"/>
          <p14:tracePt t="98284" x="11537950" y="5241925"/>
          <p14:tracePt t="98300" x="11545888" y="5384800"/>
          <p14:tracePt t="98318" x="11555413" y="5545138"/>
          <p14:tracePt t="98334" x="11555413" y="5653088"/>
          <p14:tracePt t="98350" x="11528425" y="5751513"/>
          <p14:tracePt t="98367" x="11491913" y="5830888"/>
          <p14:tracePt t="98383" x="11456988" y="5902325"/>
          <p14:tracePt t="98400" x="11420475" y="5956300"/>
          <p14:tracePt t="98417" x="11385550" y="6000750"/>
          <p14:tracePt t="98434" x="11368088" y="6018213"/>
          <p14:tracePt t="98450" x="11349038" y="6027738"/>
          <p14:tracePt t="98467" x="11331575" y="6045200"/>
          <p14:tracePt t="98484" x="11323638" y="6054725"/>
          <p14:tracePt t="98500" x="11314113" y="6072188"/>
          <p14:tracePt t="98518" x="11304588" y="6072188"/>
          <p14:tracePt t="98534" x="11304588" y="6081713"/>
          <p14:tracePt t="98551" x="11296650" y="6081713"/>
          <p14:tracePt t="99464" x="11296650" y="6062663"/>
          <p14:tracePt t="99471" x="11296650" y="6054725"/>
          <p14:tracePt t="99479" x="11296650" y="6045200"/>
          <p14:tracePt t="99488" x="11296650" y="6037263"/>
          <p14:tracePt t="99500" x="11296650" y="6010275"/>
          <p14:tracePt t="99518" x="11296650" y="5911850"/>
          <p14:tracePt t="99534" x="11215688" y="5643563"/>
          <p14:tracePt t="99567" x="11090275" y="5340350"/>
          <p14:tracePt t="99600" x="11001375" y="5197475"/>
          <p14:tracePt t="99634" x="10912475" y="5099050"/>
          <p14:tracePt t="99650" x="10858500" y="5072063"/>
          <p14:tracePt t="99667" x="10804525" y="5072063"/>
          <p14:tracePt t="99684" x="10742613" y="5072063"/>
          <p14:tracePt t="99700" x="10671175" y="5081588"/>
          <p14:tracePt t="99717" x="10599738" y="5116513"/>
          <p14:tracePt t="99734" x="10518775" y="5205413"/>
          <p14:tracePt t="99750" x="10439400" y="5286375"/>
          <p14:tracePt t="99767" x="10375900" y="5375275"/>
          <p14:tracePt t="99784" x="10313988" y="5483225"/>
          <p14:tracePt t="99801" x="10269538" y="5608638"/>
          <p14:tracePt t="99817" x="10242550" y="5705475"/>
          <p14:tracePt t="99835" x="10233025" y="5822950"/>
          <p14:tracePt t="99851" x="10233025" y="5911850"/>
          <p14:tracePt t="99868" x="10242550" y="5991225"/>
          <p14:tracePt t="99884" x="10269538" y="6062663"/>
          <p14:tracePt t="99901" x="10313988" y="6134100"/>
          <p14:tracePt t="99917" x="10358438" y="6188075"/>
          <p14:tracePt t="99934" x="10474325" y="6296025"/>
          <p14:tracePt t="99950" x="10582275" y="6367463"/>
          <p14:tracePt t="99967" x="10698163" y="6419850"/>
          <p14:tracePt t="99984" x="10848975" y="6465888"/>
          <p14:tracePt t="100001" x="10991850" y="6473825"/>
          <p14:tracePt t="100017" x="11134725" y="6473825"/>
          <p14:tracePt t="100034" x="11323638" y="6446838"/>
          <p14:tracePt t="100050" x="11420475" y="6394450"/>
          <p14:tracePt t="100067" x="11491913" y="6340475"/>
          <p14:tracePt t="100083" x="11545888" y="6269038"/>
          <p14:tracePt t="100100" x="11582400" y="6197600"/>
          <p14:tracePt t="100117" x="11609388" y="6099175"/>
          <p14:tracePt t="100135" x="11609388" y="5911850"/>
          <p14:tracePt t="100150" x="11572875" y="5795963"/>
          <p14:tracePt t="100167" x="11491913" y="5680075"/>
          <p14:tracePt t="100183" x="11376025" y="5554663"/>
          <p14:tracePt t="100200" x="11233150" y="5473700"/>
          <p14:tracePt t="100217" x="11072813" y="5411788"/>
          <p14:tracePt t="100234" x="10814050" y="5394325"/>
          <p14:tracePt t="100250" x="10671175" y="5394325"/>
          <p14:tracePt t="100267" x="10537825" y="5429250"/>
          <p14:tracePt t="100283" x="10439400" y="5473700"/>
          <p14:tracePt t="100301" x="10348913" y="5537200"/>
          <p14:tracePt t="100317" x="10277475" y="5589588"/>
          <p14:tracePt t="100334" x="10206038" y="5661025"/>
          <p14:tracePt t="100350" x="10171113" y="5715000"/>
          <p14:tracePt t="100367" x="10144125" y="5768975"/>
          <p14:tracePt t="100384" x="10117138" y="5795963"/>
          <p14:tracePt t="100400" x="10109200" y="5830888"/>
          <p14:tracePt t="100417" x="10099675" y="5840413"/>
          <p14:tracePt t="100450" x="10099675" y="5848350"/>
          <p14:tracePt t="100468" x="10099675" y="5857875"/>
          <p14:tracePt t="100512" x="10099675" y="5867400"/>
          <p14:tracePt t="101120" x="10109200" y="5867400"/>
          <p14:tracePt t="101127" x="10117138" y="5867400"/>
          <p14:tracePt t="101136" x="10144125" y="5848350"/>
          <p14:tracePt t="101150" x="10242550" y="5776913"/>
          <p14:tracePt t="101167" x="10402888" y="5688013"/>
          <p14:tracePt t="101184" x="10555288" y="5608638"/>
          <p14:tracePt t="101201" x="10688638" y="5554663"/>
          <p14:tracePt t="101217" x="10777538" y="5537200"/>
          <p14:tracePt t="101250" x="11001375" y="5581650"/>
          <p14:tracePt t="101284" x="11144250" y="5724525"/>
          <p14:tracePt t="101317" x="11225213" y="5840413"/>
          <p14:tracePt t="101335" x="11242675" y="5911850"/>
          <p14:tracePt t="101350" x="11252200" y="5956300"/>
          <p14:tracePt t="101367" x="11260138" y="5991225"/>
          <p14:tracePt t="101384" x="11260138" y="6010275"/>
          <p14:tracePt t="101400" x="11260138" y="6037263"/>
          <p14:tracePt t="101417" x="11260138" y="6054725"/>
          <p14:tracePt t="101434" x="11260138" y="6081713"/>
          <p14:tracePt t="101450" x="11260138" y="6089650"/>
          <p14:tracePt t="101467" x="11260138" y="6099175"/>
          <p14:tracePt t="101484" x="11252200" y="6108700"/>
          <p14:tracePt t="103037" x="11252200" y="6099175"/>
          <p14:tracePt t="103044" x="11252200" y="6081713"/>
          <p14:tracePt t="103052" x="11252200" y="6062663"/>
          <p14:tracePt t="103067" x="11242675" y="6018213"/>
          <p14:tracePt t="103084" x="11215688" y="5965825"/>
          <p14:tracePt t="103100" x="11188700" y="5894388"/>
          <p14:tracePt t="103117" x="11153775" y="5813425"/>
          <p14:tracePt t="103122" x="11126788" y="5776913"/>
          <p14:tracePt t="103134" x="11109325" y="5741988"/>
          <p14:tracePt t="103167" x="11072813" y="5688013"/>
          <p14:tracePt t="103200" x="11055350" y="5670550"/>
          <p14:tracePt t="103234" x="11037888" y="5670550"/>
          <p14:tracePt t="103251" x="11028363" y="5670550"/>
          <p14:tracePt t="103267" x="11018838" y="5670550"/>
          <p14:tracePt t="103284" x="11010900" y="5670550"/>
          <p14:tracePt t="103300" x="11001375" y="5688013"/>
          <p14:tracePt t="103317" x="10991850" y="5715000"/>
          <p14:tracePt t="103333" x="10983913" y="5741988"/>
          <p14:tracePt t="103351" x="10974388" y="5768975"/>
          <p14:tracePt t="103367" x="10966450" y="5786438"/>
          <p14:tracePt t="103384" x="10966450" y="5795963"/>
          <p14:tracePt t="103400" x="10966450" y="5813425"/>
          <p14:tracePt t="103417" x="10966450" y="5822950"/>
          <p14:tracePt t="103450" x="10966450" y="5830888"/>
          <p14:tracePt t="103475" x="10966450" y="5840413"/>
          <p14:tracePt t="104123" x="10966450" y="5830888"/>
          <p14:tracePt t="104129" x="10966450" y="5822950"/>
          <p14:tracePt t="104137" x="10966450" y="5803900"/>
          <p14:tracePt t="104151" x="10966450" y="5759450"/>
          <p14:tracePt t="104167" x="10966450" y="5724525"/>
          <p14:tracePt t="104184" x="10966450" y="5705475"/>
          <p14:tracePt t="104200" x="10966450" y="5688013"/>
          <p14:tracePt t="104217" x="10966450" y="5680075"/>
          <p14:tracePt t="104252" x="10966450" y="5643563"/>
          <p14:tracePt t="104284" x="10966450" y="5616575"/>
          <p14:tracePt t="104317" x="10966450" y="5608638"/>
          <p14:tracePt t="104334" x="10966450" y="5599113"/>
          <p14:tracePt t="104351" x="10966450" y="5589588"/>
          <p14:tracePt t="104392" x="10956925" y="5589588"/>
          <p14:tracePt t="104422" x="10947400" y="5589588"/>
          <p14:tracePt t="104476" x="10939463" y="5589588"/>
          <p14:tracePt t="104508" x="10939463" y="5599113"/>
          <p14:tracePt t="104514" x="10929938" y="5599113"/>
          <p14:tracePt t="104522" x="10929938" y="5608638"/>
          <p14:tracePt t="104538" x="10929938" y="5616575"/>
          <p14:tracePt t="104551" x="10920413" y="5634038"/>
          <p14:tracePt t="104568" x="10920413" y="5661025"/>
          <p14:tracePt t="104584" x="10920413" y="5680075"/>
          <p14:tracePt t="104600" x="10920413" y="5705475"/>
          <p14:tracePt t="104617" x="10920413" y="5724525"/>
          <p14:tracePt t="104634" x="10939463" y="5741988"/>
          <p14:tracePt t="104638" x="10947400" y="5751513"/>
          <p14:tracePt t="104650" x="10947400" y="5759450"/>
          <p14:tracePt t="104667" x="10991850" y="5776913"/>
          <p14:tracePt t="104684" x="11018838" y="5795963"/>
          <p14:tracePt t="104700" x="11045825" y="5803900"/>
          <p14:tracePt t="104717" x="11072813" y="5803900"/>
          <p14:tracePt t="104734" x="11099800" y="5813425"/>
          <p14:tracePt t="104750" x="11117263" y="5813425"/>
          <p14:tracePt t="104768" x="11153775" y="5813425"/>
          <p14:tracePt t="104783" x="11180763" y="5803900"/>
          <p14:tracePt t="104800" x="11198225" y="5776913"/>
          <p14:tracePt t="104817" x="11215688" y="5724525"/>
          <p14:tracePt t="104834" x="11215688" y="5670550"/>
          <p14:tracePt t="104851" x="11215688" y="5572125"/>
          <p14:tracePt t="104867" x="11198225" y="5473700"/>
          <p14:tracePt t="104883" x="11126788" y="5402263"/>
          <p14:tracePt t="104900" x="11045825" y="5330825"/>
          <p14:tracePt t="104917" x="10912475" y="5268913"/>
          <p14:tracePt t="104934" x="10760075" y="5241925"/>
          <p14:tracePt t="104952" x="10501313" y="5251450"/>
          <p14:tracePt t="104967" x="10348913" y="5313363"/>
          <p14:tracePt t="104984" x="10225088" y="5394325"/>
          <p14:tracePt t="105000" x="10134600" y="5465763"/>
          <p14:tracePt t="105017" x="10072688" y="5537200"/>
          <p14:tracePt t="105034" x="10018713" y="5608638"/>
          <p14:tracePt t="105051" x="9983788" y="5724525"/>
          <p14:tracePt t="105068" x="9966325" y="5813425"/>
          <p14:tracePt t="105084" x="9966325" y="5902325"/>
          <p14:tracePt t="105101" x="9966325" y="6010275"/>
          <p14:tracePt t="105117" x="10001250" y="6116638"/>
          <p14:tracePt t="105134" x="10063163" y="6224588"/>
          <p14:tracePt t="105151" x="10117138" y="6296025"/>
          <p14:tracePt t="105155" x="10144125" y="6340475"/>
          <p14:tracePt t="105167" x="10188575" y="6384925"/>
          <p14:tracePt t="105184" x="10233025" y="6429375"/>
          <p14:tracePt t="105200" x="10252075" y="6446838"/>
          <p14:tracePt t="105217" x="10269538" y="6465888"/>
          <p14:tracePt t="105234" x="10277475" y="6473825"/>
          <p14:tracePt t="106485" x="10287000" y="6473825"/>
          <p14:tracePt t="106523" x="10296525" y="6473825"/>
          <p14:tracePt t="106531" x="10304463" y="6473825"/>
          <p14:tracePt t="106547" x="10313988" y="6473825"/>
          <p14:tracePt t="106554" x="10323513" y="6473825"/>
          <p14:tracePt t="106568" x="10340975" y="6465888"/>
          <p14:tracePt t="106584" x="10358438" y="6456363"/>
          <p14:tracePt t="106617" x="10420350" y="6411913"/>
          <p14:tracePt t="106651" x="10501313" y="6348413"/>
          <p14:tracePt t="106684" x="10599738" y="6259513"/>
          <p14:tracePt t="106701" x="10644188" y="6232525"/>
          <p14:tracePt t="106717" x="10671175" y="6197600"/>
          <p14:tracePt t="106734" x="10698163" y="6161088"/>
          <p14:tracePt t="106751" x="10725150" y="6134100"/>
          <p14:tracePt t="106768" x="10742613" y="6089650"/>
          <p14:tracePt t="106784" x="10752138" y="6037263"/>
          <p14:tracePt t="106800" x="10752138" y="5946775"/>
          <p14:tracePt t="106817" x="10752138" y="5813425"/>
          <p14:tracePt t="106833" x="10733088" y="5680075"/>
          <p14:tracePt t="106851" x="10688638" y="5554663"/>
          <p14:tracePt t="106868" x="10609263" y="5438775"/>
          <p14:tracePt t="106884" x="10537825" y="5375275"/>
          <p14:tracePt t="106900" x="10429875" y="5313363"/>
          <p14:tracePt t="106917" x="10277475" y="5268913"/>
          <p14:tracePt t="106934" x="10109200" y="5241925"/>
          <p14:tracePt t="106950" x="9983788" y="5232400"/>
          <p14:tracePt t="106967" x="9875838" y="5232400"/>
          <p14:tracePt t="106984" x="9769475" y="5232400"/>
          <p14:tracePt t="107000" x="9705975" y="5241925"/>
          <p14:tracePt t="107017" x="9671050" y="5259388"/>
          <p14:tracePt t="107034" x="9626600" y="5286375"/>
          <p14:tracePt t="107050" x="9582150" y="5313363"/>
          <p14:tracePt t="107067" x="9537700" y="5357813"/>
          <p14:tracePt t="107084" x="9501188" y="5411788"/>
          <p14:tracePt t="107100" x="9483725" y="5446713"/>
          <p14:tracePt t="107117" x="9466263" y="5491163"/>
          <p14:tracePt t="107134" x="9447213" y="5527675"/>
          <p14:tracePt t="107151" x="9447213" y="5581650"/>
          <p14:tracePt t="107167" x="9447213" y="5634038"/>
          <p14:tracePt t="107185" x="9466263" y="5732463"/>
          <p14:tracePt t="107200" x="9510713" y="5813425"/>
          <p14:tracePt t="107217" x="9590088" y="5919788"/>
          <p14:tracePt t="107234" x="9688513" y="6018213"/>
          <p14:tracePt t="107251" x="9796463" y="6116638"/>
          <p14:tracePt t="107267" x="9939338" y="6205538"/>
          <p14:tracePt t="107284" x="10144125" y="6323013"/>
          <p14:tracePt t="107300" x="10252075" y="6357938"/>
          <p14:tracePt t="107317" x="10375900" y="6394450"/>
          <p14:tracePt t="107334" x="10466388" y="6402388"/>
          <p14:tracePt t="107351" x="10563225" y="6411913"/>
          <p14:tracePt t="107367" x="10634663" y="6419850"/>
          <p14:tracePt t="107383" x="10742613" y="6429375"/>
          <p14:tracePt t="107400" x="10787063" y="6429375"/>
          <p14:tracePt t="107417" x="10831513" y="6429375"/>
          <p14:tracePt t="107433" x="10875963" y="6419850"/>
          <p14:tracePt t="107451" x="10920413" y="6402388"/>
          <p14:tracePt t="107467" x="10956925" y="6375400"/>
          <p14:tracePt t="107483" x="11001375" y="6348413"/>
          <p14:tracePt t="107501" x="11018838" y="6330950"/>
          <p14:tracePt t="107517" x="11045825" y="6303963"/>
          <p14:tracePt t="107534" x="11072813" y="6259513"/>
          <p14:tracePt t="107551" x="11082338" y="6197600"/>
          <p14:tracePt t="107567" x="11082338" y="6108700"/>
          <p14:tracePt t="107584" x="11063288" y="5902325"/>
          <p14:tracePt t="107600" x="11010900" y="5751513"/>
          <p14:tracePt t="107617" x="10966450" y="5653088"/>
          <p14:tracePt t="107634" x="10920413" y="5589588"/>
          <p14:tracePt t="107651" x="10885488" y="5545138"/>
          <p14:tracePt t="107669" x="10814050" y="5483225"/>
          <p14:tracePt t="107685" x="10760075" y="5465763"/>
          <p14:tracePt t="107700" x="10715625" y="5438775"/>
          <p14:tracePt t="107717" x="10680700" y="5429250"/>
          <p14:tracePt t="107734" x="10644188" y="5429250"/>
          <p14:tracePt t="107751" x="10626725" y="5429250"/>
          <p14:tracePt t="107767" x="10617200" y="5429250"/>
          <p14:tracePt t="107802" x="10609263" y="5429250"/>
          <p14:tracePt t="109193" x="10599738" y="5429250"/>
          <p14:tracePt t="109209" x="10590213" y="5429250"/>
          <p14:tracePt t="109217" x="10582275" y="5429250"/>
          <p14:tracePt t="109225" x="10572750" y="5429250"/>
          <p14:tracePt t="109234" x="10555288" y="5429250"/>
          <p14:tracePt t="109251" x="10483850" y="5429250"/>
          <p14:tracePt t="109267" x="10402888" y="5429250"/>
          <p14:tracePt t="109301" x="10260013" y="5429250"/>
          <p14:tracePt t="109334" x="10144125" y="5429250"/>
          <p14:tracePt t="109367" x="10063163" y="5429250"/>
          <p14:tracePt t="109384" x="10045700" y="5429250"/>
          <p14:tracePt t="109402" x="10037763" y="5429250"/>
          <p14:tracePt t="109510" x="10037763" y="5419725"/>
          <p14:tracePt t="109516" x="10037763" y="5411788"/>
          <p14:tracePt t="109524" x="10045700" y="5402263"/>
          <p14:tracePt t="109534" x="10055225" y="5394325"/>
          <p14:tracePt t="109550" x="10109200" y="5348288"/>
          <p14:tracePt t="109567" x="10198100" y="5303838"/>
          <p14:tracePt t="109584" x="10375900" y="5224463"/>
          <p14:tracePt t="109601" x="10491788" y="5197475"/>
          <p14:tracePt t="109617" x="10582275" y="5187950"/>
          <p14:tracePt t="109634" x="10671175" y="5187950"/>
          <p14:tracePt t="109650" x="10752138" y="5187950"/>
          <p14:tracePt t="109667" x="10831513" y="5224463"/>
          <p14:tracePt t="109685" x="10920413" y="5295900"/>
          <p14:tracePt t="109701" x="10974388" y="5340350"/>
          <p14:tracePt t="109717" x="11037888" y="5429250"/>
          <p14:tracePt t="109734" x="11099800" y="5554663"/>
          <p14:tracePt t="109750" x="11134725" y="5653088"/>
          <p14:tracePt t="109767" x="11171238" y="5759450"/>
          <p14:tracePt t="109785" x="11198225" y="5894388"/>
          <p14:tracePt t="109801" x="11206163" y="5965825"/>
          <p14:tracePt t="109817" x="11206163" y="6027738"/>
          <p14:tracePt t="109834" x="11206163" y="6081713"/>
          <p14:tracePt t="109850" x="11206163" y="6126163"/>
          <p14:tracePt t="109867" x="11206163" y="6161088"/>
          <p14:tracePt t="109884" x="11198225" y="6205538"/>
          <p14:tracePt t="109901" x="11180763" y="6251575"/>
          <p14:tracePt t="109917" x="11161713" y="6286500"/>
          <p14:tracePt t="109934" x="11134725" y="6323013"/>
          <p14:tracePt t="109951" x="11109325" y="6357938"/>
          <p14:tracePt t="109967" x="11072813" y="6384925"/>
          <p14:tracePt t="109983" x="11028363" y="6429375"/>
          <p14:tracePt t="110001" x="10956925" y="6491288"/>
          <p14:tracePt t="110017" x="10912475" y="6537325"/>
          <p14:tracePt t="110034" x="10858500" y="6562725"/>
          <p14:tracePt t="110051" x="10804525" y="6589713"/>
          <p14:tracePt t="110067" x="10742613" y="6599238"/>
          <p14:tracePt t="110084" x="10680700" y="6608763"/>
          <p14:tracePt t="110101" x="10590213" y="6608763"/>
          <p14:tracePt t="110117" x="10528300" y="6608763"/>
          <p14:tracePt t="110134" x="10483850" y="6608763"/>
          <p14:tracePt t="110150" x="10439400" y="6599238"/>
          <p14:tracePt t="110167" x="10394950" y="6581775"/>
          <p14:tracePt t="110184" x="10348913" y="6554788"/>
          <p14:tracePt t="110200" x="10269538" y="6510338"/>
          <p14:tracePt t="110217" x="10242550" y="6473825"/>
          <p14:tracePt t="110234" x="10198100" y="6438900"/>
          <p14:tracePt t="110250" x="10171113" y="6402388"/>
          <p14:tracePt t="110267" x="10134600" y="6367463"/>
          <p14:tracePt t="110283" x="10109200" y="6323013"/>
          <p14:tracePt t="110300" x="10082213" y="6251575"/>
          <p14:tracePt t="110317" x="10063163" y="6197600"/>
          <p14:tracePt t="110334" x="10045700" y="6134100"/>
          <p14:tracePt t="110350" x="10037763" y="6072188"/>
          <p14:tracePt t="110368" x="10037763" y="6018213"/>
          <p14:tracePt t="110384" x="10037763" y="5956300"/>
          <p14:tracePt t="110401" x="10045700" y="5867400"/>
          <p14:tracePt t="110417" x="10082213" y="5795963"/>
          <p14:tracePt t="110434" x="10126663" y="5732463"/>
          <p14:tracePt t="110450" x="10171113" y="5670550"/>
          <p14:tracePt t="110468" x="10225088" y="5626100"/>
          <p14:tracePt t="110484" x="10277475" y="5581650"/>
          <p14:tracePt t="110500" x="10340975" y="5537200"/>
          <p14:tracePt t="110517" x="10385425" y="5518150"/>
          <p14:tracePt t="110534" x="10429875" y="5500688"/>
          <p14:tracePt t="110550" x="10491788" y="5491163"/>
          <p14:tracePt t="110568" x="10563225" y="5483225"/>
          <p14:tracePt t="110584" x="10617200" y="5473700"/>
          <p14:tracePt t="110601" x="10671175" y="5473700"/>
          <p14:tracePt t="110617" x="10715625" y="5473700"/>
          <p14:tracePt t="110634" x="10752138" y="5473700"/>
          <p14:tracePt t="110651" x="10796588" y="5473700"/>
          <p14:tracePt t="110668" x="10841038" y="5491163"/>
          <p14:tracePt t="110684" x="10875963" y="5510213"/>
          <p14:tracePt t="110701" x="10929938" y="5537200"/>
          <p14:tracePt t="110717" x="10947400" y="5554663"/>
          <p14:tracePt t="110734" x="10974388" y="5581650"/>
          <p14:tracePt t="110751" x="11001375" y="5616575"/>
          <p14:tracePt t="110767" x="11028363" y="5653088"/>
          <p14:tracePt t="110784" x="11055350" y="5697538"/>
          <p14:tracePt t="110802" x="11090275" y="5768975"/>
          <p14:tracePt t="110817" x="11099800" y="5813425"/>
          <p14:tracePt t="110834" x="11109325" y="5857875"/>
          <p14:tracePt t="110851" x="11117263" y="5884863"/>
          <p14:tracePt t="110867" x="11117263" y="5929313"/>
          <p14:tracePt t="110884" x="11117263" y="5965825"/>
          <p14:tracePt t="110901" x="11117263" y="6018213"/>
          <p14:tracePt t="110917" x="11117263" y="6037263"/>
          <p14:tracePt t="110934" x="11117263" y="6072188"/>
          <p14:tracePt t="110951" x="11099800" y="6099175"/>
          <p14:tracePt t="110968" x="11072813" y="6134100"/>
          <p14:tracePt t="110984" x="11045825" y="6170613"/>
          <p14:tracePt t="111002" x="11001375" y="6215063"/>
          <p14:tracePt t="111017" x="10974388" y="6232525"/>
          <p14:tracePt t="111034" x="10956925" y="6251575"/>
          <p14:tracePt t="111051" x="10920413" y="6259513"/>
          <p14:tracePt t="111067" x="10868025" y="6259513"/>
          <p14:tracePt t="111084" x="10814050" y="6269038"/>
          <p14:tracePt t="111102" x="10680700" y="6269038"/>
          <p14:tracePt t="111117" x="10582275" y="6269038"/>
          <p14:tracePt t="111134" x="10483850" y="6269038"/>
          <p14:tracePt t="111150" x="10394950" y="6251575"/>
          <p14:tracePt t="111167" x="10313988" y="6224588"/>
          <p14:tracePt t="111184" x="10252075" y="6197600"/>
          <p14:tracePt t="111202" x="10198100" y="6161088"/>
          <p14:tracePt t="111217" x="10171113" y="6143625"/>
          <p14:tracePt t="111234" x="10153650" y="6126163"/>
          <p14:tracePt t="111250" x="10144125" y="6108700"/>
          <p14:tracePt t="111267" x="10126663" y="6072188"/>
          <p14:tracePt t="111284" x="10126663" y="6054725"/>
          <p14:tracePt t="111301" x="10126663" y="5983288"/>
          <p14:tracePt t="111317" x="10153650" y="5911850"/>
          <p14:tracePt t="111334" x="10198100" y="5840413"/>
          <p14:tracePt t="111350" x="10260013" y="5751513"/>
          <p14:tracePt t="111367" x="10313988" y="5688013"/>
          <p14:tracePt t="111384" x="10358438" y="5653088"/>
          <p14:tracePt t="111402" x="10456863" y="5589588"/>
          <p14:tracePt t="111418" x="10537825" y="5562600"/>
          <p14:tracePt t="111435" x="10626725" y="5545138"/>
          <p14:tracePt t="111451" x="10715625" y="5545138"/>
          <p14:tracePt t="111467" x="10787063" y="5554663"/>
          <p14:tracePt t="111484" x="10858500" y="5599113"/>
          <p14:tracePt t="111502" x="10939463" y="5653088"/>
          <p14:tracePt t="111517" x="10983913" y="5688013"/>
          <p14:tracePt t="111534" x="11010900" y="5732463"/>
          <p14:tracePt t="111550" x="11037888" y="5786438"/>
          <p14:tracePt t="111567" x="11072813" y="5848350"/>
          <p14:tracePt t="111584" x="11099800" y="5902325"/>
          <p14:tracePt t="111601" x="11117263" y="5973763"/>
          <p14:tracePt t="111618" x="11117263" y="5991225"/>
          <p14:tracePt t="111634" x="11126788" y="6010275"/>
          <p14:tracePt t="111651" x="11126788" y="6018213"/>
          <p14:tracePt t="111688" x="11126788" y="6027738"/>
          <p14:tracePt t="111850" x="11126788" y="6037263"/>
          <p14:tracePt t="112011" x="11126788" y="6045200"/>
          <p14:tracePt t="112058" x="11126788" y="6054725"/>
          <p14:tracePt t="112088" x="11117263" y="6062663"/>
          <p14:tracePt t="112095" x="11099800" y="6072188"/>
          <p14:tracePt t="112103" x="11082338" y="6072188"/>
          <p14:tracePt t="112117" x="11045825" y="6081713"/>
          <p14:tracePt t="112134" x="10974388" y="6108700"/>
          <p14:tracePt t="112150" x="10848975" y="6126163"/>
          <p14:tracePt t="112167" x="10715625" y="6143625"/>
          <p14:tracePt t="112184" x="10563225" y="6153150"/>
          <p14:tracePt t="112200" x="10340975" y="6161088"/>
          <p14:tracePt t="112218" x="9974263" y="6134100"/>
          <p14:tracePt t="112234" x="9698038" y="6108700"/>
          <p14:tracePt t="112250" x="9483725" y="6081713"/>
          <p14:tracePt t="112267" x="9323388" y="6054725"/>
          <p14:tracePt t="112284" x="9224963" y="6037263"/>
          <p14:tracePt t="112302" x="9117013" y="6000750"/>
          <p14:tracePt t="112318" x="9082088" y="5991225"/>
          <p14:tracePt t="112334" x="9055100" y="5965825"/>
          <p14:tracePt t="112350" x="9037638" y="5956300"/>
          <p14:tracePt t="112367" x="9028113" y="5929313"/>
          <p14:tracePt t="112384" x="9018588" y="5911850"/>
          <p14:tracePt t="112402" x="9018588" y="5830888"/>
          <p14:tracePt t="112417" x="9018588" y="5768975"/>
          <p14:tracePt t="112433" x="9072563" y="5688013"/>
          <p14:tracePt t="112450" x="9126538" y="5599113"/>
          <p14:tracePt t="112467" x="9205913" y="5518150"/>
          <p14:tracePt t="112484" x="9313863" y="5411788"/>
          <p14:tracePt t="112500" x="9447213" y="5313363"/>
          <p14:tracePt t="112518" x="9609138" y="5205413"/>
          <p14:tracePt t="112534" x="9715500" y="5153025"/>
          <p14:tracePt t="112550" x="9786938" y="5116513"/>
          <p14:tracePt t="112568" x="9875838" y="5089525"/>
          <p14:tracePt t="112584" x="9956800" y="5081588"/>
          <p14:tracePt t="112600" x="10037763" y="5072063"/>
          <p14:tracePt t="112618" x="10134600" y="5072063"/>
          <p14:tracePt t="112634" x="10198100" y="5072063"/>
          <p14:tracePt t="112651" x="10287000" y="5072063"/>
          <p14:tracePt t="112667" x="10375900" y="5089525"/>
          <p14:tracePt t="112684" x="10483850" y="5143500"/>
          <p14:tracePt t="112700" x="10563225" y="5187950"/>
          <p14:tracePt t="112718" x="10688638" y="5286375"/>
          <p14:tracePt t="112734" x="10777538" y="5367338"/>
          <p14:tracePt t="112750" x="10831513" y="5419725"/>
          <p14:tracePt t="112767" x="10902950" y="5483225"/>
          <p14:tracePt t="112783" x="10929938" y="5537200"/>
          <p14:tracePt t="112800" x="10966450" y="5581650"/>
          <p14:tracePt t="112817" x="10983913" y="5626100"/>
          <p14:tracePt t="112834" x="11001375" y="5643563"/>
          <p14:tracePt t="112851" x="11001375" y="5653088"/>
          <p14:tracePt t="112867" x="11001375" y="5661025"/>
          <p14:tracePt t="112884" x="11001375" y="5670550"/>
          <p14:tracePt t="112901" x="11010900" y="5670550"/>
          <p14:tracePt t="113397" x="11010900" y="5661025"/>
          <p14:tracePt t="113404" x="11010900" y="5653088"/>
          <p14:tracePt t="113421" x="11010900" y="5634038"/>
          <p14:tracePt t="113435" x="11010900" y="5626100"/>
          <p14:tracePt t="113450" x="11001375" y="5616575"/>
          <p14:tracePt t="113467" x="10991850" y="5581650"/>
          <p14:tracePt t="113484" x="10974388" y="5545138"/>
          <p14:tracePt t="113500" x="10966450" y="5510213"/>
          <p14:tracePt t="113534" x="10929938" y="5429250"/>
          <p14:tracePt t="113567" x="10875963" y="5367338"/>
          <p14:tracePt t="113600" x="10742613" y="5303838"/>
          <p14:tracePt t="113618" x="10599738" y="5295900"/>
          <p14:tracePt t="113634" x="10501313" y="5295900"/>
          <p14:tracePt t="113650" x="10375900" y="5322888"/>
          <p14:tracePt t="113667" x="10260013" y="5375275"/>
          <p14:tracePt t="113684" x="10180638" y="5429250"/>
          <p14:tracePt t="113701" x="10109200" y="5483225"/>
          <p14:tracePt t="113718" x="10028238" y="5581650"/>
          <p14:tracePt t="113734" x="9974263" y="5653088"/>
          <p14:tracePt t="113750" x="9920288" y="5751513"/>
          <p14:tracePt t="113767" x="9875838" y="5848350"/>
          <p14:tracePt t="113784" x="9840913" y="5938838"/>
          <p14:tracePt t="113801" x="9823450" y="6018213"/>
          <p14:tracePt t="113819" x="9804400" y="6108700"/>
          <p14:tracePt t="113834" x="9804400" y="6170613"/>
          <p14:tracePt t="113850" x="9804400" y="6232525"/>
          <p14:tracePt t="113867" x="9840913" y="6296025"/>
          <p14:tracePt t="113884" x="9885363" y="6384925"/>
          <p14:tracePt t="113901" x="9956800" y="6456363"/>
          <p14:tracePt t="113918" x="10090150" y="6562725"/>
          <p14:tracePt t="113934" x="10198100" y="6616700"/>
          <p14:tracePt t="113950" x="10323513" y="6661150"/>
          <p14:tracePt t="113967" x="10439400" y="6680200"/>
          <p14:tracePt t="113984" x="10582275" y="6680200"/>
          <p14:tracePt t="114000" x="10715625" y="6680200"/>
          <p14:tracePt t="114018" x="10868025" y="6653213"/>
          <p14:tracePt t="114034" x="10947400" y="6616700"/>
          <p14:tracePt t="114051" x="11018838" y="6572250"/>
          <p14:tracePt t="114067" x="11082338" y="6500813"/>
          <p14:tracePt t="114084" x="11171238" y="6367463"/>
          <p14:tracePt t="114101" x="11233150" y="6215063"/>
          <p14:tracePt t="114117" x="11296650" y="6054725"/>
          <p14:tracePt t="114134" x="11331575" y="5867400"/>
          <p14:tracePt t="114150" x="11341100" y="5786438"/>
          <p14:tracePt t="114167" x="11341100" y="5724525"/>
          <p14:tracePt t="114184" x="11341100" y="5653088"/>
          <p14:tracePt t="114200" x="11287125" y="5581650"/>
          <p14:tracePt t="114217" x="11242675" y="5500688"/>
          <p14:tracePt t="114234" x="11134725" y="5394325"/>
          <p14:tracePt t="114250" x="11037888" y="5348288"/>
          <p14:tracePt t="114267" x="10920413" y="5313363"/>
          <p14:tracePt t="114284" x="10804525" y="5313363"/>
          <p14:tracePt t="114301" x="10698163" y="5313363"/>
          <p14:tracePt t="114317" x="10609263" y="5330825"/>
          <p14:tracePt t="114334" x="10518775" y="5375275"/>
          <p14:tracePt t="114350" x="10456863" y="5411788"/>
          <p14:tracePt t="114367" x="10420350" y="5446713"/>
          <p14:tracePt t="114384" x="10385425" y="5483225"/>
          <p14:tracePt t="114401" x="10358438" y="5518150"/>
          <p14:tracePt t="114417" x="10340975" y="5572125"/>
          <p14:tracePt t="114434" x="10323513" y="5680075"/>
          <p14:tracePt t="114450" x="10323513" y="5732463"/>
          <p14:tracePt t="114467" x="10323513" y="5786438"/>
          <p14:tracePt t="114484" x="10331450" y="5830888"/>
          <p14:tracePt t="114500" x="10358438" y="5875338"/>
          <p14:tracePt t="114518" x="10394950" y="5911850"/>
          <p14:tracePt t="114534" x="10447338" y="5956300"/>
          <p14:tracePt t="114550" x="10510838" y="5983288"/>
          <p14:tracePt t="114567" x="10590213" y="6010275"/>
          <p14:tracePt t="114583" x="10661650" y="6018213"/>
          <p14:tracePt t="114600" x="10742613" y="6018213"/>
          <p14:tracePt t="114618" x="10831513" y="6000750"/>
          <p14:tracePt t="114635" x="10885488" y="5973763"/>
          <p14:tracePt t="114650" x="10929938" y="5929313"/>
          <p14:tracePt t="114667" x="10974388" y="5894388"/>
          <p14:tracePt t="114684" x="11018838" y="5848350"/>
          <p14:tracePt t="114701" x="11055350" y="5759450"/>
          <p14:tracePt t="114719" x="11082338" y="5608638"/>
          <p14:tracePt t="114735" x="11082338" y="5510213"/>
          <p14:tracePt t="114750" x="11045825" y="5402263"/>
          <p14:tracePt t="114767" x="10983913" y="5322888"/>
          <p14:tracePt t="114784" x="10912475" y="5268913"/>
          <p14:tracePt t="114801" x="10804525" y="5232400"/>
          <p14:tracePt t="114817" x="10661650" y="5205413"/>
          <p14:tracePt t="114835" x="10456863" y="5205413"/>
          <p14:tracePt t="114851" x="10296525" y="5241925"/>
          <p14:tracePt t="114867" x="10153650" y="5295900"/>
          <p14:tracePt t="114884" x="10045700" y="5348288"/>
          <p14:tracePt t="114900" x="9956800" y="5402263"/>
          <p14:tracePt t="114917" x="9894888" y="5446713"/>
          <p14:tracePt t="114935" x="9840913" y="5518150"/>
          <p14:tracePt t="114950" x="9804400" y="5572125"/>
          <p14:tracePt t="114967" x="9777413" y="5643563"/>
          <p14:tracePt t="114984" x="9752013" y="5715000"/>
          <p14:tracePt t="115001" x="9732963" y="5768975"/>
          <p14:tracePt t="115017" x="9732963" y="5822950"/>
          <p14:tracePt t="115035" x="9732963" y="5919788"/>
          <p14:tracePt t="115050" x="9777413" y="5991225"/>
          <p14:tracePt t="115067" x="9848850" y="6081713"/>
          <p14:tracePt t="115084" x="9912350" y="6153150"/>
          <p14:tracePt t="115101" x="10018713" y="6224588"/>
          <p14:tracePt t="115117" x="10144125" y="6286500"/>
          <p14:tracePt t="115135" x="10348913" y="6340475"/>
          <p14:tracePt t="115150" x="10474325" y="6348413"/>
          <p14:tracePt t="115167" x="10599738" y="6348413"/>
          <p14:tracePt t="115184" x="10688638" y="6348413"/>
          <p14:tracePt t="115201" x="10752138" y="6340475"/>
          <p14:tracePt t="115218" x="10804525" y="6330950"/>
          <p14:tracePt t="115222" x="10831513" y="6323013"/>
          <p14:tracePt t="115234" x="10875963" y="6303963"/>
          <p14:tracePt t="115250" x="10902950" y="6286500"/>
          <p14:tracePt t="115267" x="10929938" y="6276975"/>
          <p14:tracePt t="115284" x="10947400" y="6269038"/>
          <p14:tracePt t="115301" x="10956925" y="6259513"/>
          <p14:tracePt t="115317" x="10966450" y="6251575"/>
          <p14:tracePt t="115344" x="10974388" y="6242050"/>
          <p14:tracePt t="115390" x="10983913" y="6232525"/>
          <p14:tracePt t="117614" x="10991850" y="6224588"/>
          <p14:tracePt t="117621" x="11010900" y="6205538"/>
          <p14:tracePt t="117635" x="11028363" y="6188075"/>
          <p14:tracePt t="117652" x="11082338" y="6134100"/>
          <p14:tracePt t="117667" x="11126788" y="6054725"/>
          <p14:tracePt t="117684" x="11180763" y="5919788"/>
          <p14:tracePt t="117701" x="11198225" y="5776913"/>
          <p14:tracePt t="117718" x="11206163" y="5643563"/>
          <p14:tracePt t="117751" x="11161713" y="5446713"/>
          <p14:tracePt t="117784" x="11117263" y="5375275"/>
          <p14:tracePt t="117817" x="11055350" y="5340350"/>
          <p14:tracePt t="117833" x="11028363" y="5330825"/>
          <p14:tracePt t="117851" x="10966450" y="5330825"/>
          <p14:tracePt t="117867" x="10929938" y="5330825"/>
          <p14:tracePt t="117884" x="10902950" y="5330825"/>
          <p14:tracePt t="117900" x="10868025" y="5330825"/>
          <p14:tracePt t="117917" x="10848975" y="5330825"/>
          <p14:tracePt t="117934" x="10841038" y="5330825"/>
          <p14:tracePt t="117951" x="10831513" y="5340350"/>
          <p14:tracePt t="117967" x="10823575" y="5348288"/>
          <p14:tracePt t="117984" x="10804525" y="5348288"/>
          <p14:tracePt t="118001" x="10796588" y="5367338"/>
          <p14:tracePt t="118018" x="10777538" y="5367338"/>
          <p14:tracePt t="118052" x="10769600" y="5375275"/>
          <p14:tracePt t="118067" x="10760075" y="5375275"/>
          <p14:tracePt t="118677" x="10752138" y="5375275"/>
          <p14:tracePt t="118683" x="10742613" y="5367338"/>
          <p14:tracePt t="118691" x="10725150" y="5357813"/>
          <p14:tracePt t="118700" x="10706100" y="5340350"/>
          <p14:tracePt t="118718" x="10634663" y="5295900"/>
          <p14:tracePt t="118734" x="10510838" y="5232400"/>
          <p14:tracePt t="118750" x="10340975" y="5187950"/>
          <p14:tracePt t="118754" x="10242550" y="5180013"/>
          <p14:tracePt t="118784" x="9715500" y="5153025"/>
          <p14:tracePt t="118817" x="9144000" y="5322888"/>
          <p14:tracePt t="118851" x="8769350" y="5500688"/>
          <p14:tracePt t="118867" x="8697913" y="5527675"/>
          <p14:tracePt t="118883" x="8670925" y="5545138"/>
          <p14:tracePt t="118900" x="8653463" y="5562600"/>
          <p14:tracePt t="118917" x="8643938" y="5562600"/>
          <p14:tracePt t="118934" x="8643938" y="5572125"/>
          <p14:tracePt t="118950" x="8634413" y="5572125"/>
          <p14:tracePt t="119346" x="8626475" y="5572125"/>
          <p14:tracePt t="119384" x="8616950" y="5572125"/>
          <p14:tracePt t="119392" x="8616950" y="5581650"/>
          <p14:tracePt t="119407" x="8609013" y="5599113"/>
          <p14:tracePt t="119434" x="8589963" y="5643563"/>
          <p14:tracePt t="119468" x="8537575" y="5759450"/>
          <p14:tracePt t="119500" x="8501063" y="5894388"/>
          <p14:tracePt t="119517" x="8491538" y="5956300"/>
          <p14:tracePt t="119534" x="8483600" y="6018213"/>
          <p14:tracePt t="119551" x="8483600" y="6089650"/>
          <p14:tracePt t="119567" x="8483600" y="6134100"/>
          <p14:tracePt t="119584" x="8483600" y="6180138"/>
          <p14:tracePt t="119600" x="8501063" y="6215063"/>
          <p14:tracePt t="119617" x="8537575" y="6259513"/>
          <p14:tracePt t="119634" x="8599488" y="6313488"/>
          <p14:tracePt t="119652" x="8705850" y="6384925"/>
          <p14:tracePt t="119667" x="8804275" y="6429375"/>
          <p14:tracePt t="119684" x="8894763" y="6465888"/>
          <p14:tracePt t="119700" x="9010650" y="6491288"/>
          <p14:tracePt t="119717" x="9099550" y="6518275"/>
          <p14:tracePt t="119734" x="9215438" y="6537325"/>
          <p14:tracePt t="119750" x="9313863" y="6554788"/>
          <p14:tracePt t="119768" x="9474200" y="6572250"/>
          <p14:tracePt t="119784" x="9572625" y="6581775"/>
          <p14:tracePt t="119800" x="9671050" y="6589713"/>
          <p14:tracePt t="119817" x="9742488" y="6589713"/>
          <p14:tracePt t="119834" x="9804400" y="6589713"/>
          <p14:tracePt t="119850" x="9867900" y="6589713"/>
          <p14:tracePt t="119868" x="9939338" y="6589713"/>
          <p14:tracePt t="119884" x="9983788" y="6589713"/>
          <p14:tracePt t="119900" x="10010775" y="6581775"/>
          <p14:tracePt t="119917" x="10045700" y="6562725"/>
          <p14:tracePt t="119934" x="10072688" y="6554788"/>
          <p14:tracePt t="119950" x="10099675" y="6537325"/>
          <p14:tracePt t="119967" x="10134600" y="6491288"/>
          <p14:tracePt t="119983" x="10153650" y="6473825"/>
          <p14:tracePt t="120000" x="10180638" y="6446838"/>
          <p14:tracePt t="120017" x="10206038" y="6411913"/>
          <p14:tracePt t="120034" x="10233025" y="6348413"/>
          <p14:tracePt t="120050" x="10260013" y="6269038"/>
          <p14:tracePt t="120068" x="10269538" y="6027738"/>
          <p14:tracePt t="120084" x="10260013" y="5813425"/>
          <p14:tracePt t="120101" x="10215563" y="5626100"/>
          <p14:tracePt t="120117" x="10153650" y="5438775"/>
          <p14:tracePt t="120134" x="10063163" y="5276850"/>
          <p14:tracePt t="120151" x="9947275" y="5116513"/>
          <p14:tracePt t="120168" x="9786938" y="4965700"/>
          <p14:tracePt t="120184" x="9644063" y="4875213"/>
          <p14:tracePt t="120200" x="9491663" y="4830763"/>
          <p14:tracePt t="120217" x="9323388" y="4813300"/>
          <p14:tracePt t="120234" x="9144000" y="4813300"/>
          <p14:tracePt t="120250" x="8966200" y="4840288"/>
          <p14:tracePt t="120255" x="8902700" y="4867275"/>
          <p14:tracePt t="120268" x="8732838" y="4946650"/>
          <p14:tracePt t="120284" x="8670925" y="4983163"/>
          <p14:tracePt t="120300" x="8537575" y="5089525"/>
          <p14:tracePt t="120317" x="8466138" y="5153025"/>
          <p14:tracePt t="120334" x="8429625" y="5214938"/>
          <p14:tracePt t="120350" x="8402638" y="5259388"/>
          <p14:tracePt t="120367" x="8375650" y="5340350"/>
          <p14:tracePt t="120384" x="8367713" y="5384800"/>
          <p14:tracePt t="120400" x="8367713" y="5419725"/>
          <p14:tracePt t="120417" x="8375650" y="5456238"/>
          <p14:tracePt t="120434" x="8385175" y="5518150"/>
          <p14:tracePt t="120450" x="8412163" y="5562600"/>
          <p14:tracePt t="120468" x="8483600" y="5670550"/>
          <p14:tracePt t="120484" x="8537575" y="5732463"/>
          <p14:tracePt t="120500" x="8599488" y="5786438"/>
          <p14:tracePt t="120517" x="8661400" y="5840413"/>
          <p14:tracePt t="120534" x="8732838" y="5884863"/>
          <p14:tracePt t="120550" x="8796338" y="5946775"/>
          <p14:tracePt t="120567" x="8912225" y="6027738"/>
          <p14:tracePt t="120584" x="8974138" y="6072188"/>
          <p14:tracePt t="120600" x="9037638" y="6108700"/>
          <p14:tracePt t="120617" x="9082088" y="6143625"/>
          <p14:tracePt t="120634" x="9134475" y="6170613"/>
          <p14:tracePt t="120650" x="9170988" y="6180138"/>
          <p14:tracePt t="120667" x="9242425" y="6197600"/>
          <p14:tracePt t="120684" x="9296400" y="6205538"/>
          <p14:tracePt t="120700" x="9340850" y="6215063"/>
          <p14:tracePt t="120717" x="9385300" y="6224588"/>
          <p14:tracePt t="120734" x="9429750" y="6224588"/>
          <p14:tracePt t="120750" x="9483725" y="6224588"/>
          <p14:tracePt t="120768" x="9545638" y="6224588"/>
          <p14:tracePt t="120784" x="9599613" y="6197600"/>
          <p14:tracePt t="120800" x="9634538" y="6180138"/>
          <p14:tracePt t="120817" x="9688513" y="6161088"/>
          <p14:tracePt t="120834" x="9732963" y="6126163"/>
          <p14:tracePt t="120851" x="9769475" y="6089650"/>
          <p14:tracePt t="120868" x="9831388" y="6045200"/>
          <p14:tracePt t="120884" x="9885363" y="6010275"/>
          <p14:tracePt t="120900" x="9920288" y="5973763"/>
          <p14:tracePt t="120917" x="9956800" y="5946775"/>
          <p14:tracePt t="120934" x="9991725" y="5911850"/>
          <p14:tracePt t="120950" x="10010775" y="5894388"/>
          <p14:tracePt t="120968" x="10018713" y="5884863"/>
          <p14:tracePt t="120984" x="10028238" y="5875338"/>
          <p14:tracePt t="121308" x="10037763" y="5857875"/>
          <p14:tracePt t="121316" x="10063163" y="5840413"/>
          <p14:tracePt t="121323" x="10072688" y="5822950"/>
          <p14:tracePt t="121334" x="10117138" y="5803900"/>
          <p14:tracePt t="121350" x="10215563" y="5741988"/>
          <p14:tracePt t="121368" x="10367963" y="5697538"/>
          <p14:tracePt t="121384" x="10617200" y="5661025"/>
          <p14:tracePt t="121400" x="10796588" y="5661025"/>
          <p14:tracePt t="121417" x="10947400" y="5697538"/>
          <p14:tracePt t="121434" x="11063288" y="5751513"/>
          <p14:tracePt t="121450" x="11153775" y="5822950"/>
          <p14:tracePt t="121468" x="11215688" y="5919788"/>
          <p14:tracePt t="121484" x="11215688" y="5929313"/>
          <p14:tracePt t="121500" x="11225213" y="5956300"/>
          <p14:tracePt t="121901" x="11233150" y="5956300"/>
          <p14:tracePt t="121916" x="11233150" y="5938838"/>
          <p14:tracePt t="121925" x="11233150" y="5919788"/>
          <p14:tracePt t="121934" x="11225213" y="5902325"/>
          <p14:tracePt t="121950" x="11198225" y="5840413"/>
          <p14:tracePt t="121967" x="11099800" y="5724525"/>
          <p14:tracePt t="121984" x="10895013" y="5510213"/>
          <p14:tracePt t="122000" x="10680700" y="5375275"/>
          <p14:tracePt t="122034" x="10161588" y="5214938"/>
          <p14:tracePt t="122068" x="9590088" y="5214938"/>
          <p14:tracePt t="122100" x="8974138" y="5438775"/>
          <p14:tracePt t="122117" x="8813800" y="5537200"/>
          <p14:tracePt t="122133" x="8697913" y="5608638"/>
          <p14:tracePt t="122151" x="8609013" y="5653088"/>
          <p14:tracePt t="122167" x="8562975" y="5688013"/>
          <p14:tracePt t="122184" x="8528050" y="5715000"/>
          <p14:tracePt t="122200" x="8518525" y="5724525"/>
          <p14:tracePt t="130466" x="8528050" y="5705475"/>
          <p14:tracePt t="130474" x="8528050" y="5680075"/>
          <p14:tracePt t="130484" x="8555038" y="5626100"/>
          <p14:tracePt t="130501" x="8572500" y="5510213"/>
          <p14:tracePt t="130517" x="8582025" y="5340350"/>
          <p14:tracePt t="130535" x="8456613" y="4884738"/>
          <p14:tracePt t="130551" x="8269288" y="4491038"/>
          <p14:tracePt t="130584" x="7599363" y="3741738"/>
          <p14:tracePt t="130617" x="6786563" y="3411538"/>
          <p14:tracePt t="130651" x="6000750" y="3419475"/>
          <p14:tracePt t="130667" x="5857875" y="3455988"/>
          <p14:tracePt t="130684" x="5751513" y="3482975"/>
          <p14:tracePt t="130700" x="5705475" y="3490913"/>
          <p14:tracePt t="130717" x="5688013" y="3500438"/>
          <p14:tracePt t="130734" x="5680075" y="3509963"/>
          <p14:tracePt t="131059" x="5670550" y="3490913"/>
          <p14:tracePt t="131066" x="5643563" y="3419475"/>
          <p14:tracePt t="131074" x="5581650" y="3303588"/>
          <p14:tracePt t="131084" x="5483225" y="3054350"/>
          <p14:tracePt t="131101" x="5089525" y="2312988"/>
          <p14:tracePt t="131117" x="4660900" y="1625600"/>
          <p14:tracePt t="131135" x="4027488" y="803275"/>
          <p14:tracePt t="131151" x="3643313" y="490538"/>
          <p14:tracePt t="131184" x="3152775" y="204788"/>
          <p14:tracePt t="131217" x="2965450" y="133350"/>
          <p14:tracePt t="131251" x="2928938" y="133350"/>
          <p14:tracePt t="131521" x="2928938" y="125413"/>
          <p14:tracePt t="131528" x="2919413" y="115888"/>
          <p14:tracePt t="131536" x="2911475" y="98425"/>
          <p14:tracePt t="131551" x="2822575" y="17463"/>
          <p14:tracePt t="131567" x="2643188" y="0"/>
          <p14:tracePt t="131584" x="2393950" y="0"/>
          <p14:tracePt t="131600" x="2152650" y="0"/>
          <p14:tracePt t="131617" x="1965325" y="0"/>
          <p14:tracePt t="131635" x="1795463" y="9525"/>
          <p14:tracePt t="131652" x="1724025" y="17463"/>
          <p14:tracePt t="131667" x="1697038" y="26988"/>
          <p14:tracePt t="131684" x="1679575" y="36513"/>
          <p14:tracePt t="131701" x="1670050" y="36513"/>
          <p14:tracePt t="131734" x="1660525" y="36513"/>
          <p14:tracePt t="131751" x="1660525" y="44450"/>
          <p14:tracePt t="131767" x="1652588" y="53975"/>
          <p14:tracePt t="131784" x="1643063" y="61913"/>
          <p14:tracePt t="131800" x="1633538" y="71438"/>
          <p14:tracePt t="131817" x="1625600" y="88900"/>
          <p14:tracePt t="131834" x="1608138" y="107950"/>
          <p14:tracePt t="131850" x="1598613" y="115888"/>
          <p14:tracePt t="131867" x="1589088" y="125413"/>
          <p14:tracePt t="131884" x="1571625" y="133350"/>
          <p14:tracePt t="131901" x="1554163" y="142875"/>
          <p14:tracePt t="131917" x="1527175" y="152400"/>
          <p14:tracePt t="133168" x="1455738" y="98425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4890E-4382-4CA1-8323-46DEDA4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5458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Biosafety issue</a:t>
            </a:r>
            <a:endParaRPr lang="en-PK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2950C-30A7-4FD2-94FA-F2945BB59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1872"/>
            <a:ext cx="10178322" cy="51137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Laboratory safety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Blood born pathogens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Recombinant DNA (rDNA)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Biological waste disposal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Infectious substance and  diagnostic specimen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shippin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Respiratory protection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Bioterrorism and select agent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Mold and indoor air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Occupational safety and health in use of research animal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Biohazards used in animal model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863502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268</TotalTime>
  <Words>715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Biosafety</vt:lpstr>
      <vt:lpstr>biohazards</vt:lpstr>
      <vt:lpstr>Types of Biohazards</vt:lpstr>
      <vt:lpstr>Need of Biosafety</vt:lpstr>
      <vt:lpstr>Scope of biosafety</vt:lpstr>
      <vt:lpstr>PowerPoint Presentation</vt:lpstr>
      <vt:lpstr>Biosafety in academic research</vt:lpstr>
      <vt:lpstr>Biohazard symbols</vt:lpstr>
      <vt:lpstr>Biosafety issue</vt:lpstr>
      <vt:lpstr>Principles of Biosafety</vt:lpstr>
      <vt:lpstr>Principles of Biosafety</vt:lpstr>
      <vt:lpstr>1. Standard Microbiological  practices</vt:lpstr>
      <vt:lpstr>2. Safety Equipment</vt:lpstr>
      <vt:lpstr>3. Facilities, Design and  construction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Biosafety</dc:title>
  <dc:creator>wajahat waji</dc:creator>
  <cp:lastModifiedBy>wajahat waji</cp:lastModifiedBy>
  <cp:revision>25</cp:revision>
  <dcterms:created xsi:type="dcterms:W3CDTF">2020-05-05T12:22:30Z</dcterms:created>
  <dcterms:modified xsi:type="dcterms:W3CDTF">2020-05-13T11:49:02Z</dcterms:modified>
</cp:coreProperties>
</file>