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83" r:id="rId5"/>
    <p:sldId id="284" r:id="rId6"/>
    <p:sldId id="261" r:id="rId7"/>
    <p:sldId id="262" r:id="rId8"/>
    <p:sldId id="28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8" r:id="rId17"/>
    <p:sldId id="279" r:id="rId18"/>
    <p:sldId id="270" r:id="rId19"/>
    <p:sldId id="271" r:id="rId20"/>
    <p:sldId id="272" r:id="rId21"/>
    <p:sldId id="273" r:id="rId22"/>
    <p:sldId id="274" r:id="rId23"/>
    <p:sldId id="276" r:id="rId24"/>
    <p:sldId id="275" r:id="rId25"/>
    <p:sldId id="277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BD1810-08A6-4BDE-A5CB-3CA6F841AB8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044D696-CE6C-4D1C-ACEE-F31CE23C0E71}">
      <dgm:prSet phldrT="[Text]"/>
      <dgm:spPr/>
      <dgm:t>
        <a:bodyPr/>
        <a:lstStyle/>
        <a:p>
          <a:r>
            <a:rPr lang="en-US" dirty="0" smtClean="0"/>
            <a:t>Mycoherbicides release phytopathogens when sprayed on target plant</a:t>
          </a:r>
          <a:endParaRPr lang="en-US" dirty="0"/>
        </a:p>
      </dgm:t>
    </dgm:pt>
    <dgm:pt modelId="{80378609-0C31-44BC-ADE7-9427791E2463}" type="parTrans" cxnId="{3862B2EF-A1EB-457E-A3D5-1E46AB407BDA}">
      <dgm:prSet/>
      <dgm:spPr/>
      <dgm:t>
        <a:bodyPr/>
        <a:lstStyle/>
        <a:p>
          <a:endParaRPr lang="en-US"/>
        </a:p>
      </dgm:t>
    </dgm:pt>
    <dgm:pt modelId="{7AFF6998-006A-44F6-AA32-7729C4376205}" type="sibTrans" cxnId="{3862B2EF-A1EB-457E-A3D5-1E46AB407BDA}">
      <dgm:prSet/>
      <dgm:spPr/>
      <dgm:t>
        <a:bodyPr/>
        <a:lstStyle/>
        <a:p>
          <a:endParaRPr lang="en-US"/>
        </a:p>
      </dgm:t>
    </dgm:pt>
    <dgm:pt modelId="{781EA493-403F-4E93-8D72-3A7AF452C5C7}">
      <dgm:prSet phldrT="[Text]"/>
      <dgm:spPr/>
      <dgm:t>
        <a:bodyPr/>
        <a:lstStyle/>
        <a:p>
          <a:r>
            <a:rPr lang="en-US" dirty="0" smtClean="0"/>
            <a:t>Phytopathgens release phytotoxins</a:t>
          </a:r>
          <a:endParaRPr lang="en-US" dirty="0"/>
        </a:p>
      </dgm:t>
    </dgm:pt>
    <dgm:pt modelId="{36CAC45D-48EB-4768-83FD-D12882894A69}" type="parTrans" cxnId="{8D9C7F94-F570-4AB2-83C6-FC8B09433792}">
      <dgm:prSet/>
      <dgm:spPr/>
      <dgm:t>
        <a:bodyPr/>
        <a:lstStyle/>
        <a:p>
          <a:endParaRPr lang="en-US"/>
        </a:p>
      </dgm:t>
    </dgm:pt>
    <dgm:pt modelId="{7439279B-9B5A-4465-9044-671E5B39314E}" type="sibTrans" cxnId="{8D9C7F94-F570-4AB2-83C6-FC8B09433792}">
      <dgm:prSet/>
      <dgm:spPr/>
      <dgm:t>
        <a:bodyPr/>
        <a:lstStyle/>
        <a:p>
          <a:endParaRPr lang="en-US"/>
        </a:p>
      </dgm:t>
    </dgm:pt>
    <dgm:pt modelId="{AD445877-0766-44A7-89F2-CFC44CC453C5}">
      <dgm:prSet phldrT="[Text]"/>
      <dgm:spPr/>
      <dgm:t>
        <a:bodyPr/>
        <a:lstStyle/>
        <a:p>
          <a:r>
            <a:rPr lang="en-US" dirty="0" smtClean="0"/>
            <a:t>Phytotoxins kill the target plant up to 5 weeks</a:t>
          </a:r>
          <a:endParaRPr lang="en-US" dirty="0"/>
        </a:p>
      </dgm:t>
    </dgm:pt>
    <dgm:pt modelId="{559B8B39-2B25-4917-A807-BCC38511FF3B}" type="parTrans" cxnId="{57A9E250-C8AD-423B-A11C-B7538606B308}">
      <dgm:prSet/>
      <dgm:spPr/>
      <dgm:t>
        <a:bodyPr/>
        <a:lstStyle/>
        <a:p>
          <a:endParaRPr lang="en-US"/>
        </a:p>
      </dgm:t>
    </dgm:pt>
    <dgm:pt modelId="{F2608F83-7395-4EFB-9363-FE9FC65CD1CA}" type="sibTrans" cxnId="{57A9E250-C8AD-423B-A11C-B7538606B308}">
      <dgm:prSet/>
      <dgm:spPr/>
      <dgm:t>
        <a:bodyPr/>
        <a:lstStyle/>
        <a:p>
          <a:endParaRPr lang="en-US"/>
        </a:p>
      </dgm:t>
    </dgm:pt>
    <dgm:pt modelId="{3C53A89F-28A3-44E2-AB1C-54B8CEC26F08}" type="pres">
      <dgm:prSet presAssocID="{FABD1810-08A6-4BDE-A5CB-3CA6F841AB8A}" presName="CompostProcess" presStyleCnt="0">
        <dgm:presLayoutVars>
          <dgm:dir/>
          <dgm:resizeHandles val="exact"/>
        </dgm:presLayoutVars>
      </dgm:prSet>
      <dgm:spPr/>
    </dgm:pt>
    <dgm:pt modelId="{48AA2CA1-8A3A-4B9A-A976-241D9E0A547E}" type="pres">
      <dgm:prSet presAssocID="{FABD1810-08A6-4BDE-A5CB-3CA6F841AB8A}" presName="arrow" presStyleLbl="bgShp" presStyleIdx="0" presStyleCnt="1"/>
      <dgm:spPr/>
    </dgm:pt>
    <dgm:pt modelId="{58114BEC-D912-46F8-815F-401A2F61584C}" type="pres">
      <dgm:prSet presAssocID="{FABD1810-08A6-4BDE-A5CB-3CA6F841AB8A}" presName="linearProcess" presStyleCnt="0"/>
      <dgm:spPr/>
    </dgm:pt>
    <dgm:pt modelId="{98D33285-6CDD-4986-996C-3D840B1C88A4}" type="pres">
      <dgm:prSet presAssocID="{0044D696-CE6C-4D1C-ACEE-F31CE23C0E7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5CCE0-0D06-4FFE-8843-238516079DEA}" type="pres">
      <dgm:prSet presAssocID="{7AFF6998-006A-44F6-AA32-7729C4376205}" presName="sibTrans" presStyleCnt="0"/>
      <dgm:spPr/>
    </dgm:pt>
    <dgm:pt modelId="{AD7B68D5-0C96-40BF-8664-91889003F667}" type="pres">
      <dgm:prSet presAssocID="{781EA493-403F-4E93-8D72-3A7AF452C5C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48318-472A-4212-BBA0-136DA89E501A}" type="pres">
      <dgm:prSet presAssocID="{7439279B-9B5A-4465-9044-671E5B39314E}" presName="sibTrans" presStyleCnt="0"/>
      <dgm:spPr/>
    </dgm:pt>
    <dgm:pt modelId="{79E8E65B-57DB-454C-9E64-90D4183AE9EA}" type="pres">
      <dgm:prSet presAssocID="{AD445877-0766-44A7-89F2-CFC44CC453C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9D5981-0FB1-4FF7-B2BA-F59CA6CDAC4B}" type="presOf" srcId="{AD445877-0766-44A7-89F2-CFC44CC453C5}" destId="{79E8E65B-57DB-454C-9E64-90D4183AE9EA}" srcOrd="0" destOrd="0" presId="urn:microsoft.com/office/officeart/2005/8/layout/hProcess9"/>
    <dgm:cxn modelId="{43C2E00E-8281-456F-87DD-530B205EF82B}" type="presOf" srcId="{0044D696-CE6C-4D1C-ACEE-F31CE23C0E71}" destId="{98D33285-6CDD-4986-996C-3D840B1C88A4}" srcOrd="0" destOrd="0" presId="urn:microsoft.com/office/officeart/2005/8/layout/hProcess9"/>
    <dgm:cxn modelId="{D06AAC9D-8E70-4BFF-A94A-C2EC2333171E}" type="presOf" srcId="{781EA493-403F-4E93-8D72-3A7AF452C5C7}" destId="{AD7B68D5-0C96-40BF-8664-91889003F667}" srcOrd="0" destOrd="0" presId="urn:microsoft.com/office/officeart/2005/8/layout/hProcess9"/>
    <dgm:cxn modelId="{8D9C7F94-F570-4AB2-83C6-FC8B09433792}" srcId="{FABD1810-08A6-4BDE-A5CB-3CA6F841AB8A}" destId="{781EA493-403F-4E93-8D72-3A7AF452C5C7}" srcOrd="1" destOrd="0" parTransId="{36CAC45D-48EB-4768-83FD-D12882894A69}" sibTransId="{7439279B-9B5A-4465-9044-671E5B39314E}"/>
    <dgm:cxn modelId="{57A9E250-C8AD-423B-A11C-B7538606B308}" srcId="{FABD1810-08A6-4BDE-A5CB-3CA6F841AB8A}" destId="{AD445877-0766-44A7-89F2-CFC44CC453C5}" srcOrd="2" destOrd="0" parTransId="{559B8B39-2B25-4917-A807-BCC38511FF3B}" sibTransId="{F2608F83-7395-4EFB-9363-FE9FC65CD1CA}"/>
    <dgm:cxn modelId="{18C4A5FD-0C7F-428B-B796-5DEB490AEB75}" type="presOf" srcId="{FABD1810-08A6-4BDE-A5CB-3CA6F841AB8A}" destId="{3C53A89F-28A3-44E2-AB1C-54B8CEC26F08}" srcOrd="0" destOrd="0" presId="urn:microsoft.com/office/officeart/2005/8/layout/hProcess9"/>
    <dgm:cxn modelId="{3862B2EF-A1EB-457E-A3D5-1E46AB407BDA}" srcId="{FABD1810-08A6-4BDE-A5CB-3CA6F841AB8A}" destId="{0044D696-CE6C-4D1C-ACEE-F31CE23C0E71}" srcOrd="0" destOrd="0" parTransId="{80378609-0C31-44BC-ADE7-9427791E2463}" sibTransId="{7AFF6998-006A-44F6-AA32-7729C4376205}"/>
    <dgm:cxn modelId="{4ABC509A-A58E-4D9A-980E-318F8143A9EE}" type="presParOf" srcId="{3C53A89F-28A3-44E2-AB1C-54B8CEC26F08}" destId="{48AA2CA1-8A3A-4B9A-A976-241D9E0A547E}" srcOrd="0" destOrd="0" presId="urn:microsoft.com/office/officeart/2005/8/layout/hProcess9"/>
    <dgm:cxn modelId="{CE5F91E3-0312-45D4-AC39-81B7146BEC40}" type="presParOf" srcId="{3C53A89F-28A3-44E2-AB1C-54B8CEC26F08}" destId="{58114BEC-D912-46F8-815F-401A2F61584C}" srcOrd="1" destOrd="0" presId="urn:microsoft.com/office/officeart/2005/8/layout/hProcess9"/>
    <dgm:cxn modelId="{6DCEA373-67AD-473D-87E3-1903028D4261}" type="presParOf" srcId="{58114BEC-D912-46F8-815F-401A2F61584C}" destId="{98D33285-6CDD-4986-996C-3D840B1C88A4}" srcOrd="0" destOrd="0" presId="urn:microsoft.com/office/officeart/2005/8/layout/hProcess9"/>
    <dgm:cxn modelId="{CC55C051-DA48-46E6-9A4D-9440F0F7A299}" type="presParOf" srcId="{58114BEC-D912-46F8-815F-401A2F61584C}" destId="{9175CCE0-0D06-4FFE-8843-238516079DEA}" srcOrd="1" destOrd="0" presId="urn:microsoft.com/office/officeart/2005/8/layout/hProcess9"/>
    <dgm:cxn modelId="{A8A6C0CE-7BF5-4BF3-9135-8EB1655DCB87}" type="presParOf" srcId="{58114BEC-D912-46F8-815F-401A2F61584C}" destId="{AD7B68D5-0C96-40BF-8664-91889003F667}" srcOrd="2" destOrd="0" presId="urn:microsoft.com/office/officeart/2005/8/layout/hProcess9"/>
    <dgm:cxn modelId="{82A3337F-DA73-458C-B4B1-62EC90A826C1}" type="presParOf" srcId="{58114BEC-D912-46F8-815F-401A2F61584C}" destId="{7C848318-472A-4212-BBA0-136DA89E501A}" srcOrd="3" destOrd="0" presId="urn:microsoft.com/office/officeart/2005/8/layout/hProcess9"/>
    <dgm:cxn modelId="{D9AD4F52-F5CA-48D8-9339-B052B0A6E1CB}" type="presParOf" srcId="{58114BEC-D912-46F8-815F-401A2F61584C}" destId="{79E8E65B-57DB-454C-9E64-90D4183AE9E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AFB570-C518-4A2C-A183-E9C84148A66A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74AD4B5-7258-4F2F-8DD5-364B91B05E08}">
      <dgm:prSet phldrT="[Text]"/>
      <dgm:spPr/>
      <dgm:t>
        <a:bodyPr/>
        <a:lstStyle/>
        <a:p>
          <a:r>
            <a:rPr lang="en-US" dirty="0" smtClean="0"/>
            <a:t>Application of mycoherbicide to target plant</a:t>
          </a:r>
          <a:endParaRPr lang="en-US" dirty="0"/>
        </a:p>
      </dgm:t>
    </dgm:pt>
    <dgm:pt modelId="{3B447611-A679-4E92-8AE9-7CB9049CF19D}" type="parTrans" cxnId="{7CD51A04-0ABF-4B7C-864A-8AA22E3592F6}">
      <dgm:prSet/>
      <dgm:spPr/>
      <dgm:t>
        <a:bodyPr/>
        <a:lstStyle/>
        <a:p>
          <a:endParaRPr lang="en-US"/>
        </a:p>
      </dgm:t>
    </dgm:pt>
    <dgm:pt modelId="{C936DF1E-8DC8-4118-8975-56A32ECFD2ED}" type="sibTrans" cxnId="{7CD51A04-0ABF-4B7C-864A-8AA22E3592F6}">
      <dgm:prSet/>
      <dgm:spPr/>
      <dgm:t>
        <a:bodyPr/>
        <a:lstStyle/>
        <a:p>
          <a:endParaRPr lang="en-US" dirty="0"/>
        </a:p>
      </dgm:t>
    </dgm:pt>
    <dgm:pt modelId="{AEF05C61-4B25-43BB-8247-6C064A17C6B5}">
      <dgm:prSet phldrT="[Text]"/>
      <dgm:spPr/>
      <dgm:t>
        <a:bodyPr/>
        <a:lstStyle/>
        <a:p>
          <a:r>
            <a:rPr lang="en-US" dirty="0" smtClean="0"/>
            <a:t>Production of stable and temperature tolerant spores</a:t>
          </a:r>
          <a:endParaRPr lang="en-US" dirty="0"/>
        </a:p>
      </dgm:t>
    </dgm:pt>
    <dgm:pt modelId="{32732B3B-5E90-472D-8ABC-33FC4D6A2B91}" type="parTrans" cxnId="{EE985CC3-A709-4D51-8F06-B30E0DE64D54}">
      <dgm:prSet/>
      <dgm:spPr/>
      <dgm:t>
        <a:bodyPr/>
        <a:lstStyle/>
        <a:p>
          <a:endParaRPr lang="en-US"/>
        </a:p>
      </dgm:t>
    </dgm:pt>
    <dgm:pt modelId="{79350D4E-C0AB-4C35-A3F3-4ACAC4CAEC1B}" type="sibTrans" cxnId="{EE985CC3-A709-4D51-8F06-B30E0DE64D54}">
      <dgm:prSet/>
      <dgm:spPr/>
      <dgm:t>
        <a:bodyPr/>
        <a:lstStyle/>
        <a:p>
          <a:endParaRPr lang="en-US" dirty="0"/>
        </a:p>
      </dgm:t>
    </dgm:pt>
    <dgm:pt modelId="{FC6CD879-D6F3-4B8A-9D2D-8E698B0EA3EA}">
      <dgm:prSet phldrT="[Text]"/>
      <dgm:spPr/>
      <dgm:t>
        <a:bodyPr/>
        <a:lstStyle/>
        <a:p>
          <a:r>
            <a:rPr lang="en-US" dirty="0" smtClean="0"/>
            <a:t>Germination of spores</a:t>
          </a:r>
        </a:p>
      </dgm:t>
    </dgm:pt>
    <dgm:pt modelId="{704684C9-BABC-4B8B-BBE6-FE87B12C5E13}" type="parTrans" cxnId="{6945CFBD-B274-466F-B514-39A2F4D3B3C2}">
      <dgm:prSet/>
      <dgm:spPr/>
      <dgm:t>
        <a:bodyPr/>
        <a:lstStyle/>
        <a:p>
          <a:endParaRPr lang="en-US"/>
        </a:p>
      </dgm:t>
    </dgm:pt>
    <dgm:pt modelId="{A11FA7F3-3347-4B9F-8DEB-5D33238DF852}" type="sibTrans" cxnId="{6945CFBD-B274-466F-B514-39A2F4D3B3C2}">
      <dgm:prSet/>
      <dgm:spPr/>
      <dgm:t>
        <a:bodyPr/>
        <a:lstStyle/>
        <a:p>
          <a:endParaRPr lang="en-US" dirty="0"/>
        </a:p>
      </dgm:t>
    </dgm:pt>
    <dgm:pt modelId="{B51952D8-7DF0-467D-90F9-9AB9F07DD80F}">
      <dgm:prSet phldrT="[Text]"/>
      <dgm:spPr/>
      <dgm:t>
        <a:bodyPr/>
        <a:lstStyle/>
        <a:p>
          <a:r>
            <a:rPr lang="en-US" dirty="0" smtClean="0"/>
            <a:t>Infection spread outwards</a:t>
          </a:r>
        </a:p>
      </dgm:t>
    </dgm:pt>
    <dgm:pt modelId="{6FF439B2-9FBE-4A4B-8F50-E170503619EF}" type="parTrans" cxnId="{B9315880-40A1-421B-90B5-A39E0591EB2F}">
      <dgm:prSet/>
      <dgm:spPr/>
      <dgm:t>
        <a:bodyPr/>
        <a:lstStyle/>
        <a:p>
          <a:endParaRPr lang="en-US"/>
        </a:p>
      </dgm:t>
    </dgm:pt>
    <dgm:pt modelId="{D2265DE0-AB0D-4C55-8C5D-7B62949781D5}" type="sibTrans" cxnId="{B9315880-40A1-421B-90B5-A39E0591EB2F}">
      <dgm:prSet/>
      <dgm:spPr/>
      <dgm:t>
        <a:bodyPr/>
        <a:lstStyle/>
        <a:p>
          <a:endParaRPr lang="en-US"/>
        </a:p>
      </dgm:t>
    </dgm:pt>
    <dgm:pt modelId="{5FFFE8D1-1053-4AA6-B4A5-C0C075AFC992}" type="pres">
      <dgm:prSet presAssocID="{7AAFB570-C518-4A2C-A183-E9C84148A66A}" presName="linearFlow" presStyleCnt="0">
        <dgm:presLayoutVars>
          <dgm:resizeHandles val="exact"/>
        </dgm:presLayoutVars>
      </dgm:prSet>
      <dgm:spPr/>
    </dgm:pt>
    <dgm:pt modelId="{5DA6CB17-304E-4C9C-A3AD-9EC78D3F0E4F}" type="pres">
      <dgm:prSet presAssocID="{A74AD4B5-7258-4F2F-8DD5-364B91B05E0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703F44-3357-461D-B06F-C5FEB3627591}" type="pres">
      <dgm:prSet presAssocID="{C936DF1E-8DC8-4118-8975-56A32ECFD2E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57B654D-6896-40BA-B19B-4B6DD5852599}" type="pres">
      <dgm:prSet presAssocID="{C936DF1E-8DC8-4118-8975-56A32ECFD2E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D9EDA4B-AC73-4979-8974-6A17A67DAEFB}" type="pres">
      <dgm:prSet presAssocID="{AEF05C61-4B25-43BB-8247-6C064A17C6B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69C47-37B5-4B16-8580-5829F9D49147}" type="pres">
      <dgm:prSet presAssocID="{79350D4E-C0AB-4C35-A3F3-4ACAC4CAEC1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6C6A9B5-5A99-4E83-A7CD-036EDDA3C26B}" type="pres">
      <dgm:prSet presAssocID="{79350D4E-C0AB-4C35-A3F3-4ACAC4CAEC1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E7A371C6-B46C-4FFD-8F3E-581FE4DC32AF}" type="pres">
      <dgm:prSet presAssocID="{FC6CD879-D6F3-4B8A-9D2D-8E698B0EA3E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04A6A-9956-412D-9C7C-4F13A5D46F20}" type="pres">
      <dgm:prSet presAssocID="{A11FA7F3-3347-4B9F-8DEB-5D33238DF85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62390803-59CB-4B94-9D1A-461DEB7FFBE3}" type="pres">
      <dgm:prSet presAssocID="{A11FA7F3-3347-4B9F-8DEB-5D33238DF852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579527F2-2115-458C-B688-FE81C11B91F8}" type="pres">
      <dgm:prSet presAssocID="{B51952D8-7DF0-467D-90F9-9AB9F07DD80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5C0A0D-4B93-4BAE-AD9E-43508E84EB68}" type="presOf" srcId="{AEF05C61-4B25-43BB-8247-6C064A17C6B5}" destId="{7D9EDA4B-AC73-4979-8974-6A17A67DAEFB}" srcOrd="0" destOrd="0" presId="urn:microsoft.com/office/officeart/2005/8/layout/process2"/>
    <dgm:cxn modelId="{B9315880-40A1-421B-90B5-A39E0591EB2F}" srcId="{7AAFB570-C518-4A2C-A183-E9C84148A66A}" destId="{B51952D8-7DF0-467D-90F9-9AB9F07DD80F}" srcOrd="3" destOrd="0" parTransId="{6FF439B2-9FBE-4A4B-8F50-E170503619EF}" sibTransId="{D2265DE0-AB0D-4C55-8C5D-7B62949781D5}"/>
    <dgm:cxn modelId="{5A1585AD-E35F-4F7A-A1D0-266A70A53F91}" type="presOf" srcId="{7AAFB570-C518-4A2C-A183-E9C84148A66A}" destId="{5FFFE8D1-1053-4AA6-B4A5-C0C075AFC992}" srcOrd="0" destOrd="0" presId="urn:microsoft.com/office/officeart/2005/8/layout/process2"/>
    <dgm:cxn modelId="{EE985CC3-A709-4D51-8F06-B30E0DE64D54}" srcId="{7AAFB570-C518-4A2C-A183-E9C84148A66A}" destId="{AEF05C61-4B25-43BB-8247-6C064A17C6B5}" srcOrd="1" destOrd="0" parTransId="{32732B3B-5E90-472D-8ABC-33FC4D6A2B91}" sibTransId="{79350D4E-C0AB-4C35-A3F3-4ACAC4CAEC1B}"/>
    <dgm:cxn modelId="{410F8229-C49F-41F2-9E0E-ED03C5F23695}" type="presOf" srcId="{A11FA7F3-3347-4B9F-8DEB-5D33238DF852}" destId="{62390803-59CB-4B94-9D1A-461DEB7FFBE3}" srcOrd="1" destOrd="0" presId="urn:microsoft.com/office/officeart/2005/8/layout/process2"/>
    <dgm:cxn modelId="{E5914A79-5C62-4E40-A647-909DC44DFD76}" type="presOf" srcId="{A74AD4B5-7258-4F2F-8DD5-364B91B05E08}" destId="{5DA6CB17-304E-4C9C-A3AD-9EC78D3F0E4F}" srcOrd="0" destOrd="0" presId="urn:microsoft.com/office/officeart/2005/8/layout/process2"/>
    <dgm:cxn modelId="{FFEE5D84-283B-4227-A3DD-E99284A28D46}" type="presOf" srcId="{C936DF1E-8DC8-4118-8975-56A32ECFD2ED}" destId="{C57B654D-6896-40BA-B19B-4B6DD5852599}" srcOrd="1" destOrd="0" presId="urn:microsoft.com/office/officeart/2005/8/layout/process2"/>
    <dgm:cxn modelId="{CC465121-6D19-45D8-B4B2-AAA6454EA3DB}" type="presOf" srcId="{C936DF1E-8DC8-4118-8975-56A32ECFD2ED}" destId="{6D703F44-3357-461D-B06F-C5FEB3627591}" srcOrd="0" destOrd="0" presId="urn:microsoft.com/office/officeart/2005/8/layout/process2"/>
    <dgm:cxn modelId="{7CD51A04-0ABF-4B7C-864A-8AA22E3592F6}" srcId="{7AAFB570-C518-4A2C-A183-E9C84148A66A}" destId="{A74AD4B5-7258-4F2F-8DD5-364B91B05E08}" srcOrd="0" destOrd="0" parTransId="{3B447611-A679-4E92-8AE9-7CB9049CF19D}" sibTransId="{C936DF1E-8DC8-4118-8975-56A32ECFD2ED}"/>
    <dgm:cxn modelId="{28E5A8F1-D29D-4C7E-8035-7F446F1C3E7B}" type="presOf" srcId="{79350D4E-C0AB-4C35-A3F3-4ACAC4CAEC1B}" destId="{49069C47-37B5-4B16-8580-5829F9D49147}" srcOrd="0" destOrd="0" presId="urn:microsoft.com/office/officeart/2005/8/layout/process2"/>
    <dgm:cxn modelId="{6945CFBD-B274-466F-B514-39A2F4D3B3C2}" srcId="{7AAFB570-C518-4A2C-A183-E9C84148A66A}" destId="{FC6CD879-D6F3-4B8A-9D2D-8E698B0EA3EA}" srcOrd="2" destOrd="0" parTransId="{704684C9-BABC-4B8B-BBE6-FE87B12C5E13}" sibTransId="{A11FA7F3-3347-4B9F-8DEB-5D33238DF852}"/>
    <dgm:cxn modelId="{31AD949F-E434-4C0E-A7FA-04F2D9E35D68}" type="presOf" srcId="{A11FA7F3-3347-4B9F-8DEB-5D33238DF852}" destId="{65E04A6A-9956-412D-9C7C-4F13A5D46F20}" srcOrd="0" destOrd="0" presId="urn:microsoft.com/office/officeart/2005/8/layout/process2"/>
    <dgm:cxn modelId="{4FE232D1-3434-4986-89AB-079C6306CBA4}" type="presOf" srcId="{79350D4E-C0AB-4C35-A3F3-4ACAC4CAEC1B}" destId="{66C6A9B5-5A99-4E83-A7CD-036EDDA3C26B}" srcOrd="1" destOrd="0" presId="urn:microsoft.com/office/officeart/2005/8/layout/process2"/>
    <dgm:cxn modelId="{5E25EE56-AB8B-4952-BB39-E81586DBA03B}" type="presOf" srcId="{FC6CD879-D6F3-4B8A-9D2D-8E698B0EA3EA}" destId="{E7A371C6-B46C-4FFD-8F3E-581FE4DC32AF}" srcOrd="0" destOrd="0" presId="urn:microsoft.com/office/officeart/2005/8/layout/process2"/>
    <dgm:cxn modelId="{43035ABA-41BC-476F-BEE9-A56FC0DC4480}" type="presOf" srcId="{B51952D8-7DF0-467D-90F9-9AB9F07DD80F}" destId="{579527F2-2115-458C-B688-FE81C11B91F8}" srcOrd="0" destOrd="0" presId="urn:microsoft.com/office/officeart/2005/8/layout/process2"/>
    <dgm:cxn modelId="{878F4FF1-BDF1-4ABA-807C-E3F907F60DD7}" type="presParOf" srcId="{5FFFE8D1-1053-4AA6-B4A5-C0C075AFC992}" destId="{5DA6CB17-304E-4C9C-A3AD-9EC78D3F0E4F}" srcOrd="0" destOrd="0" presId="urn:microsoft.com/office/officeart/2005/8/layout/process2"/>
    <dgm:cxn modelId="{198044F7-13A8-4263-8494-BD5E11B643E2}" type="presParOf" srcId="{5FFFE8D1-1053-4AA6-B4A5-C0C075AFC992}" destId="{6D703F44-3357-461D-B06F-C5FEB3627591}" srcOrd="1" destOrd="0" presId="urn:microsoft.com/office/officeart/2005/8/layout/process2"/>
    <dgm:cxn modelId="{447B501F-10C8-4A35-A202-B610C9375E16}" type="presParOf" srcId="{6D703F44-3357-461D-B06F-C5FEB3627591}" destId="{C57B654D-6896-40BA-B19B-4B6DD5852599}" srcOrd="0" destOrd="0" presId="urn:microsoft.com/office/officeart/2005/8/layout/process2"/>
    <dgm:cxn modelId="{DD62AE84-5BF5-45E0-81CD-E3BBE92107D1}" type="presParOf" srcId="{5FFFE8D1-1053-4AA6-B4A5-C0C075AFC992}" destId="{7D9EDA4B-AC73-4979-8974-6A17A67DAEFB}" srcOrd="2" destOrd="0" presId="urn:microsoft.com/office/officeart/2005/8/layout/process2"/>
    <dgm:cxn modelId="{F9A49272-9E09-4225-86F6-4823DF04A3F1}" type="presParOf" srcId="{5FFFE8D1-1053-4AA6-B4A5-C0C075AFC992}" destId="{49069C47-37B5-4B16-8580-5829F9D49147}" srcOrd="3" destOrd="0" presId="urn:microsoft.com/office/officeart/2005/8/layout/process2"/>
    <dgm:cxn modelId="{4C161360-0FE1-4729-8543-99ABDBA75BEE}" type="presParOf" srcId="{49069C47-37B5-4B16-8580-5829F9D49147}" destId="{66C6A9B5-5A99-4E83-A7CD-036EDDA3C26B}" srcOrd="0" destOrd="0" presId="urn:microsoft.com/office/officeart/2005/8/layout/process2"/>
    <dgm:cxn modelId="{7BD8BDDE-291A-4965-9D45-DEC037D1B5EC}" type="presParOf" srcId="{5FFFE8D1-1053-4AA6-B4A5-C0C075AFC992}" destId="{E7A371C6-B46C-4FFD-8F3E-581FE4DC32AF}" srcOrd="4" destOrd="0" presId="urn:microsoft.com/office/officeart/2005/8/layout/process2"/>
    <dgm:cxn modelId="{3FD4E1C8-4B99-44F8-9A74-5A287FA0A337}" type="presParOf" srcId="{5FFFE8D1-1053-4AA6-B4A5-C0C075AFC992}" destId="{65E04A6A-9956-412D-9C7C-4F13A5D46F20}" srcOrd="5" destOrd="0" presId="urn:microsoft.com/office/officeart/2005/8/layout/process2"/>
    <dgm:cxn modelId="{B96BD0E9-F46F-411C-9B2C-219DFC8BAF47}" type="presParOf" srcId="{65E04A6A-9956-412D-9C7C-4F13A5D46F20}" destId="{62390803-59CB-4B94-9D1A-461DEB7FFBE3}" srcOrd="0" destOrd="0" presId="urn:microsoft.com/office/officeart/2005/8/layout/process2"/>
    <dgm:cxn modelId="{A513DE19-5FB2-4875-836D-14A013183194}" type="presParOf" srcId="{5FFFE8D1-1053-4AA6-B4A5-C0C075AFC992}" destId="{579527F2-2115-458C-B688-FE81C11B91F8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F44C55-F8ED-4F28-AF04-F81D1CEC4D13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E5B71DA-899F-454A-909C-5A308F23E184}">
      <dgm:prSet/>
      <dgm:spPr/>
      <dgm:t>
        <a:bodyPr/>
        <a:lstStyle/>
        <a:p>
          <a:pPr rtl="0"/>
          <a:r>
            <a:rPr lang="en-US" dirty="0" smtClean="0"/>
            <a:t>Growth of weeds in a crop compete with the plants in terms of nutrients, water and survival</a:t>
          </a:r>
          <a:endParaRPr lang="en-US" dirty="0"/>
        </a:p>
      </dgm:t>
    </dgm:pt>
    <dgm:pt modelId="{EB19425A-2D6B-4B21-B2EC-64C459DCA9AC}" type="parTrans" cxnId="{8B87AD67-9EAF-4902-BCEA-0B0F487F8A55}">
      <dgm:prSet/>
      <dgm:spPr/>
      <dgm:t>
        <a:bodyPr/>
        <a:lstStyle/>
        <a:p>
          <a:endParaRPr lang="en-US"/>
        </a:p>
      </dgm:t>
    </dgm:pt>
    <dgm:pt modelId="{3D1FCC65-3E7E-4B2A-899F-DE35171F8EC3}" type="sibTrans" cxnId="{8B87AD67-9EAF-4902-BCEA-0B0F487F8A55}">
      <dgm:prSet/>
      <dgm:spPr/>
      <dgm:t>
        <a:bodyPr/>
        <a:lstStyle/>
        <a:p>
          <a:endParaRPr lang="en-US"/>
        </a:p>
      </dgm:t>
    </dgm:pt>
    <dgm:pt modelId="{712C0D9B-DFA0-45F2-9B80-323E552CD93A}">
      <dgm:prSet/>
      <dgm:spPr/>
      <dgm:t>
        <a:bodyPr/>
        <a:lstStyle/>
        <a:p>
          <a:pPr rtl="0"/>
          <a:r>
            <a:rPr lang="en-US" dirty="0" smtClean="0"/>
            <a:t>May result in the loss of grower’s expected yield</a:t>
          </a:r>
          <a:endParaRPr lang="en-US" dirty="0"/>
        </a:p>
      </dgm:t>
    </dgm:pt>
    <dgm:pt modelId="{89BF0EA5-F68D-445C-964B-14DDD46A8296}" type="parTrans" cxnId="{404C45DD-BC64-4630-B9AF-4A81535F0625}">
      <dgm:prSet/>
      <dgm:spPr/>
      <dgm:t>
        <a:bodyPr/>
        <a:lstStyle/>
        <a:p>
          <a:endParaRPr lang="en-US"/>
        </a:p>
      </dgm:t>
    </dgm:pt>
    <dgm:pt modelId="{D5EF6E0F-A972-4279-8D2C-49A63DD079FF}" type="sibTrans" cxnId="{404C45DD-BC64-4630-B9AF-4A81535F0625}">
      <dgm:prSet/>
      <dgm:spPr/>
      <dgm:t>
        <a:bodyPr/>
        <a:lstStyle/>
        <a:p>
          <a:endParaRPr lang="en-US"/>
        </a:p>
      </dgm:t>
    </dgm:pt>
    <dgm:pt modelId="{16861629-6673-4818-A5F8-2EE5901D9472}">
      <dgm:prSet/>
      <dgm:spPr/>
      <dgm:t>
        <a:bodyPr/>
        <a:lstStyle/>
        <a:p>
          <a:pPr rtl="0"/>
          <a:r>
            <a:rPr lang="en-US" dirty="0" smtClean="0"/>
            <a:t>The lost yield results in economic losses</a:t>
          </a:r>
          <a:endParaRPr lang="en-US" dirty="0"/>
        </a:p>
      </dgm:t>
    </dgm:pt>
    <dgm:pt modelId="{2B7D3008-890B-419B-A91E-C78CEFA73265}" type="parTrans" cxnId="{4F0882A8-7487-4492-9E72-E87102E8DF75}">
      <dgm:prSet/>
      <dgm:spPr/>
      <dgm:t>
        <a:bodyPr/>
        <a:lstStyle/>
        <a:p>
          <a:endParaRPr lang="en-US"/>
        </a:p>
      </dgm:t>
    </dgm:pt>
    <dgm:pt modelId="{25CB3CEB-AC67-41C2-BD9E-6025847E412D}" type="sibTrans" cxnId="{4F0882A8-7487-4492-9E72-E87102E8DF75}">
      <dgm:prSet/>
      <dgm:spPr/>
      <dgm:t>
        <a:bodyPr/>
        <a:lstStyle/>
        <a:p>
          <a:endParaRPr lang="en-US"/>
        </a:p>
      </dgm:t>
    </dgm:pt>
    <dgm:pt modelId="{3ABC57C0-551D-41DD-833A-420C335375AB}">
      <dgm:prSet/>
      <dgm:spPr/>
      <dgm:t>
        <a:bodyPr/>
        <a:lstStyle/>
        <a:p>
          <a:pPr rtl="0"/>
          <a:r>
            <a:rPr lang="en-US" dirty="0" smtClean="0"/>
            <a:t>A problem in the agriculture industry</a:t>
          </a:r>
          <a:endParaRPr lang="en-US" dirty="0"/>
        </a:p>
      </dgm:t>
    </dgm:pt>
    <dgm:pt modelId="{ABB30316-97E3-4D24-99A3-5CC5ED665D98}" type="parTrans" cxnId="{1E52E21D-ED25-474F-A4E8-9C5A2E19D037}">
      <dgm:prSet/>
      <dgm:spPr/>
      <dgm:t>
        <a:bodyPr/>
        <a:lstStyle/>
        <a:p>
          <a:endParaRPr lang="en-US"/>
        </a:p>
      </dgm:t>
    </dgm:pt>
    <dgm:pt modelId="{5665B775-F872-4345-8C23-C409FDBA4804}" type="sibTrans" cxnId="{1E52E21D-ED25-474F-A4E8-9C5A2E19D037}">
      <dgm:prSet/>
      <dgm:spPr/>
      <dgm:t>
        <a:bodyPr/>
        <a:lstStyle/>
        <a:p>
          <a:endParaRPr lang="en-US"/>
        </a:p>
      </dgm:t>
    </dgm:pt>
    <dgm:pt modelId="{FD9A2A40-8B44-4041-AF47-76F26A7EE811}" type="pres">
      <dgm:prSet presAssocID="{D3F44C55-F8ED-4F28-AF04-F81D1CEC4D1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B10A359-0AE1-4F61-9FAD-D386C494BE1B}" type="pres">
      <dgm:prSet presAssocID="{2E5B71DA-899F-454A-909C-5A308F23E184}" presName="horFlow" presStyleCnt="0"/>
      <dgm:spPr/>
    </dgm:pt>
    <dgm:pt modelId="{E75B07B8-74FB-4512-978C-31ACA9D5F56A}" type="pres">
      <dgm:prSet presAssocID="{2E5B71DA-899F-454A-909C-5A308F23E184}" presName="bigChev" presStyleLbl="node1" presStyleIdx="0" presStyleCnt="4"/>
      <dgm:spPr/>
      <dgm:t>
        <a:bodyPr/>
        <a:lstStyle/>
        <a:p>
          <a:endParaRPr lang="en-US"/>
        </a:p>
      </dgm:t>
    </dgm:pt>
    <dgm:pt modelId="{5770239A-4B43-4A3D-882E-D9446EE81C04}" type="pres">
      <dgm:prSet presAssocID="{2E5B71DA-899F-454A-909C-5A308F23E184}" presName="vSp" presStyleCnt="0"/>
      <dgm:spPr/>
    </dgm:pt>
    <dgm:pt modelId="{E04612B7-AA25-4CC6-B3E6-2817E266B561}" type="pres">
      <dgm:prSet presAssocID="{712C0D9B-DFA0-45F2-9B80-323E552CD93A}" presName="horFlow" presStyleCnt="0"/>
      <dgm:spPr/>
    </dgm:pt>
    <dgm:pt modelId="{E979E131-C0B4-49C7-AC73-DF96362C49D3}" type="pres">
      <dgm:prSet presAssocID="{712C0D9B-DFA0-45F2-9B80-323E552CD93A}" presName="bigChev" presStyleLbl="node1" presStyleIdx="1" presStyleCnt="4"/>
      <dgm:spPr/>
      <dgm:t>
        <a:bodyPr/>
        <a:lstStyle/>
        <a:p>
          <a:endParaRPr lang="en-US"/>
        </a:p>
      </dgm:t>
    </dgm:pt>
    <dgm:pt modelId="{CE0698ED-2B66-4875-9C67-9857E3C408E0}" type="pres">
      <dgm:prSet presAssocID="{712C0D9B-DFA0-45F2-9B80-323E552CD93A}" presName="vSp" presStyleCnt="0"/>
      <dgm:spPr/>
    </dgm:pt>
    <dgm:pt modelId="{0868E827-D2EF-4EBC-A48E-346B9DD2079F}" type="pres">
      <dgm:prSet presAssocID="{16861629-6673-4818-A5F8-2EE5901D9472}" presName="horFlow" presStyleCnt="0"/>
      <dgm:spPr/>
    </dgm:pt>
    <dgm:pt modelId="{749EFA1E-D7E7-4887-A0DA-564546A699F4}" type="pres">
      <dgm:prSet presAssocID="{16861629-6673-4818-A5F8-2EE5901D9472}" presName="bigChev" presStyleLbl="node1" presStyleIdx="2" presStyleCnt="4"/>
      <dgm:spPr/>
      <dgm:t>
        <a:bodyPr/>
        <a:lstStyle/>
        <a:p>
          <a:endParaRPr lang="en-US"/>
        </a:p>
      </dgm:t>
    </dgm:pt>
    <dgm:pt modelId="{452675AF-D15F-4E64-8C44-EB6A1276EAA0}" type="pres">
      <dgm:prSet presAssocID="{16861629-6673-4818-A5F8-2EE5901D9472}" presName="vSp" presStyleCnt="0"/>
      <dgm:spPr/>
    </dgm:pt>
    <dgm:pt modelId="{447FBADA-4385-4E0F-A9A6-7F543C98E9DD}" type="pres">
      <dgm:prSet presAssocID="{3ABC57C0-551D-41DD-833A-420C335375AB}" presName="horFlow" presStyleCnt="0"/>
      <dgm:spPr/>
    </dgm:pt>
    <dgm:pt modelId="{22D81438-9742-479A-8E21-C6422629BABF}" type="pres">
      <dgm:prSet presAssocID="{3ABC57C0-551D-41DD-833A-420C335375AB}" presName="bigChev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8B87AD67-9EAF-4902-BCEA-0B0F487F8A55}" srcId="{D3F44C55-F8ED-4F28-AF04-F81D1CEC4D13}" destId="{2E5B71DA-899F-454A-909C-5A308F23E184}" srcOrd="0" destOrd="0" parTransId="{EB19425A-2D6B-4B21-B2EC-64C459DCA9AC}" sibTransId="{3D1FCC65-3E7E-4B2A-899F-DE35171F8EC3}"/>
    <dgm:cxn modelId="{404C45DD-BC64-4630-B9AF-4A81535F0625}" srcId="{D3F44C55-F8ED-4F28-AF04-F81D1CEC4D13}" destId="{712C0D9B-DFA0-45F2-9B80-323E552CD93A}" srcOrd="1" destOrd="0" parTransId="{89BF0EA5-F68D-445C-964B-14DDD46A8296}" sibTransId="{D5EF6E0F-A972-4279-8D2C-49A63DD079FF}"/>
    <dgm:cxn modelId="{1E52E21D-ED25-474F-A4E8-9C5A2E19D037}" srcId="{D3F44C55-F8ED-4F28-AF04-F81D1CEC4D13}" destId="{3ABC57C0-551D-41DD-833A-420C335375AB}" srcOrd="3" destOrd="0" parTransId="{ABB30316-97E3-4D24-99A3-5CC5ED665D98}" sibTransId="{5665B775-F872-4345-8C23-C409FDBA4804}"/>
    <dgm:cxn modelId="{05FFB2D8-0225-4A6C-BD8F-EDA59E2CCDE9}" type="presOf" srcId="{16861629-6673-4818-A5F8-2EE5901D9472}" destId="{749EFA1E-D7E7-4887-A0DA-564546A699F4}" srcOrd="0" destOrd="0" presId="urn:microsoft.com/office/officeart/2005/8/layout/lProcess3"/>
    <dgm:cxn modelId="{10CC225D-0616-4D18-B173-9D4247733A34}" type="presOf" srcId="{3ABC57C0-551D-41DD-833A-420C335375AB}" destId="{22D81438-9742-479A-8E21-C6422629BABF}" srcOrd="0" destOrd="0" presId="urn:microsoft.com/office/officeart/2005/8/layout/lProcess3"/>
    <dgm:cxn modelId="{1E569507-92CE-4EEF-A8E8-527590EC31B1}" type="presOf" srcId="{D3F44C55-F8ED-4F28-AF04-F81D1CEC4D13}" destId="{FD9A2A40-8B44-4041-AF47-76F26A7EE811}" srcOrd="0" destOrd="0" presId="urn:microsoft.com/office/officeart/2005/8/layout/lProcess3"/>
    <dgm:cxn modelId="{0ECFBC29-511F-4FF0-9A0D-BB3382D7F860}" type="presOf" srcId="{2E5B71DA-899F-454A-909C-5A308F23E184}" destId="{E75B07B8-74FB-4512-978C-31ACA9D5F56A}" srcOrd="0" destOrd="0" presId="urn:microsoft.com/office/officeart/2005/8/layout/lProcess3"/>
    <dgm:cxn modelId="{2EC7340F-95EB-4500-ACF7-8D60A2AC2991}" type="presOf" srcId="{712C0D9B-DFA0-45F2-9B80-323E552CD93A}" destId="{E979E131-C0B4-49C7-AC73-DF96362C49D3}" srcOrd="0" destOrd="0" presId="urn:microsoft.com/office/officeart/2005/8/layout/lProcess3"/>
    <dgm:cxn modelId="{4F0882A8-7487-4492-9E72-E87102E8DF75}" srcId="{D3F44C55-F8ED-4F28-AF04-F81D1CEC4D13}" destId="{16861629-6673-4818-A5F8-2EE5901D9472}" srcOrd="2" destOrd="0" parTransId="{2B7D3008-890B-419B-A91E-C78CEFA73265}" sibTransId="{25CB3CEB-AC67-41C2-BD9E-6025847E412D}"/>
    <dgm:cxn modelId="{726A1A41-AE26-461A-BC6A-F3EBEC1B20E6}" type="presParOf" srcId="{FD9A2A40-8B44-4041-AF47-76F26A7EE811}" destId="{2B10A359-0AE1-4F61-9FAD-D386C494BE1B}" srcOrd="0" destOrd="0" presId="urn:microsoft.com/office/officeart/2005/8/layout/lProcess3"/>
    <dgm:cxn modelId="{A8F2D022-1844-45C3-AC9A-019E806F0A3B}" type="presParOf" srcId="{2B10A359-0AE1-4F61-9FAD-D386C494BE1B}" destId="{E75B07B8-74FB-4512-978C-31ACA9D5F56A}" srcOrd="0" destOrd="0" presId="urn:microsoft.com/office/officeart/2005/8/layout/lProcess3"/>
    <dgm:cxn modelId="{1B799FF8-110A-4796-BCC3-432D6087D72D}" type="presParOf" srcId="{FD9A2A40-8B44-4041-AF47-76F26A7EE811}" destId="{5770239A-4B43-4A3D-882E-D9446EE81C04}" srcOrd="1" destOrd="0" presId="urn:microsoft.com/office/officeart/2005/8/layout/lProcess3"/>
    <dgm:cxn modelId="{94E3B05F-6A19-4493-8D96-66923604C848}" type="presParOf" srcId="{FD9A2A40-8B44-4041-AF47-76F26A7EE811}" destId="{E04612B7-AA25-4CC6-B3E6-2817E266B561}" srcOrd="2" destOrd="0" presId="urn:microsoft.com/office/officeart/2005/8/layout/lProcess3"/>
    <dgm:cxn modelId="{59FFFB50-E6AB-4C16-A0AD-29BEE8CBD83F}" type="presParOf" srcId="{E04612B7-AA25-4CC6-B3E6-2817E266B561}" destId="{E979E131-C0B4-49C7-AC73-DF96362C49D3}" srcOrd="0" destOrd="0" presId="urn:microsoft.com/office/officeart/2005/8/layout/lProcess3"/>
    <dgm:cxn modelId="{A8746994-4115-44D0-B979-CB5C6FA3B562}" type="presParOf" srcId="{FD9A2A40-8B44-4041-AF47-76F26A7EE811}" destId="{CE0698ED-2B66-4875-9C67-9857E3C408E0}" srcOrd="3" destOrd="0" presId="urn:microsoft.com/office/officeart/2005/8/layout/lProcess3"/>
    <dgm:cxn modelId="{3C903D14-CA95-4FEB-97D9-9DBEF23D79BF}" type="presParOf" srcId="{FD9A2A40-8B44-4041-AF47-76F26A7EE811}" destId="{0868E827-D2EF-4EBC-A48E-346B9DD2079F}" srcOrd="4" destOrd="0" presId="urn:microsoft.com/office/officeart/2005/8/layout/lProcess3"/>
    <dgm:cxn modelId="{51F4A3A3-562F-4E03-826A-602E5649D065}" type="presParOf" srcId="{0868E827-D2EF-4EBC-A48E-346B9DD2079F}" destId="{749EFA1E-D7E7-4887-A0DA-564546A699F4}" srcOrd="0" destOrd="0" presId="urn:microsoft.com/office/officeart/2005/8/layout/lProcess3"/>
    <dgm:cxn modelId="{5424E3B0-1A82-4A55-AC76-2938F10FA4AD}" type="presParOf" srcId="{FD9A2A40-8B44-4041-AF47-76F26A7EE811}" destId="{452675AF-D15F-4E64-8C44-EB6A1276EAA0}" srcOrd="5" destOrd="0" presId="urn:microsoft.com/office/officeart/2005/8/layout/lProcess3"/>
    <dgm:cxn modelId="{490B4C0B-8866-4CEC-9A87-15E6B110F667}" type="presParOf" srcId="{FD9A2A40-8B44-4041-AF47-76F26A7EE811}" destId="{447FBADA-4385-4E0F-A9A6-7F543C98E9DD}" srcOrd="6" destOrd="0" presId="urn:microsoft.com/office/officeart/2005/8/layout/lProcess3"/>
    <dgm:cxn modelId="{A543449C-4193-46AF-AAED-3C5331FC6679}" type="presParOf" srcId="{447FBADA-4385-4E0F-A9A6-7F543C98E9DD}" destId="{22D81438-9742-479A-8E21-C6422629BAB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9CC7-91C5-4B12-AEC4-E89944510A70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00659C-CD0F-406C-9018-CDEE8FA14A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9CC7-91C5-4B12-AEC4-E89944510A70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659C-CD0F-406C-9018-CDEE8FA14A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9CC7-91C5-4B12-AEC4-E89944510A70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659C-CD0F-406C-9018-CDEE8FA14A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9CC7-91C5-4B12-AEC4-E89944510A70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00659C-CD0F-406C-9018-CDEE8FA14A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9CC7-91C5-4B12-AEC4-E89944510A70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659C-CD0F-406C-9018-CDEE8FA14A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9CC7-91C5-4B12-AEC4-E89944510A70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659C-CD0F-406C-9018-CDEE8FA14A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9CC7-91C5-4B12-AEC4-E89944510A70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900659C-CD0F-406C-9018-CDEE8FA14A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9CC7-91C5-4B12-AEC4-E89944510A70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659C-CD0F-406C-9018-CDEE8FA14A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9CC7-91C5-4B12-AEC4-E89944510A70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659C-CD0F-406C-9018-CDEE8FA14A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9CC7-91C5-4B12-AEC4-E89944510A70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659C-CD0F-406C-9018-CDEE8FA14A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9CC7-91C5-4B12-AEC4-E89944510A70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659C-CD0F-406C-9018-CDEE8FA14A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B09CC7-91C5-4B12-AEC4-E89944510A70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00659C-CD0F-406C-9018-CDEE8FA14A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828800"/>
            <a:ext cx="6172200" cy="1600200"/>
          </a:xfrm>
        </p:spPr>
        <p:txBody>
          <a:bodyPr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  <a:latin typeface="Bradley Hand ITC" pitchFamily="66" charset="0"/>
              </a:rPr>
              <a:t>MYCOHERBICIDES</a:t>
            </a:r>
            <a:endParaRPr lang="en-US" sz="5400" b="1" dirty="0">
              <a:solidFill>
                <a:schemeClr val="accent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Spore production/physical infection</a:t>
            </a:r>
          </a:p>
          <a:p>
            <a:pPr algn="ctr">
              <a:buNone/>
            </a:pPr>
            <a:r>
              <a:rPr lang="en-US" b="1" dirty="0" smtClean="0"/>
              <a:t>	</a:t>
            </a:r>
            <a:r>
              <a:rPr lang="en-US" dirty="0" smtClean="0"/>
              <a:t>(Batron, 2004)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2209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81600" y="4419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GERM TUBE to infect upper layers of leaf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5410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Appressoria is created</a:t>
            </a:r>
            <a:endParaRPr lang="en-US" dirty="0"/>
          </a:p>
        </p:txBody>
      </p:sp>
      <p:cxnSp>
        <p:nvCxnSpPr>
          <p:cNvPr id="12" name="Straight Arrow Connector 11"/>
          <p:cNvCxnSpPr>
            <a:endCxn id="9" idx="1"/>
          </p:cNvCxnSpPr>
          <p:nvPr/>
        </p:nvCxnSpPr>
        <p:spPr>
          <a:xfrm flipV="1">
            <a:off x="5029200" y="4742766"/>
            <a:ext cx="152400" cy="134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324600" y="5029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447800"/>
            <a:ext cx="6172200" cy="2286000"/>
          </a:xfrm>
        </p:spPr>
        <p:txBody>
          <a:bodyPr/>
          <a:lstStyle/>
          <a:p>
            <a:r>
              <a:rPr lang="en-US" dirty="0" smtClean="0"/>
              <a:t>PURPOSE OF MYCOHERBICIDES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6172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 rot="20340673">
            <a:off x="5572396" y="3613804"/>
            <a:ext cx="2558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SOLUTION?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Bioherbicides can constitute an alternative  to mechanical methods &amp; chemical herbicides</a:t>
            </a:r>
          </a:p>
          <a:p>
            <a:r>
              <a:rPr lang="en-US" dirty="0" smtClean="0"/>
              <a:t>Mycoherbicide is created with the fungi as its active ingredient</a:t>
            </a:r>
          </a:p>
          <a:p>
            <a:r>
              <a:rPr lang="en-US" dirty="0" smtClean="0"/>
              <a:t>The MYCOHERBICIDE inhibit the weed growth without harming the crop or the living organisms surrounding it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MYCOHERBICIDES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Host specific &amp; will reside on the soil or weed host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Don’t disturb other plants or living organisms present there 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Long lasting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Survive in soil for extending period of time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Cause disease in succeeding crops of target plant sp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Help to mitigate the adverse effects of chemical herbicides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Such as, ground and water contamination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Non-target effects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Development of herbicide resistance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contd….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Cheaper alternative to expensive mechanical controls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Used to control illicit drug crops</a:t>
            </a:r>
          </a:p>
          <a:p>
            <a:r>
              <a:rPr lang="en-US" i="1" dirty="0" smtClean="0"/>
              <a:t>Fusarium oxysporum </a:t>
            </a:r>
            <a:r>
              <a:rPr lang="en-US" dirty="0" smtClean="0"/>
              <a:t>&amp; </a:t>
            </a:r>
            <a:r>
              <a:rPr lang="en-US" i="1" dirty="0" smtClean="0"/>
              <a:t>Crivellia papveracea </a:t>
            </a:r>
            <a:r>
              <a:rPr lang="en-US" dirty="0" smtClean="0"/>
              <a:t>controls coca, cannabis, opium etc.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pPr>
              <a:buNone/>
            </a:pPr>
            <a:r>
              <a:rPr lang="en-US" i="1" dirty="0" smtClean="0"/>
              <a:t>	Coca		      Cannabis	         Opium</a:t>
            </a:r>
            <a:endParaRPr lang="en-US" i="1" dirty="0"/>
          </a:p>
        </p:txBody>
      </p:sp>
      <p:pic>
        <p:nvPicPr>
          <p:cNvPr id="4" name="Picture 3" descr="Coca plant see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810000"/>
            <a:ext cx="2514600" cy="1676400"/>
          </a:xfrm>
          <a:prstGeom prst="rect">
            <a:avLst/>
          </a:prstGeom>
        </p:spPr>
      </p:pic>
      <p:pic>
        <p:nvPicPr>
          <p:cNvPr id="5" name="Picture 4" descr="cannab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3733800"/>
            <a:ext cx="2619375" cy="1743075"/>
          </a:xfrm>
          <a:prstGeom prst="rect">
            <a:avLst/>
          </a:prstGeom>
        </p:spPr>
      </p:pic>
      <p:pic>
        <p:nvPicPr>
          <p:cNvPr id="6" name="Picture 5" descr="opiu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36576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Anti-herb capacity is generally less than that of a chemical herbicide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Success rate is dependent up on environmental conditions &amp; are host specific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foliar biocontrol agents some factors influencing plant infection are: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Temperature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Free moisture/dew period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Protection against UV irradiation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Necessary to include: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Good market potential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Ease of production &amp; application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Adequate product stability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Sufficient shelf life during transportation &amp; storage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038600"/>
            <a:ext cx="6172200" cy="2343150"/>
          </a:xfrm>
        </p:spPr>
        <p:txBody>
          <a:bodyPr/>
          <a:lstStyle/>
          <a:p>
            <a:pPr algn="ctr"/>
            <a:r>
              <a:rPr lang="en-US" dirty="0" smtClean="0"/>
              <a:t>“Mycoherbicidal potential of </a:t>
            </a:r>
            <a:r>
              <a:rPr lang="en-US" i="1" dirty="0" smtClean="0"/>
              <a:t>Alternaria alternata </a:t>
            </a:r>
            <a:r>
              <a:rPr lang="en-US" dirty="0" smtClean="0"/>
              <a:t>ITCC4896 for the control of </a:t>
            </a:r>
            <a:r>
              <a:rPr lang="en-US" i="1" dirty="0" smtClean="0"/>
              <a:t>Parthenium hysterophorus”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981200"/>
            <a:ext cx="61722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CASE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467600" cy="61691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i="1" dirty="0" smtClean="0"/>
              <a:t>Parthenium hysterophorus</a:t>
            </a:r>
          </a:p>
          <a:p>
            <a:r>
              <a:rPr lang="en-US" dirty="0" smtClean="0"/>
              <a:t>Ragweed Parthenium; Carrot weed; Congress grass; White tops</a:t>
            </a:r>
          </a:p>
          <a:p>
            <a:r>
              <a:rPr lang="en-US" dirty="0" smtClean="0"/>
              <a:t>Accidently introduced in India in 1950s</a:t>
            </a:r>
          </a:p>
          <a:p>
            <a:r>
              <a:rPr lang="en-US" dirty="0" smtClean="0"/>
              <a:t>Among worst top 10 weeds of the world (Holm </a:t>
            </a:r>
            <a:r>
              <a:rPr lang="en-US" i="1" dirty="0" smtClean="0"/>
              <a:t>et. Al. </a:t>
            </a:r>
            <a:r>
              <a:rPr lang="en-US" dirty="0" smtClean="0"/>
              <a:t>1977)</a:t>
            </a:r>
          </a:p>
          <a:p>
            <a:r>
              <a:rPr lang="en-US" dirty="0" smtClean="0"/>
              <a:t>Hazard to livestock &amp; humans</a:t>
            </a:r>
          </a:p>
          <a:p>
            <a:r>
              <a:rPr lang="en-US" dirty="0" smtClean="0"/>
              <a:t>Responsible for allergic rhinitis, </a:t>
            </a:r>
          </a:p>
          <a:p>
            <a:pPr>
              <a:buNone/>
            </a:pPr>
            <a:r>
              <a:rPr lang="en-US" dirty="0" smtClean="0"/>
              <a:t>   nasobronchial allergies etc. in </a:t>
            </a:r>
          </a:p>
          <a:p>
            <a:pPr>
              <a:buNone/>
            </a:pPr>
            <a:r>
              <a:rPr lang="en-US" dirty="0" smtClean="0"/>
              <a:t>   humans eventually leading to </a:t>
            </a:r>
          </a:p>
          <a:p>
            <a:pPr>
              <a:buNone/>
            </a:pPr>
            <a:r>
              <a:rPr lang="en-US" dirty="0" smtClean="0"/>
              <a:t>   deaths</a:t>
            </a:r>
          </a:p>
          <a:p>
            <a:r>
              <a:rPr lang="en-US" dirty="0" smtClean="0"/>
              <a:t>Become resistant to chemical</a:t>
            </a:r>
          </a:p>
          <a:p>
            <a:pPr>
              <a:buNone/>
            </a:pPr>
            <a:r>
              <a:rPr lang="en-US" dirty="0" smtClean="0"/>
              <a:t>    pesticides like Trifluralin, </a:t>
            </a:r>
          </a:p>
          <a:p>
            <a:pPr>
              <a:buNone/>
            </a:pPr>
            <a:r>
              <a:rPr lang="en-US" dirty="0" smtClean="0"/>
              <a:t>    Atrazine 2,4-D etc.  </a:t>
            </a:r>
          </a:p>
        </p:txBody>
      </p:sp>
      <p:pic>
        <p:nvPicPr>
          <p:cNvPr id="4" name="Picture 3" descr="parthen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2667000"/>
            <a:ext cx="31242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MYCO-HERBICIDE</a:t>
            </a:r>
          </a:p>
          <a:p>
            <a:pPr algn="ctr">
              <a:buNone/>
            </a:pPr>
            <a:endParaRPr lang="en-US" sz="5400" dirty="0" smtClean="0"/>
          </a:p>
          <a:p>
            <a:r>
              <a:rPr lang="en-US" sz="2000" dirty="0" smtClean="0"/>
              <a:t> From Greek, Mukes		Any weed killing pesticide</a:t>
            </a:r>
          </a:p>
          <a:p>
            <a:pPr>
              <a:buNone/>
            </a:pPr>
            <a:r>
              <a:rPr lang="en-US" sz="2000" dirty="0" smtClean="0"/>
              <a:t>					 - Can be synthetic  OR</a:t>
            </a:r>
          </a:p>
          <a:p>
            <a:r>
              <a:rPr lang="en-US" sz="2000" dirty="0" smtClean="0"/>
              <a:t>Meaning ‘Fungus’</a:t>
            </a:r>
            <a:r>
              <a:rPr lang="en-US" sz="1800" dirty="0" smtClean="0"/>
              <a:t> 		 - Derived from some biological</a:t>
            </a:r>
          </a:p>
          <a:p>
            <a:pPr lvl="8"/>
            <a:r>
              <a:rPr lang="en-US" sz="800" dirty="0" smtClean="0"/>
              <a:t> 		        </a:t>
            </a:r>
            <a:r>
              <a:rPr lang="en-US" sz="2000" dirty="0" smtClean="0">
                <a:solidFill>
                  <a:schemeClr val="tx1"/>
                </a:solidFill>
              </a:rPr>
              <a:t>source</a:t>
            </a:r>
          </a:p>
          <a:p>
            <a:pPr algn="ctr">
              <a:buNone/>
            </a:pPr>
            <a:r>
              <a:rPr lang="en-US" sz="1800" dirty="0" smtClean="0"/>
              <a:t>				        </a:t>
            </a:r>
          </a:p>
          <a:p>
            <a:pPr algn="ctr">
              <a:buNone/>
            </a:pPr>
            <a:endParaRPr lang="en-US" sz="5400" dirty="0" smtClean="0"/>
          </a:p>
        </p:txBody>
      </p:sp>
      <p:sp>
        <p:nvSpPr>
          <p:cNvPr id="4" name="Right Brace 3"/>
          <p:cNvSpPr/>
          <p:nvPr/>
        </p:nvSpPr>
        <p:spPr>
          <a:xfrm rot="5400000">
            <a:off x="1657350" y="1771650"/>
            <a:ext cx="647700" cy="2133600"/>
          </a:xfrm>
          <a:prstGeom prst="rightBrace">
            <a:avLst>
              <a:gd name="adj1" fmla="val 1267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5086350" y="857250"/>
            <a:ext cx="647700" cy="3962400"/>
          </a:xfrm>
          <a:prstGeom prst="rightBrace">
            <a:avLst>
              <a:gd name="adj1" fmla="val 1267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i="1" dirty="0" smtClean="0"/>
              <a:t>A. alternata </a:t>
            </a:r>
            <a:r>
              <a:rPr lang="en-US" dirty="0" smtClean="0"/>
              <a:t> mycoherbicidal potential was observed</a:t>
            </a:r>
          </a:p>
          <a:p>
            <a:pPr>
              <a:buFont typeface="Courier New" pitchFamily="49" charset="0"/>
              <a:buChar char="o"/>
            </a:pPr>
            <a:r>
              <a:rPr lang="en-US" i="1" dirty="0" smtClean="0"/>
              <a:t>in vitro Detached leaf bioassay</a:t>
            </a:r>
          </a:p>
          <a:p>
            <a:pPr>
              <a:buFont typeface="Courier New" pitchFamily="49" charset="0"/>
              <a:buChar char="o"/>
            </a:pPr>
            <a:r>
              <a:rPr lang="en-US" i="1" dirty="0" smtClean="0"/>
              <a:t>In vivo </a:t>
            </a:r>
            <a:r>
              <a:rPr lang="en-US" dirty="0" smtClean="0"/>
              <a:t>whole plant bioassay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INOCULUM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4 spore conc.                                              Were tested</a:t>
            </a:r>
          </a:p>
          <a:p>
            <a:r>
              <a:rPr lang="en-US" i="1" dirty="0" smtClean="0"/>
              <a:t>A. alternata</a:t>
            </a:r>
            <a:r>
              <a:rPr lang="en-US" dirty="0" smtClean="0"/>
              <a:t> was grown on PDA (26±2º C) for 7 days</a:t>
            </a:r>
          </a:p>
          <a:p>
            <a:r>
              <a:rPr lang="en-US" dirty="0" smtClean="0"/>
              <a:t>Conidia was harvested by flooding the petri dishes with sterile distilled water</a:t>
            </a:r>
          </a:p>
          <a:p>
            <a:r>
              <a:rPr lang="en-US" dirty="0" smtClean="0"/>
              <a:t>The conidial suspension was filtered to remove mycelial bits</a:t>
            </a:r>
          </a:p>
          <a:p>
            <a:r>
              <a:rPr lang="en-US" dirty="0" smtClean="0"/>
              <a:t>Resulted suspension was centrifuged (8000 rpm for 10mins)</a:t>
            </a:r>
          </a:p>
          <a:p>
            <a:r>
              <a:rPr lang="en-US" dirty="0" smtClean="0"/>
              <a:t>Resulted pellet was resuspended using SDW &amp; different conidial conc. Were prepared</a:t>
            </a:r>
            <a:endParaRPr lang="en-US" dirty="0"/>
          </a:p>
        </p:txBody>
      </p:sp>
      <p:pic>
        <p:nvPicPr>
          <p:cNvPr id="4" name="Picture 3" descr="spor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752600"/>
            <a:ext cx="3718652" cy="276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Detached leaf bioassay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Leaves were excised from shoots at preflowering stage</a:t>
            </a:r>
          </a:p>
          <a:p>
            <a:r>
              <a:rPr lang="en-US" dirty="0" smtClean="0"/>
              <a:t>9 replicates comprising of 3 leaves each were tested</a:t>
            </a:r>
          </a:p>
          <a:p>
            <a:r>
              <a:rPr lang="en-US" dirty="0" smtClean="0"/>
              <a:t>Fungal inoculum was sprayed evenly</a:t>
            </a:r>
          </a:p>
          <a:p>
            <a:r>
              <a:rPr lang="en-US" dirty="0" smtClean="0"/>
              <a:t>3 replicates (3 leaves each) served as control(received only SDW)</a:t>
            </a:r>
          </a:p>
          <a:p>
            <a:r>
              <a:rPr lang="en-US" dirty="0" smtClean="0"/>
              <a:t>All treatments were kept in a growth chamber (26±2º C; 75±15 %) relative humidity and 15 h illumination period) for one week</a:t>
            </a:r>
          </a:p>
          <a:p>
            <a:r>
              <a:rPr lang="en-US" dirty="0" smtClean="0"/>
              <a:t>Leaves were rated for disease severity every 12 h on a 5-point scale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Concentration of  1x10^6 spores/mL was found to be most effective</a:t>
            </a:r>
          </a:p>
          <a:p>
            <a:r>
              <a:rPr lang="en-US" dirty="0" smtClean="0"/>
              <a:t>Caused 89.2 % of average leaf damage</a:t>
            </a:r>
          </a:p>
          <a:p>
            <a:r>
              <a:rPr lang="en-US" dirty="0" smtClean="0"/>
              <a:t>Therefore used for whole plant bioassay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PLANT BIOASSAY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4-6 week old plants having 4-8 leaves were grown in pots in a growth chamber with illumination of 12 h daily for a week</a:t>
            </a:r>
          </a:p>
          <a:p>
            <a:r>
              <a:rPr lang="en-US" dirty="0" smtClean="0"/>
              <a:t>Sprayed with fungal inoculum of a spore conc. Of 1x10-6 spores/mL</a:t>
            </a:r>
          </a:p>
          <a:p>
            <a:r>
              <a:rPr lang="en-US" dirty="0" smtClean="0"/>
              <a:t>Experimental set had 10 replicates</a:t>
            </a:r>
          </a:p>
          <a:p>
            <a:r>
              <a:rPr lang="en-US" dirty="0" smtClean="0"/>
              <a:t>The control set received only SDW</a:t>
            </a:r>
          </a:p>
          <a:p>
            <a:r>
              <a:rPr lang="en-US" dirty="0" smtClean="0"/>
              <a:t>Covered with plastic bags and  kept in controlled conditions</a:t>
            </a:r>
          </a:p>
          <a:p>
            <a:r>
              <a:rPr lang="en-US" dirty="0" smtClean="0"/>
              <a:t>Plants were observed daily for disease severity until all plants were dead</a:t>
            </a:r>
          </a:p>
          <a:p>
            <a:r>
              <a:rPr lang="en-US" dirty="0" smtClean="0"/>
              <a:t>The experiment was repeated thrice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Onset of disease after 24 h of treatment</a:t>
            </a:r>
          </a:p>
          <a:p>
            <a:r>
              <a:rPr lang="en-US" dirty="0" smtClean="0"/>
              <a:t>Complete death after 7 days</a:t>
            </a:r>
          </a:p>
          <a:p>
            <a:r>
              <a:rPr lang="en-US" dirty="0" smtClean="0"/>
              <a:t>50% damage of weed was recorded on 4</a:t>
            </a:r>
            <a:r>
              <a:rPr lang="en-US" baseline="30000" dirty="0" smtClean="0"/>
              <a:t>th</a:t>
            </a:r>
            <a:r>
              <a:rPr lang="en-US" dirty="0" smtClean="0"/>
              <a:t> day</a:t>
            </a:r>
          </a:p>
          <a:p>
            <a:r>
              <a:rPr lang="en-US" dirty="0" smtClean="0"/>
              <a:t>60% mortality was observed in detached leaf bioassay on 4</a:t>
            </a:r>
            <a:r>
              <a:rPr lang="en-US" baseline="30000" dirty="0" smtClean="0"/>
              <a:t>th</a:t>
            </a:r>
            <a:r>
              <a:rPr lang="en-US" dirty="0" smtClean="0"/>
              <a:t>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y Ques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4534"/>
            <a:ext cx="9144000" cy="66689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BIOHERBICIDES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Biologically based control agent for weed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Consists of any naturally occurring PATHOGEN</a:t>
            </a:r>
          </a:p>
          <a:p>
            <a:endParaRPr lang="en-US" dirty="0" smtClean="0"/>
          </a:p>
          <a:p>
            <a:r>
              <a:rPr lang="en-US" dirty="0" smtClean="0"/>
              <a:t>Is indigenous in a population of target plant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of fungal pathogens as controlling agent for weeds….</a:t>
            </a:r>
            <a:r>
              <a:rPr lang="en-US" b="1" dirty="0" smtClean="0"/>
              <a:t>MYCOHERBICIDES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066800"/>
            <a:ext cx="7315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Fungi which can be used as </a:t>
            </a:r>
            <a:r>
              <a:rPr lang="en-US" sz="3200" dirty="0" err="1"/>
              <a:t>Mycoherbicide</a:t>
            </a:r>
            <a:r>
              <a:rPr lang="en-US" sz="3200" dirty="0"/>
              <a:t> usually </a:t>
            </a:r>
            <a:r>
              <a:rPr lang="en-US" sz="3200" dirty="0" smtClean="0"/>
              <a:t>are:</a:t>
            </a:r>
          </a:p>
          <a:p>
            <a:endParaRPr lang="en-US" sz="3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Obligate parasite</a:t>
            </a:r>
          </a:p>
          <a:p>
            <a:endParaRPr lang="en-US" sz="3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/>
              <a:t>Native to the </a:t>
            </a:r>
            <a:r>
              <a:rPr lang="en-US" sz="3200" dirty="0" smtClean="0"/>
              <a:t>area</a:t>
            </a:r>
          </a:p>
          <a:p>
            <a:endParaRPr lang="en-US" sz="3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/>
              <a:t>Host specific</a:t>
            </a:r>
          </a:p>
        </p:txBody>
      </p:sp>
    </p:spTree>
    <p:extLst>
      <p:ext uri="{BB962C8B-B14F-4D97-AF65-F5344CB8AC3E}">
        <p14:creationId xmlns:p14="http://schemas.microsoft.com/office/powerpoint/2010/main" val="2682213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66678"/>
            <a:ext cx="7696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r>
              <a:rPr lang="en-US" sz="2800" dirty="0" err="1" smtClean="0"/>
              <a:t>Mycoherbicide</a:t>
            </a:r>
            <a:r>
              <a:rPr lang="en-US" sz="2800" dirty="0" smtClean="0"/>
              <a:t> </a:t>
            </a:r>
            <a:r>
              <a:rPr lang="en-US" sz="2800" dirty="0"/>
              <a:t>should </a:t>
            </a:r>
            <a:r>
              <a:rPr lang="en-US" sz="2800" dirty="0" smtClean="0"/>
              <a:t>be</a:t>
            </a:r>
          </a:p>
          <a:p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Low in cost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/>
              <a:t>Culturable</a:t>
            </a:r>
            <a:r>
              <a:rPr lang="en-US" sz="2800" dirty="0"/>
              <a:t> in artificial media.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Capable of abundant spore production.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Stable in storage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Genetically stable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Effective under field condition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Tolerant to variation in Temperature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Compatible with other chemical cultural practices.</a:t>
            </a:r>
          </a:p>
        </p:txBody>
      </p:sp>
    </p:spTree>
    <p:extLst>
      <p:ext uri="{BB962C8B-B14F-4D97-AF65-F5344CB8AC3E}">
        <p14:creationId xmlns:p14="http://schemas.microsoft.com/office/powerpoint/2010/main" val="59369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MYCOHERBICIDES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attempt was done in Hawaii in 1940 and was unsuccessful</a:t>
            </a:r>
          </a:p>
          <a:p>
            <a:r>
              <a:rPr lang="en-US" dirty="0" smtClean="0"/>
              <a:t>Used </a:t>
            </a:r>
            <a:r>
              <a:rPr lang="en-US" i="1" dirty="0" smtClean="0"/>
              <a:t>Fusarium oxysporum </a:t>
            </a:r>
            <a:r>
              <a:rPr lang="en-US" dirty="0" smtClean="0"/>
              <a:t>to control white form of Pricky pear (</a:t>
            </a:r>
            <a:r>
              <a:rPr lang="en-US" i="1" dirty="0" smtClean="0"/>
              <a:t>Opuntia megacantha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Successful experiment was done in US in 1960s</a:t>
            </a:r>
          </a:p>
          <a:p>
            <a:r>
              <a:rPr lang="en-US" dirty="0" smtClean="0"/>
              <a:t>Used </a:t>
            </a:r>
            <a:r>
              <a:rPr lang="en-US" i="1" dirty="0" smtClean="0"/>
              <a:t>Acremonium diospyri </a:t>
            </a:r>
            <a:r>
              <a:rPr lang="en-US" dirty="0" smtClean="0"/>
              <a:t>to control weedy persimmon (</a:t>
            </a:r>
            <a:r>
              <a:rPr lang="en-US" i="1" dirty="0" smtClean="0"/>
              <a:t>Diospyros virginiana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DeVine, </a:t>
            </a:r>
            <a:r>
              <a:rPr lang="en-US" dirty="0" smtClean="0"/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first mycoherbicide to be registered in 1981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In US by U.S environmental protection agency (EPA)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Composed of </a:t>
            </a:r>
            <a:r>
              <a:rPr lang="en-US" i="1" dirty="0" smtClean="0"/>
              <a:t>Phytophthora palmivora</a:t>
            </a:r>
            <a:r>
              <a:rPr lang="en-US" dirty="0" smtClean="0"/>
              <a:t> strain MWV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543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/>
              <a:t>Was developed by researchers in 1960s &amp; 1970s to control Milkweed vine/ </a:t>
            </a:r>
            <a:r>
              <a:rPr lang="en-US" sz="2400" dirty="0" err="1"/>
              <a:t>stranglervine</a:t>
            </a:r>
            <a:r>
              <a:rPr lang="en-US" sz="2400" dirty="0"/>
              <a:t> (</a:t>
            </a:r>
            <a:r>
              <a:rPr lang="en-US" sz="2400" i="1" dirty="0" err="1"/>
              <a:t>Morrenia</a:t>
            </a:r>
            <a:r>
              <a:rPr lang="en-US" sz="2400" i="1" dirty="0"/>
              <a:t> </a:t>
            </a:r>
            <a:r>
              <a:rPr lang="en-US" sz="2400" i="1" dirty="0" err="1"/>
              <a:t>odorata</a:t>
            </a:r>
            <a:r>
              <a:rPr lang="en-US" sz="2400" dirty="0"/>
              <a:t>)… citrus groves</a:t>
            </a:r>
          </a:p>
          <a:p>
            <a:pPr algn="just"/>
            <a:endParaRPr lang="en-US" sz="2400" dirty="0" smtClean="0"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err="1" smtClean="0">
                <a:cs typeface="Times New Roman" pitchFamily="18" charset="0"/>
              </a:rPr>
              <a:t>Collego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 err="1">
                <a:cs typeface="Times New Roman" pitchFamily="18" charset="0"/>
              </a:rPr>
              <a:t>Colletotrichum</a:t>
            </a:r>
            <a:r>
              <a:rPr lang="en-US" sz="2400" i="1" dirty="0">
                <a:cs typeface="Times New Roman" pitchFamily="18" charset="0"/>
              </a:rPr>
              <a:t> </a:t>
            </a:r>
            <a:r>
              <a:rPr lang="en-US" sz="2400" i="1" dirty="0" err="1">
                <a:cs typeface="Times New Roman" pitchFamily="18" charset="0"/>
              </a:rPr>
              <a:t>gloeosporioides</a:t>
            </a:r>
            <a:r>
              <a:rPr lang="en-US" sz="2400" i="1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f.sp</a:t>
            </a:r>
            <a:r>
              <a:rPr lang="en-US" sz="2400" i="1" dirty="0">
                <a:cs typeface="Times New Roman" pitchFamily="18" charset="0"/>
              </a:rPr>
              <a:t>. </a:t>
            </a:r>
            <a:r>
              <a:rPr lang="en-US" sz="2400" i="1" dirty="0" err="1">
                <a:cs typeface="Times New Roman" pitchFamily="18" charset="0"/>
              </a:rPr>
              <a:t>aeschynomene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Ecogen</a:t>
            </a:r>
            <a:r>
              <a:rPr lang="en-US" sz="2400" dirty="0">
                <a:cs typeface="Times New Roman" pitchFamily="18" charset="0"/>
              </a:rPr>
              <a:t>, University of </a:t>
            </a:r>
            <a:r>
              <a:rPr lang="en-US" sz="2400" dirty="0" smtClean="0">
                <a:cs typeface="Times New Roman" pitchFamily="18" charset="0"/>
              </a:rPr>
              <a:t>Arkansas.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Anthracnose on northern </a:t>
            </a:r>
            <a:r>
              <a:rPr lang="en-US" sz="2400" dirty="0" err="1">
                <a:cs typeface="Times New Roman" pitchFamily="18" charset="0"/>
              </a:rPr>
              <a:t>jointvetch</a:t>
            </a:r>
            <a:r>
              <a:rPr lang="en-US" sz="2400" dirty="0">
                <a:cs typeface="Times New Roman" pitchFamily="18" charset="0"/>
              </a:rPr>
              <a:t>, a leguminous weed in rice and </a:t>
            </a:r>
            <a:r>
              <a:rPr lang="en-US" sz="2400" dirty="0" smtClean="0">
                <a:cs typeface="Times New Roman" pitchFamily="18" charset="0"/>
              </a:rPr>
              <a:t>soybeans</a:t>
            </a: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Ø"/>
            </a:pPr>
            <a:endParaRPr lang="en-US" sz="2400" dirty="0"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Wet able powder applied with conventional herbicide </a:t>
            </a:r>
            <a:r>
              <a:rPr lang="en-US" sz="2400" dirty="0" smtClean="0">
                <a:cs typeface="Times New Roman" pitchFamily="18" charset="0"/>
              </a:rPr>
              <a:t>sprayers</a:t>
            </a: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Ø"/>
            </a:pPr>
            <a:endParaRPr lang="en-US" sz="2400" dirty="0"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English pea and </a:t>
            </a:r>
            <a:r>
              <a:rPr lang="en-US" sz="2400" dirty="0" err="1">
                <a:cs typeface="Times New Roman" pitchFamily="18" charset="0"/>
              </a:rPr>
              <a:t>broadbean</a:t>
            </a:r>
            <a:r>
              <a:rPr lang="en-US" sz="2400" dirty="0">
                <a:cs typeface="Times New Roman" pitchFamily="18" charset="0"/>
              </a:rPr>
              <a:t> are susceptible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756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mycoherbicides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Spore germination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Phytotoxins release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 algn="ctr">
              <a:buNone/>
            </a:pPr>
            <a:r>
              <a:rPr lang="en-US" b="1" dirty="0" smtClean="0"/>
              <a:t>PHYTOTOXINS RELEASE</a:t>
            </a:r>
          </a:p>
          <a:p>
            <a:pPr marL="457200" indent="-457200" algn="ctr">
              <a:buNone/>
            </a:pPr>
            <a:r>
              <a:rPr lang="en-US" dirty="0" smtClean="0"/>
              <a:t>(Misra, 2005)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 algn="ctr">
              <a:buNone/>
            </a:pPr>
            <a:endParaRPr lang="en-US" b="1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1600200" y="3810000"/>
          <a:ext cx="5715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753</TotalTime>
  <Words>893</Words>
  <Application>Microsoft Office PowerPoint</Application>
  <PresentationFormat>On-screen Show (4:3)</PresentationFormat>
  <Paragraphs>165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Trek</vt:lpstr>
      <vt:lpstr>MYCOHERBICIDES</vt:lpstr>
      <vt:lpstr>PowerPoint Presentation</vt:lpstr>
      <vt:lpstr>BIOHERBICIDES</vt:lpstr>
      <vt:lpstr>PowerPoint Presentation</vt:lpstr>
      <vt:lpstr>PowerPoint Presentation</vt:lpstr>
      <vt:lpstr>HISTORY OF MYCOHERBICIDES</vt:lpstr>
      <vt:lpstr>Contd…</vt:lpstr>
      <vt:lpstr>PowerPoint Presentation</vt:lpstr>
      <vt:lpstr>How mycoherbicides work?</vt:lpstr>
      <vt:lpstr>PowerPoint Presentation</vt:lpstr>
      <vt:lpstr>PURPOSE OF MYCOHERBICIDES</vt:lpstr>
      <vt:lpstr>PowerPoint Presentation</vt:lpstr>
      <vt:lpstr>PowerPoint Presentation</vt:lpstr>
      <vt:lpstr>SCOPE OF MYCOHERBICIDES</vt:lpstr>
      <vt:lpstr>     contd….</vt:lpstr>
      <vt:lpstr>CHALLENGES</vt:lpstr>
      <vt:lpstr>Contd….</vt:lpstr>
      <vt:lpstr>CASE STUDY</vt:lpstr>
      <vt:lpstr>PowerPoint Presentation</vt:lpstr>
      <vt:lpstr>PowerPoint Presentation</vt:lpstr>
      <vt:lpstr>INOCULUM PREPARATION</vt:lpstr>
      <vt:lpstr>Detached leaf bioassay</vt:lpstr>
      <vt:lpstr>Resuts</vt:lpstr>
      <vt:lpstr>WHOLE PLANT BIOASSAY</vt:lpstr>
      <vt:lpstr>Results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MYCOHERBICIDES</dc:title>
  <dc:creator>tehzeeb</dc:creator>
  <cp:lastModifiedBy>Admin</cp:lastModifiedBy>
  <cp:revision>51</cp:revision>
  <dcterms:created xsi:type="dcterms:W3CDTF">2014-04-15T15:21:02Z</dcterms:created>
  <dcterms:modified xsi:type="dcterms:W3CDTF">2020-05-14T10:47:57Z</dcterms:modified>
</cp:coreProperties>
</file>