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4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FC3A06-A378-40F3-B1F4-CE24D165E602}" v="21" dt="2020-02-23T07:58:47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39BFA5-0F2A-4899-AB38-ABFE8CE9E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1A6FE1-3DB3-418D-8226-FA1289C63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CC3FEB-E193-4F32-A7AE-272606CB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EE495A-C1A5-4703-8051-03A9D971E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00504F-DCB5-47B1-8167-A5E1D0BB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36BB7F-CC11-41E1-BAD9-25EA1C9A8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B29FCA-D9B5-4A2C-ADB2-A34F15635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CEE49F-11C0-4398-BC1B-703EFA16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15F5AA-51B6-45AA-A026-55C3832D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587B60-E207-4B37-9844-9A50CCC0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1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EAC52A-DA97-45D2-A49B-A3B08DDB1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23F702-1DC3-4666-B836-197AD0289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2A04C-C98E-43B2-B153-1A7988FDC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FB5340-B990-41F0-ABD3-0152A110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6A6BE4-2A25-416B-8DF0-59D6247F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5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3A467-DDEC-48DA-A4DB-404C322E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036AD1-1BCF-4A63-9F04-0B5CA0585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2BB704-924B-421F-ADF3-70AB01CE4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CB5EE3-B07F-46FF-B150-05BE096A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861AA3-FA44-4C19-8509-1B263A21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7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2F5E91-55C5-4B35-85E4-73BA4ADC8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00B822-6AF1-4F60-B1B5-93B39C323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E94095-B166-4E6D-98D9-954DBAAF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43E4F8-C1BD-46EC-9C24-EA73ECF1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E36C89-17DB-4D5E-90C1-60EA981C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4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8E2FDF-4D6A-4803-BCCA-D5A0598B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344E3D-6B91-4A3E-98F9-12B175BD6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C4DFA2-172D-41F0-884A-52B4E1B1C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7CD657-60B5-46D2-96C0-CA2B0DC0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C6849F-EB0B-4CB7-9ECC-A7B879AC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A33627-5D11-4879-A01B-735CDE93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75E916-1893-4E7E-928D-DCF66802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8BCBD9-2B41-4868-8270-4675724D8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55D120-3E95-462C-9203-F19E07AFB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D316F7-DD2D-4D14-8DA3-0D12350EB7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BD63CC-E201-4770-940D-8A8CA0F82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4A5D668-7BEF-4C2E-8685-71BA54E6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1B61266-6670-4436-B5AC-AD430883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F45F9C4-7268-4ECC-8909-6A9A08C0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79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DF16A-3C03-4AF9-A3F3-3BE5D561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E2198E-FCE2-43EA-8BB7-6E0930D2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FD0BAC-BCDD-40DC-9BFD-483DA95EA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99AB20-9392-41A2-8CFD-F7EF4A48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3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A59178-12FC-4BE7-B561-5B85BA69A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8E64050-8CB3-4923-BF74-2D522E24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9B7495-B66F-4C41-A4F0-0B3AF1F7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0D140-2D9B-459B-B2FD-4BA33AE2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CFED32-DB3A-4599-8C80-07505A7AF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4C55FF-0894-4E68-B2AD-8AED595CA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4EF1F4-FD00-4740-96BE-DFD11403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16D1DA-5CD0-4AE5-838F-23E5DC3E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21C0C8-D449-40B3-BC0C-A2BBA4502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5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B4B7BF-FFE3-4222-BDC0-88EA3B6C5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1CB405-9D10-44F8-9B93-4D56BEEF8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D19668-5573-48AB-B10F-430530AD1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F5083-609C-40F3-A20D-856CA7CB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75D2F8-71DF-4097-AF29-415011D1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3558E1-858B-415A-9C97-8FA63D52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7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58DF88-83B5-459D-BB7F-400C76172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A6053F-E04A-4A40-8085-6E78B2C72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A11686-2A8F-495C-BEEE-9E3CF2631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24C78-4005-4EAA-B007-6B1310B7A592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0D4DA-2E4C-4540-8E5D-0FD3FE9A6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4FA02A-379C-4F53-B374-9E1792F16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36950-80D0-423E-B8CA-899A3FF5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8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19C21-E023-42CB-943D-89A9C357E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08406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Anthropology with reference to Ethnobotany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3B060B-312A-4109-BE57-50A5805165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Anthropology: study of human biological and physical characteristics and their evaluation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deals with man made activities in environment. </a:t>
            </a:r>
          </a:p>
        </p:txBody>
      </p:sp>
      <p:pic>
        <p:nvPicPr>
          <p:cNvPr id="5" name="anthro slide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6FF28-DE20-4B1B-B7E5-D0292543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Reliability of field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0CEB37-AFE0-4B93-9590-E13BD8F2D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field study of an area to gather information try to;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large population size.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data in replicates and compile it.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cultural filters (variations in culture) to get general information.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form of data will obtained at end.</a:t>
            </a:r>
          </a:p>
        </p:txBody>
      </p:sp>
      <p:pic>
        <p:nvPicPr>
          <p:cNvPr id="4" name="anthro slide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4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28E5E-129D-4D2C-AE5D-F51F75BB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Participant observation and Keeping a field diary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E022FF-2F44-4AE4-96A1-A00FF2E19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thorough observational plan.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a field book to not down new things that were not present in observational plan.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 to note down all necessary information.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 the local practices of plant in different medicinal remedies.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nthro slide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031C5-F74D-4D11-921F-B628A218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Open ended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19C59-F28D-4518-B6C5-15120E6B7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Semi-structured interview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no boundaries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Thorough data collection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division according to days and area to min. error.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Refine the data.</a:t>
            </a:r>
          </a:p>
          <a:p>
            <a:pPr marL="0" indent="0"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nthro slide 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C5AC7-5F48-4209-A8C5-D9354F10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Searching of ethnobotanical information from folklore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422379-2221-4FAD-8C79-AF468F37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Folklore/ folktales/ folksongs are the source of data.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information can be gathered.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is based on local or vernacular names of plant.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it is difficult to identify the scientific name and position of plant in such cases. </a:t>
            </a:r>
          </a:p>
        </p:txBody>
      </p:sp>
      <p:pic>
        <p:nvPicPr>
          <p:cNvPr id="4" name="anthro slide 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6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B9D99F-7A2C-4668-B0B8-60F4D75C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Surveys and Analytical tools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42DAE2-B1CD-47D8-A459-5078D4167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Survey: A visit to area, or to watch a documentary or video of area before study.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tools: numerical values are added to data through these tools.</a:t>
            </a:r>
          </a:p>
          <a:p>
            <a:pPr lvl="2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Questionnaire</a:t>
            </a:r>
          </a:p>
          <a:p>
            <a:pPr lvl="2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Anova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Range test)</a:t>
            </a:r>
          </a:p>
          <a:p>
            <a:pPr lvl="2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 level(0.25 or 0.5) and probability are set with definite parameters. </a:t>
            </a:r>
          </a:p>
        </p:txBody>
      </p:sp>
      <p:pic>
        <p:nvPicPr>
          <p:cNvPr id="4" name="anthro slide 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5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05F1F-ACCD-4A08-9107-12B8FE9B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Preference ranking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5C7FD0-422A-4FF8-AC48-E30775F32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693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 no. to data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different categories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 the study work in which you are interested </a:t>
            </a:r>
          </a:p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type of data collection is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single dimension only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and easy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complexity.  </a:t>
            </a:r>
          </a:p>
        </p:txBody>
      </p:sp>
      <p:pic>
        <p:nvPicPr>
          <p:cNvPr id="4" name="anthro slide 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3BE5F-DFFD-4FB8-9A45-CFD195A79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Direct matrix ranking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79C5C9-6373-4830-994B-74333F156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Matrices are formed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characters can be studied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multiple dimensions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 is allotted to species based on their characteristics and preference use.</a:t>
            </a:r>
          </a:p>
        </p:txBody>
      </p:sp>
      <p:pic>
        <p:nvPicPr>
          <p:cNvPr id="4" name="anthro slide 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820B92-0BB5-4EC5-9E86-553AD025D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Comparison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8BB3A-374B-49D7-BB66-6F894BDCFD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comparison: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of two items are study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judge which is preferable or has a certain level of some property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 disease based or food based studies are made.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51BAED-D3EA-4759-8A83-64E22A8B4B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Triadic comparison: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set of characteristics are studied at a time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establishes inter-relationships between three objects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nthro slide 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C51F3C-9156-4D03-A1D5-E610DC774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Pile Sorting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6F7302-550A-4A0A-A868-664534546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Inline items or make layers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data in form of piles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different set of them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Recognize different plants or specific elements of study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relations are studied.</a:t>
            </a:r>
          </a:p>
        </p:txBody>
      </p:sp>
      <p:pic>
        <p:nvPicPr>
          <p:cNvPr id="4" name="anthro slide 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1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0A1EB4-147B-463C-8018-D7F23D5A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87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0A2E41-582C-4275-B628-47E3B57E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87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“give and take” relation between human and their environment. 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plants are widely used by human for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Medicinal  purposes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Shelter and other factors.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nthro slide ,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3754B-1A8C-4696-801A-AF089945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Anthropology in relation to Ethnobotany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C15FD8-AE24-4798-AEFC-7D09FD3D9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Ethnobotany is usually defined as the anthropological approach to botany.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subjects deal with interactions among plants and humans.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anthropological studies with refence to ethnobotany can be studied by:</a:t>
            </a:r>
          </a:p>
        </p:txBody>
      </p:sp>
      <p:pic>
        <p:nvPicPr>
          <p:cNvPr id="4" name="anthro slide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4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0493B-E7C4-4952-A36A-7AC95305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Interviewing the Counter-parts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D02387-4DD5-40AA-8B73-CA9F14F2B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Interview: asking the local people about their believes and common uses of plant.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interview can be of two type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Semi-structured</a:t>
            </a:r>
          </a:p>
        </p:txBody>
      </p:sp>
      <p:pic>
        <p:nvPicPr>
          <p:cNvPr id="4" name="anthro slide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CEE777-9C0B-4D16-A93A-45B886B1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interview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E417A3-3D9A-4225-9F1B-A482985E2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 Interview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1CD9FF-550B-4C75-ADCD-C5AFD955E8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Thorough study is done.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aspects of study are clear.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Definite plan of question is made in a systematic manner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are categorized according to educational level, age, gender, etc.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known as “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interview”.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768194-FD1B-4707-89DA-E1C9D2A6D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Semi-Structured Interview</a:t>
            </a: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542EE1-6BFD-45B4-8ECC-FAB9C553A02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thorough study.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 type of questionnaire is prepared.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systematic arrangement.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aspects can be neglected.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called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“on the spot interview”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anthro slide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659A004-0A02-48D2-8623-9B077CF1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Talking to local people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C8289BC9-C997-4B1F-882C-4DB7F400E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 with the locals of the area of study to get information about work.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can be done by two means: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Questionnaire: a complete set of planned questions.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Interview: it can be structured or semi-structured.</a:t>
            </a:r>
          </a:p>
        </p:txBody>
      </p:sp>
      <p:pic>
        <p:nvPicPr>
          <p:cNvPr id="2" name="anthro slide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7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F0C11D9F-F2ED-4EAC-AD84-A4D8924D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Selecting the local counterparts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EFF9995-E462-40EF-A91F-946CEC69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criteria could be used for this purpose as grouping of people on the basis of their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Age, place of birth, gender			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Religions (to which they belong)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Migration from other regions (due to marriage, work etc.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Marriage relation and age at marriage</a:t>
            </a:r>
          </a:p>
        </p:txBody>
      </p:sp>
      <p:pic>
        <p:nvPicPr>
          <p:cNvPr id="2" name="anthro slide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D76B6-7543-4BE1-803D-453A18A7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EA7137-0D5A-4CC1-AB0A-A4C1F4709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of children (the lifestyle and the use of herbs during illness or to treat any disease could be asked)</a:t>
            </a:r>
            <a:endParaRPr lang="en-US" sz="3600" dirty="0"/>
          </a:p>
          <a:p>
            <a:r>
              <a:rPr lang="en-US" sz="3600" dirty="0"/>
              <a:t>No. of people in house</a:t>
            </a:r>
          </a:p>
          <a:p>
            <a:r>
              <a:rPr lang="en-US" sz="3600" dirty="0"/>
              <a:t>No. of generation in household</a:t>
            </a:r>
          </a:p>
          <a:p>
            <a:r>
              <a:rPr lang="en-US" sz="3600" dirty="0"/>
              <a:t>Literacy</a:t>
            </a:r>
          </a:p>
          <a:p>
            <a:r>
              <a:rPr lang="en-US" sz="3600" dirty="0"/>
              <a:t>Educational sources</a:t>
            </a:r>
          </a:p>
          <a:p>
            <a:r>
              <a:rPr lang="en-US" sz="3600" dirty="0"/>
              <a:t>Language ability and its level</a:t>
            </a:r>
          </a:p>
          <a:p>
            <a:r>
              <a:rPr lang="en-US" sz="3600" dirty="0"/>
              <a:t>Map of house (whether it has garden, livestock etc.) </a:t>
            </a:r>
          </a:p>
        </p:txBody>
      </p:sp>
      <p:pic>
        <p:nvPicPr>
          <p:cNvPr id="4" name="anthro slide 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164E2-0BBB-4C13-BD2D-6386BEE58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Establishing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 rapport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BFEB46-BF9E-47DA-8A2C-D44F02F76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Rappor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t: a close and harmonious relationship in which the people or groups concerned understand each other's feelings or ideas and communicate well.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speaking to anyone think about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non-verbal behavior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its impact on people.</a:t>
            </a:r>
          </a:p>
        </p:txBody>
      </p:sp>
      <p:pic>
        <p:nvPicPr>
          <p:cNvPr id="4" name="anthro slide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3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774</Words>
  <Application>Microsoft Office PowerPoint</Application>
  <PresentationFormat>Custom</PresentationFormat>
  <Paragraphs>112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Anthropology with reference to Ethnobotany</vt:lpstr>
      <vt:lpstr>Human activities</vt:lpstr>
      <vt:lpstr>Anthropology in relation to Ethnobotany</vt:lpstr>
      <vt:lpstr>1. Interviewing the Counter-parts</vt:lpstr>
      <vt:lpstr>Types of interview</vt:lpstr>
      <vt:lpstr>i: Talking to local people</vt:lpstr>
      <vt:lpstr>2: Selecting the local counterparts</vt:lpstr>
      <vt:lpstr>PowerPoint Presentation</vt:lpstr>
      <vt:lpstr>3. Establishing a rapport</vt:lpstr>
      <vt:lpstr>4. Reliability of field data</vt:lpstr>
      <vt:lpstr>5. Participant observation and Keeping a field diary</vt:lpstr>
      <vt:lpstr>6. Open ended conversation</vt:lpstr>
      <vt:lpstr>7. Searching of ethnobotanical information from folklore</vt:lpstr>
      <vt:lpstr> 8. Surveys and Analytical tools</vt:lpstr>
      <vt:lpstr>9. Preference ranking</vt:lpstr>
      <vt:lpstr>10. Direct matrix ranking</vt:lpstr>
      <vt:lpstr>11. Comparison </vt:lpstr>
      <vt:lpstr>12. Pile Sorting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Anthropology with reference to Ethnobotany</dc:title>
  <dc:creator>Tahira Zaheer</dc:creator>
  <cp:lastModifiedBy>User</cp:lastModifiedBy>
  <cp:revision>10</cp:revision>
  <dcterms:created xsi:type="dcterms:W3CDTF">2020-02-22T13:33:19Z</dcterms:created>
  <dcterms:modified xsi:type="dcterms:W3CDTF">2020-05-04T07:02:07Z</dcterms:modified>
</cp:coreProperties>
</file>