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9" r:id="rId1"/>
  </p:sldMasterIdLst>
  <p:sldIdLst>
    <p:sldId id="280" r:id="rId2"/>
    <p:sldId id="281" r:id="rId3"/>
    <p:sldId id="282" r:id="rId4"/>
    <p:sldId id="283" r:id="rId5"/>
    <p:sldId id="284" r:id="rId6"/>
    <p:sldId id="285" r:id="rId7"/>
    <p:sldId id="286" r:id="rId8"/>
    <p:sldId id="287" r:id="rId9"/>
    <p:sldId id="288" r:id="rId10"/>
    <p:sldId id="289" r:id="rId11"/>
    <p:sldId id="290" r:id="rId12"/>
    <p:sldId id="291" r:id="rId13"/>
    <p:sldId id="292" r:id="rId14"/>
    <p:sldId id="293" r:id="rId15"/>
    <p:sldId id="294" r:id="rId16"/>
    <p:sldId id="256" r:id="rId17"/>
    <p:sldId id="257" r:id="rId18"/>
    <p:sldId id="258" r:id="rId19"/>
    <p:sldId id="259" r:id="rId20"/>
    <p:sldId id="297" r:id="rId21"/>
    <p:sldId id="260" r:id="rId22"/>
    <p:sldId id="261" r:id="rId23"/>
    <p:sldId id="262" r:id="rId24"/>
    <p:sldId id="263" r:id="rId25"/>
    <p:sldId id="264" r:id="rId26"/>
    <p:sldId id="265" r:id="rId27"/>
    <p:sldId id="295" r:id="rId28"/>
    <p:sldId id="296"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1" d="100"/>
          <a:sy n="71" d="100"/>
        </p:scale>
        <p:origin x="618"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1F1CB9B-46D2-489C-B9FA-9AE985EE5483}" type="doc">
      <dgm:prSet loTypeId="urn:microsoft.com/office/officeart/2005/8/layout/vList2" loCatId="list" qsTypeId="urn:microsoft.com/office/officeart/2005/8/quickstyle/3d7" qsCatId="3D" csTypeId="urn:microsoft.com/office/officeart/2005/8/colors/accent1_2" csCatId="accent1" phldr="1"/>
      <dgm:spPr/>
      <dgm:t>
        <a:bodyPr/>
        <a:lstStyle/>
        <a:p>
          <a:endParaRPr lang="en-US"/>
        </a:p>
      </dgm:t>
    </dgm:pt>
    <dgm:pt modelId="{C78D1DDC-582A-4FE2-A313-5DD88E869352}">
      <dgm:prSet/>
      <dgm:spPr>
        <a:solidFill>
          <a:schemeClr val="accent1">
            <a:hueOff val="0"/>
            <a:satOff val="0"/>
            <a:lumOff val="0"/>
          </a:schemeClr>
        </a:solidFill>
        <a:ln>
          <a:noFill/>
        </a:ln>
      </dgm:spPr>
      <dgm:t>
        <a:bodyPr/>
        <a:lstStyle/>
        <a:p>
          <a:pPr rtl="0"/>
          <a:r>
            <a:rPr lang="en-GB" b="1" baseline="0" dirty="0" smtClean="0"/>
            <a:t>Atmosphere-composition &amp; cycles </a:t>
          </a:r>
          <a:endParaRPr lang="en-US" b="1" dirty="0"/>
        </a:p>
      </dgm:t>
    </dgm:pt>
    <dgm:pt modelId="{60DADCF8-5A08-4086-97BD-729BF02EBD63}" type="parTrans" cxnId="{DE6F02B8-290D-4A40-8E96-EEDD3A539E4B}">
      <dgm:prSet/>
      <dgm:spPr/>
      <dgm:t>
        <a:bodyPr/>
        <a:lstStyle/>
        <a:p>
          <a:endParaRPr lang="en-US"/>
        </a:p>
      </dgm:t>
    </dgm:pt>
    <dgm:pt modelId="{49365C7C-4B7E-416B-A875-20C698D9F7A5}" type="sibTrans" cxnId="{DE6F02B8-290D-4A40-8E96-EEDD3A539E4B}">
      <dgm:prSet/>
      <dgm:spPr/>
      <dgm:t>
        <a:bodyPr/>
        <a:lstStyle/>
        <a:p>
          <a:endParaRPr lang="en-US"/>
        </a:p>
      </dgm:t>
    </dgm:pt>
    <dgm:pt modelId="{720718DE-21D9-4EDA-9ED9-6B25552155CC}" type="pres">
      <dgm:prSet presAssocID="{81F1CB9B-46D2-489C-B9FA-9AE985EE5483}" presName="linear" presStyleCnt="0">
        <dgm:presLayoutVars>
          <dgm:animLvl val="lvl"/>
          <dgm:resizeHandles val="exact"/>
        </dgm:presLayoutVars>
      </dgm:prSet>
      <dgm:spPr/>
      <dgm:t>
        <a:bodyPr/>
        <a:lstStyle/>
        <a:p>
          <a:endParaRPr lang="en-US"/>
        </a:p>
      </dgm:t>
    </dgm:pt>
    <dgm:pt modelId="{1AAD9358-40CE-403E-AA5D-3040386FB2A3}" type="pres">
      <dgm:prSet presAssocID="{C78D1DDC-582A-4FE2-A313-5DD88E869352}" presName="parentText" presStyleLbl="node1" presStyleIdx="0" presStyleCnt="1">
        <dgm:presLayoutVars>
          <dgm:chMax val="0"/>
          <dgm:bulletEnabled val="1"/>
        </dgm:presLayoutVars>
      </dgm:prSet>
      <dgm:spPr/>
      <dgm:t>
        <a:bodyPr/>
        <a:lstStyle/>
        <a:p>
          <a:endParaRPr lang="en-US"/>
        </a:p>
      </dgm:t>
    </dgm:pt>
  </dgm:ptLst>
  <dgm:cxnLst>
    <dgm:cxn modelId="{F654B966-857A-4A94-9312-E56A8EAFDFB9}" type="presOf" srcId="{C78D1DDC-582A-4FE2-A313-5DD88E869352}" destId="{1AAD9358-40CE-403E-AA5D-3040386FB2A3}" srcOrd="0" destOrd="0" presId="urn:microsoft.com/office/officeart/2005/8/layout/vList2"/>
    <dgm:cxn modelId="{0F732CD6-F206-4244-B8F3-DB3CC721414E}" type="presOf" srcId="{81F1CB9B-46D2-489C-B9FA-9AE985EE5483}" destId="{720718DE-21D9-4EDA-9ED9-6B25552155CC}" srcOrd="0" destOrd="0" presId="urn:microsoft.com/office/officeart/2005/8/layout/vList2"/>
    <dgm:cxn modelId="{DE6F02B8-290D-4A40-8E96-EEDD3A539E4B}" srcId="{81F1CB9B-46D2-489C-B9FA-9AE985EE5483}" destId="{C78D1DDC-582A-4FE2-A313-5DD88E869352}" srcOrd="0" destOrd="0" parTransId="{60DADCF8-5A08-4086-97BD-729BF02EBD63}" sibTransId="{49365C7C-4B7E-416B-A875-20C698D9F7A5}"/>
    <dgm:cxn modelId="{2B758199-27A6-4531-8EC0-F3ADEFD746F0}" type="presParOf" srcId="{720718DE-21D9-4EDA-9ED9-6B25552155CC}" destId="{1AAD9358-40CE-403E-AA5D-3040386FB2A3}" srcOrd="0" destOrd="0" presId="urn:microsoft.com/office/officeart/2005/8/layout/vList2"/>
  </dgm:cxnLst>
  <dgm:bg/>
  <dgm:whole>
    <a:ln>
      <a:solidFill>
        <a:schemeClr val="accent1">
          <a:lumMod val="75000"/>
        </a:schemeClr>
      </a:solidFill>
    </a:ln>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483F89B9-700F-455B-B610-06F7A102272D}" type="doc">
      <dgm:prSet loTypeId="urn:microsoft.com/office/officeart/2005/8/layout/list1" loCatId="list" qsTypeId="urn:microsoft.com/office/officeart/2005/8/quickstyle/3d1" qsCatId="3D" csTypeId="urn:microsoft.com/office/officeart/2005/8/colors/accent1_2" csCatId="accent1"/>
      <dgm:spPr/>
      <dgm:t>
        <a:bodyPr/>
        <a:lstStyle/>
        <a:p>
          <a:endParaRPr lang="en-US"/>
        </a:p>
      </dgm:t>
    </dgm:pt>
    <dgm:pt modelId="{23123284-CF3C-49CF-AB98-8AA17FEE8C3A}">
      <dgm:prSet/>
      <dgm:spPr/>
      <dgm:t>
        <a:bodyPr/>
        <a:lstStyle/>
        <a:p>
          <a:pPr rtl="0"/>
          <a:r>
            <a:rPr lang="en-GB" baseline="0" dirty="0"/>
            <a:t>The Exosphere </a:t>
          </a:r>
          <a:endParaRPr lang="en-US" dirty="0"/>
        </a:p>
      </dgm:t>
    </dgm:pt>
    <dgm:pt modelId="{D4B43174-D5B1-4A68-8CB6-C65D9C28D74D}" type="parTrans" cxnId="{22DFE7E6-EA3D-4F86-A05A-B43DEB18E6D4}">
      <dgm:prSet/>
      <dgm:spPr/>
      <dgm:t>
        <a:bodyPr/>
        <a:lstStyle/>
        <a:p>
          <a:endParaRPr lang="en-US"/>
        </a:p>
      </dgm:t>
    </dgm:pt>
    <dgm:pt modelId="{E14BD470-EF0E-4907-8F94-4E704B3146DE}" type="sibTrans" cxnId="{22DFE7E6-EA3D-4F86-A05A-B43DEB18E6D4}">
      <dgm:prSet/>
      <dgm:spPr/>
      <dgm:t>
        <a:bodyPr/>
        <a:lstStyle/>
        <a:p>
          <a:endParaRPr lang="en-US"/>
        </a:p>
      </dgm:t>
    </dgm:pt>
    <dgm:pt modelId="{1D137072-14C9-48EC-A906-520F93063EF1}" type="pres">
      <dgm:prSet presAssocID="{483F89B9-700F-455B-B610-06F7A102272D}" presName="linear" presStyleCnt="0">
        <dgm:presLayoutVars>
          <dgm:dir/>
          <dgm:animLvl val="lvl"/>
          <dgm:resizeHandles val="exact"/>
        </dgm:presLayoutVars>
      </dgm:prSet>
      <dgm:spPr/>
      <dgm:t>
        <a:bodyPr/>
        <a:lstStyle/>
        <a:p>
          <a:endParaRPr lang="en-US"/>
        </a:p>
      </dgm:t>
    </dgm:pt>
    <dgm:pt modelId="{1318E176-E06B-4858-B6F5-B1CD9B4ADCFB}" type="pres">
      <dgm:prSet presAssocID="{23123284-CF3C-49CF-AB98-8AA17FEE8C3A}" presName="parentLin" presStyleCnt="0"/>
      <dgm:spPr/>
    </dgm:pt>
    <dgm:pt modelId="{19FBE992-4814-4AFE-8A68-A97A8342FF2D}" type="pres">
      <dgm:prSet presAssocID="{23123284-CF3C-49CF-AB98-8AA17FEE8C3A}" presName="parentLeftMargin" presStyleLbl="node1" presStyleIdx="0" presStyleCnt="1"/>
      <dgm:spPr/>
      <dgm:t>
        <a:bodyPr/>
        <a:lstStyle/>
        <a:p>
          <a:endParaRPr lang="en-US"/>
        </a:p>
      </dgm:t>
    </dgm:pt>
    <dgm:pt modelId="{598041AF-6D64-4440-B402-8722186B3596}" type="pres">
      <dgm:prSet presAssocID="{23123284-CF3C-49CF-AB98-8AA17FEE8C3A}" presName="parentText" presStyleLbl="node1" presStyleIdx="0" presStyleCnt="1">
        <dgm:presLayoutVars>
          <dgm:chMax val="0"/>
          <dgm:bulletEnabled val="1"/>
        </dgm:presLayoutVars>
      </dgm:prSet>
      <dgm:spPr/>
      <dgm:t>
        <a:bodyPr/>
        <a:lstStyle/>
        <a:p>
          <a:endParaRPr lang="en-US"/>
        </a:p>
      </dgm:t>
    </dgm:pt>
    <dgm:pt modelId="{E1295FB1-5877-4EC3-8935-54181ADFB24E}" type="pres">
      <dgm:prSet presAssocID="{23123284-CF3C-49CF-AB98-8AA17FEE8C3A}" presName="negativeSpace" presStyleCnt="0"/>
      <dgm:spPr/>
    </dgm:pt>
    <dgm:pt modelId="{8D4A64A5-E7A6-46CF-90EA-17D96BC7DB67}" type="pres">
      <dgm:prSet presAssocID="{23123284-CF3C-49CF-AB98-8AA17FEE8C3A}" presName="childText" presStyleLbl="conFgAcc1" presStyleIdx="0" presStyleCnt="1">
        <dgm:presLayoutVars>
          <dgm:bulletEnabled val="1"/>
        </dgm:presLayoutVars>
      </dgm:prSet>
      <dgm:spPr/>
    </dgm:pt>
  </dgm:ptLst>
  <dgm:cxnLst>
    <dgm:cxn modelId="{6F357794-267B-40E2-87C8-CEB748B3EDDC}" type="presOf" srcId="{23123284-CF3C-49CF-AB98-8AA17FEE8C3A}" destId="{19FBE992-4814-4AFE-8A68-A97A8342FF2D}" srcOrd="0" destOrd="0" presId="urn:microsoft.com/office/officeart/2005/8/layout/list1"/>
    <dgm:cxn modelId="{9FF5FDD8-F3DB-4148-B988-7B14052E914C}" type="presOf" srcId="{23123284-CF3C-49CF-AB98-8AA17FEE8C3A}" destId="{598041AF-6D64-4440-B402-8722186B3596}" srcOrd="1" destOrd="0" presId="urn:microsoft.com/office/officeart/2005/8/layout/list1"/>
    <dgm:cxn modelId="{4E029884-C9AC-4FB3-A436-792D52C2B5E4}" type="presOf" srcId="{483F89B9-700F-455B-B610-06F7A102272D}" destId="{1D137072-14C9-48EC-A906-520F93063EF1}" srcOrd="0" destOrd="0" presId="urn:microsoft.com/office/officeart/2005/8/layout/list1"/>
    <dgm:cxn modelId="{22DFE7E6-EA3D-4F86-A05A-B43DEB18E6D4}" srcId="{483F89B9-700F-455B-B610-06F7A102272D}" destId="{23123284-CF3C-49CF-AB98-8AA17FEE8C3A}" srcOrd="0" destOrd="0" parTransId="{D4B43174-D5B1-4A68-8CB6-C65D9C28D74D}" sibTransId="{E14BD470-EF0E-4907-8F94-4E704B3146DE}"/>
    <dgm:cxn modelId="{6DFBA3A0-709F-4F03-9C0E-C83DD47F677B}" type="presParOf" srcId="{1D137072-14C9-48EC-A906-520F93063EF1}" destId="{1318E176-E06B-4858-B6F5-B1CD9B4ADCFB}" srcOrd="0" destOrd="0" presId="urn:microsoft.com/office/officeart/2005/8/layout/list1"/>
    <dgm:cxn modelId="{E8E3A84C-E652-4542-9489-7136A93CCB70}" type="presParOf" srcId="{1318E176-E06B-4858-B6F5-B1CD9B4ADCFB}" destId="{19FBE992-4814-4AFE-8A68-A97A8342FF2D}" srcOrd="0" destOrd="0" presId="urn:microsoft.com/office/officeart/2005/8/layout/list1"/>
    <dgm:cxn modelId="{C4F91C3E-66B1-49CC-BA40-8A614E8D172B}" type="presParOf" srcId="{1318E176-E06B-4858-B6F5-B1CD9B4ADCFB}" destId="{598041AF-6D64-4440-B402-8722186B3596}" srcOrd="1" destOrd="0" presId="urn:microsoft.com/office/officeart/2005/8/layout/list1"/>
    <dgm:cxn modelId="{AFA36677-F243-49FF-98D1-BC90A4557922}" type="presParOf" srcId="{1D137072-14C9-48EC-A906-520F93063EF1}" destId="{E1295FB1-5877-4EC3-8935-54181ADFB24E}" srcOrd="1" destOrd="0" presId="urn:microsoft.com/office/officeart/2005/8/layout/list1"/>
    <dgm:cxn modelId="{07396088-3D13-422C-9187-ABBB6ACC7E4B}" type="presParOf" srcId="{1D137072-14C9-48EC-A906-520F93063EF1}" destId="{8D4A64A5-E7A6-46CF-90EA-17D96BC7DB67}"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C5CA4C88-A224-4DE8-9A69-B84A45D0F6B0}" type="doc">
      <dgm:prSet loTypeId="urn:microsoft.com/office/officeart/2005/8/layout/list1" loCatId="list" qsTypeId="urn:microsoft.com/office/officeart/2005/8/quickstyle/3d2" qsCatId="3D" csTypeId="urn:microsoft.com/office/officeart/2005/8/colors/accent1_2" csCatId="accent1"/>
      <dgm:spPr/>
      <dgm:t>
        <a:bodyPr/>
        <a:lstStyle/>
        <a:p>
          <a:endParaRPr lang="en-US"/>
        </a:p>
      </dgm:t>
    </dgm:pt>
    <dgm:pt modelId="{690A86AD-AA90-45D5-A8A2-487BA8283E7F}">
      <dgm:prSet/>
      <dgm:spPr/>
      <dgm:t>
        <a:bodyPr/>
        <a:lstStyle/>
        <a:p>
          <a:pPr rtl="0"/>
          <a:r>
            <a:rPr lang="en-GB" baseline="0"/>
            <a:t>The Magnetosphere </a:t>
          </a:r>
          <a:endParaRPr lang="en-US"/>
        </a:p>
      </dgm:t>
    </dgm:pt>
    <dgm:pt modelId="{9C70F132-1C63-440F-A17C-578EC91B8476}" type="parTrans" cxnId="{16CAEF12-82E4-4587-80EB-877B4459175B}">
      <dgm:prSet/>
      <dgm:spPr/>
      <dgm:t>
        <a:bodyPr/>
        <a:lstStyle/>
        <a:p>
          <a:endParaRPr lang="en-US"/>
        </a:p>
      </dgm:t>
    </dgm:pt>
    <dgm:pt modelId="{530DC61F-6DE0-46DE-8981-BE35D496AE30}" type="sibTrans" cxnId="{16CAEF12-82E4-4587-80EB-877B4459175B}">
      <dgm:prSet/>
      <dgm:spPr/>
      <dgm:t>
        <a:bodyPr/>
        <a:lstStyle/>
        <a:p>
          <a:endParaRPr lang="en-US"/>
        </a:p>
      </dgm:t>
    </dgm:pt>
    <dgm:pt modelId="{225D9D72-BA9A-4B51-AB05-3F9B1646CEF1}" type="pres">
      <dgm:prSet presAssocID="{C5CA4C88-A224-4DE8-9A69-B84A45D0F6B0}" presName="linear" presStyleCnt="0">
        <dgm:presLayoutVars>
          <dgm:dir/>
          <dgm:animLvl val="lvl"/>
          <dgm:resizeHandles val="exact"/>
        </dgm:presLayoutVars>
      </dgm:prSet>
      <dgm:spPr/>
      <dgm:t>
        <a:bodyPr/>
        <a:lstStyle/>
        <a:p>
          <a:endParaRPr lang="en-US"/>
        </a:p>
      </dgm:t>
    </dgm:pt>
    <dgm:pt modelId="{55FB2A60-CBBE-4847-93D0-2B6E44772817}" type="pres">
      <dgm:prSet presAssocID="{690A86AD-AA90-45D5-A8A2-487BA8283E7F}" presName="parentLin" presStyleCnt="0"/>
      <dgm:spPr/>
    </dgm:pt>
    <dgm:pt modelId="{FFA009F1-3275-45B1-AEFA-50DE8C6F44B8}" type="pres">
      <dgm:prSet presAssocID="{690A86AD-AA90-45D5-A8A2-487BA8283E7F}" presName="parentLeftMargin" presStyleLbl="node1" presStyleIdx="0" presStyleCnt="1"/>
      <dgm:spPr/>
      <dgm:t>
        <a:bodyPr/>
        <a:lstStyle/>
        <a:p>
          <a:endParaRPr lang="en-US"/>
        </a:p>
      </dgm:t>
    </dgm:pt>
    <dgm:pt modelId="{37985E82-BEAF-44F9-BC01-4D48B8DBEE70}" type="pres">
      <dgm:prSet presAssocID="{690A86AD-AA90-45D5-A8A2-487BA8283E7F}" presName="parentText" presStyleLbl="node1" presStyleIdx="0" presStyleCnt="1">
        <dgm:presLayoutVars>
          <dgm:chMax val="0"/>
          <dgm:bulletEnabled val="1"/>
        </dgm:presLayoutVars>
      </dgm:prSet>
      <dgm:spPr/>
      <dgm:t>
        <a:bodyPr/>
        <a:lstStyle/>
        <a:p>
          <a:endParaRPr lang="en-US"/>
        </a:p>
      </dgm:t>
    </dgm:pt>
    <dgm:pt modelId="{C480B112-F8C5-45D2-948E-76C34C121C20}" type="pres">
      <dgm:prSet presAssocID="{690A86AD-AA90-45D5-A8A2-487BA8283E7F}" presName="negativeSpace" presStyleCnt="0"/>
      <dgm:spPr/>
    </dgm:pt>
    <dgm:pt modelId="{5365D14E-619B-4D90-81D8-279763BC3546}" type="pres">
      <dgm:prSet presAssocID="{690A86AD-AA90-45D5-A8A2-487BA8283E7F}" presName="childText" presStyleLbl="conFgAcc1" presStyleIdx="0" presStyleCnt="1">
        <dgm:presLayoutVars>
          <dgm:bulletEnabled val="1"/>
        </dgm:presLayoutVars>
      </dgm:prSet>
      <dgm:spPr/>
    </dgm:pt>
  </dgm:ptLst>
  <dgm:cxnLst>
    <dgm:cxn modelId="{16CAEF12-82E4-4587-80EB-877B4459175B}" srcId="{C5CA4C88-A224-4DE8-9A69-B84A45D0F6B0}" destId="{690A86AD-AA90-45D5-A8A2-487BA8283E7F}" srcOrd="0" destOrd="0" parTransId="{9C70F132-1C63-440F-A17C-578EC91B8476}" sibTransId="{530DC61F-6DE0-46DE-8981-BE35D496AE30}"/>
    <dgm:cxn modelId="{5BC592F0-CAF7-4889-AAAD-F9BD37AE59AD}" type="presOf" srcId="{C5CA4C88-A224-4DE8-9A69-B84A45D0F6B0}" destId="{225D9D72-BA9A-4B51-AB05-3F9B1646CEF1}" srcOrd="0" destOrd="0" presId="urn:microsoft.com/office/officeart/2005/8/layout/list1"/>
    <dgm:cxn modelId="{5F59C7BA-5ECD-461D-BA71-9C431EE7E48A}" type="presOf" srcId="{690A86AD-AA90-45D5-A8A2-487BA8283E7F}" destId="{FFA009F1-3275-45B1-AEFA-50DE8C6F44B8}" srcOrd="0" destOrd="0" presId="urn:microsoft.com/office/officeart/2005/8/layout/list1"/>
    <dgm:cxn modelId="{6A9731E3-D572-4E71-BE95-D0488E165C18}" type="presOf" srcId="{690A86AD-AA90-45D5-A8A2-487BA8283E7F}" destId="{37985E82-BEAF-44F9-BC01-4D48B8DBEE70}" srcOrd="1" destOrd="0" presId="urn:microsoft.com/office/officeart/2005/8/layout/list1"/>
    <dgm:cxn modelId="{33747AC7-4F99-420E-AA99-2DCE2F47DB1C}" type="presParOf" srcId="{225D9D72-BA9A-4B51-AB05-3F9B1646CEF1}" destId="{55FB2A60-CBBE-4847-93D0-2B6E44772817}" srcOrd="0" destOrd="0" presId="urn:microsoft.com/office/officeart/2005/8/layout/list1"/>
    <dgm:cxn modelId="{4B8388FF-F440-487A-8121-07981FED0D83}" type="presParOf" srcId="{55FB2A60-CBBE-4847-93D0-2B6E44772817}" destId="{FFA009F1-3275-45B1-AEFA-50DE8C6F44B8}" srcOrd="0" destOrd="0" presId="urn:microsoft.com/office/officeart/2005/8/layout/list1"/>
    <dgm:cxn modelId="{339655E6-6443-4B66-A400-5887838F30D3}" type="presParOf" srcId="{55FB2A60-CBBE-4847-93D0-2B6E44772817}" destId="{37985E82-BEAF-44F9-BC01-4D48B8DBEE70}" srcOrd="1" destOrd="0" presId="urn:microsoft.com/office/officeart/2005/8/layout/list1"/>
    <dgm:cxn modelId="{1AD52330-BA4D-4B3E-B0DA-2E32A6E3A57E}" type="presParOf" srcId="{225D9D72-BA9A-4B51-AB05-3F9B1646CEF1}" destId="{C480B112-F8C5-45D2-948E-76C34C121C20}" srcOrd="1" destOrd="0" presId="urn:microsoft.com/office/officeart/2005/8/layout/list1"/>
    <dgm:cxn modelId="{0C60B1EA-B0C9-4A4E-922D-C982146208E3}" type="presParOf" srcId="{225D9D72-BA9A-4B51-AB05-3F9B1646CEF1}" destId="{5365D14E-619B-4D90-81D8-279763BC3546}"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FC542B7E-E2DF-4BFE-96FA-A58352B50191}" type="doc">
      <dgm:prSet loTypeId="urn:microsoft.com/office/officeart/2009/3/layout/RandomtoResultProcess" loCatId="process" qsTypeId="urn:microsoft.com/office/officeart/2005/8/quickstyle/3d2" qsCatId="3D" csTypeId="urn:microsoft.com/office/officeart/2005/8/colors/accent1_2" csCatId="accent1"/>
      <dgm:spPr/>
      <dgm:t>
        <a:bodyPr/>
        <a:lstStyle/>
        <a:p>
          <a:endParaRPr lang="en-US"/>
        </a:p>
      </dgm:t>
    </dgm:pt>
    <dgm:pt modelId="{40DCDAEE-8948-44DB-A0CF-2E0877E26F1B}">
      <dgm:prSet/>
      <dgm:spPr/>
      <dgm:t>
        <a:bodyPr/>
        <a:lstStyle/>
        <a:p>
          <a:pPr rtl="0"/>
          <a:r>
            <a:rPr lang="en-US" baseline="0" dirty="0">
              <a:latin typeface="Arial Rounded MT Bold" panose="020F0704030504030204" pitchFamily="34" charset="0"/>
            </a:rPr>
            <a:t>Atmosphere cycles</a:t>
          </a:r>
          <a:endParaRPr lang="en-US" dirty="0">
            <a:latin typeface="Arial Rounded MT Bold" panose="020F0704030504030204" pitchFamily="34" charset="0"/>
          </a:endParaRPr>
        </a:p>
      </dgm:t>
    </dgm:pt>
    <dgm:pt modelId="{1C497443-219E-4475-B810-7087B3C27CE0}" type="parTrans" cxnId="{0490806D-33CE-4887-8C75-74FF3E022A28}">
      <dgm:prSet/>
      <dgm:spPr/>
      <dgm:t>
        <a:bodyPr/>
        <a:lstStyle/>
        <a:p>
          <a:endParaRPr lang="en-US"/>
        </a:p>
      </dgm:t>
    </dgm:pt>
    <dgm:pt modelId="{571AB6A1-1A63-491C-8BF6-8AD1BDE6DE42}" type="sibTrans" cxnId="{0490806D-33CE-4887-8C75-74FF3E022A28}">
      <dgm:prSet/>
      <dgm:spPr/>
      <dgm:t>
        <a:bodyPr/>
        <a:lstStyle/>
        <a:p>
          <a:endParaRPr lang="en-US"/>
        </a:p>
      </dgm:t>
    </dgm:pt>
    <dgm:pt modelId="{5E0CC18B-522F-42DD-BB06-21530AF54367}" type="pres">
      <dgm:prSet presAssocID="{FC542B7E-E2DF-4BFE-96FA-A58352B50191}" presName="Name0" presStyleCnt="0">
        <dgm:presLayoutVars>
          <dgm:dir/>
          <dgm:animOne val="branch"/>
          <dgm:animLvl val="lvl"/>
        </dgm:presLayoutVars>
      </dgm:prSet>
      <dgm:spPr/>
      <dgm:t>
        <a:bodyPr/>
        <a:lstStyle/>
        <a:p>
          <a:endParaRPr lang="en-US"/>
        </a:p>
      </dgm:t>
    </dgm:pt>
    <dgm:pt modelId="{2BA15DB8-AFFF-4E8E-B522-B5DC5EF9A7A4}" type="pres">
      <dgm:prSet presAssocID="{40DCDAEE-8948-44DB-A0CF-2E0877E26F1B}" presName="chaos" presStyleCnt="0"/>
      <dgm:spPr/>
    </dgm:pt>
    <dgm:pt modelId="{7BFCF001-1DD9-412C-9B5B-90B3182A9FE7}" type="pres">
      <dgm:prSet presAssocID="{40DCDAEE-8948-44DB-A0CF-2E0877E26F1B}" presName="parTx1" presStyleLbl="revTx" presStyleIdx="0" presStyleCnt="1"/>
      <dgm:spPr/>
      <dgm:t>
        <a:bodyPr/>
        <a:lstStyle/>
        <a:p>
          <a:endParaRPr lang="en-US"/>
        </a:p>
      </dgm:t>
    </dgm:pt>
    <dgm:pt modelId="{D02234C3-69FB-4996-81EE-379F13F0E525}" type="pres">
      <dgm:prSet presAssocID="{40DCDAEE-8948-44DB-A0CF-2E0877E26F1B}" presName="c1" presStyleLbl="node1" presStyleIdx="0" presStyleCnt="18"/>
      <dgm:spPr/>
    </dgm:pt>
    <dgm:pt modelId="{7631F170-7C30-4F4E-85AF-C4274CA852D1}" type="pres">
      <dgm:prSet presAssocID="{40DCDAEE-8948-44DB-A0CF-2E0877E26F1B}" presName="c2" presStyleLbl="node1" presStyleIdx="1" presStyleCnt="18"/>
      <dgm:spPr/>
    </dgm:pt>
    <dgm:pt modelId="{0532E9BB-3858-4AA1-964D-7C406D58F5AE}" type="pres">
      <dgm:prSet presAssocID="{40DCDAEE-8948-44DB-A0CF-2E0877E26F1B}" presName="c3" presStyleLbl="node1" presStyleIdx="2" presStyleCnt="18"/>
      <dgm:spPr/>
    </dgm:pt>
    <dgm:pt modelId="{CB80876C-4CCB-4759-BFF1-A3657BFD0A1B}" type="pres">
      <dgm:prSet presAssocID="{40DCDAEE-8948-44DB-A0CF-2E0877E26F1B}" presName="c4" presStyleLbl="node1" presStyleIdx="3" presStyleCnt="18"/>
      <dgm:spPr/>
    </dgm:pt>
    <dgm:pt modelId="{D7F75EF1-EA32-4BEC-94B6-9CAAAEC363A9}" type="pres">
      <dgm:prSet presAssocID="{40DCDAEE-8948-44DB-A0CF-2E0877E26F1B}" presName="c5" presStyleLbl="node1" presStyleIdx="4" presStyleCnt="18" custLinFactNeighborX="11196" custLinFactNeighborY="11195"/>
      <dgm:spPr/>
    </dgm:pt>
    <dgm:pt modelId="{045E8E51-5636-4C00-A8A6-5218E5E9BAD0}" type="pres">
      <dgm:prSet presAssocID="{40DCDAEE-8948-44DB-A0CF-2E0877E26F1B}" presName="c6" presStyleLbl="node1" presStyleIdx="5" presStyleCnt="18"/>
      <dgm:spPr/>
    </dgm:pt>
    <dgm:pt modelId="{48210E25-89DC-47E5-84E5-3AE076D1CD0F}" type="pres">
      <dgm:prSet presAssocID="{40DCDAEE-8948-44DB-A0CF-2E0877E26F1B}" presName="c7" presStyleLbl="node1" presStyleIdx="6" presStyleCnt="18"/>
      <dgm:spPr/>
    </dgm:pt>
    <dgm:pt modelId="{3FD24AD7-B63D-4396-942D-B15BC428A34A}" type="pres">
      <dgm:prSet presAssocID="{40DCDAEE-8948-44DB-A0CF-2E0877E26F1B}" presName="c8" presStyleLbl="node1" presStyleIdx="7" presStyleCnt="18"/>
      <dgm:spPr/>
    </dgm:pt>
    <dgm:pt modelId="{DEF2EC9A-930E-4FCF-8E68-AC1596216112}" type="pres">
      <dgm:prSet presAssocID="{40DCDAEE-8948-44DB-A0CF-2E0877E26F1B}" presName="c9" presStyleLbl="node1" presStyleIdx="8" presStyleCnt="18"/>
      <dgm:spPr/>
    </dgm:pt>
    <dgm:pt modelId="{4F32EE7E-E89B-4954-A687-145BA196A346}" type="pres">
      <dgm:prSet presAssocID="{40DCDAEE-8948-44DB-A0CF-2E0877E26F1B}" presName="c10" presStyleLbl="node1" presStyleIdx="9" presStyleCnt="18"/>
      <dgm:spPr/>
    </dgm:pt>
    <dgm:pt modelId="{4DCCFFD9-252D-455C-A81F-9171AE6E74C4}" type="pres">
      <dgm:prSet presAssocID="{40DCDAEE-8948-44DB-A0CF-2E0877E26F1B}" presName="c11" presStyleLbl="node1" presStyleIdx="10" presStyleCnt="18"/>
      <dgm:spPr/>
    </dgm:pt>
    <dgm:pt modelId="{3AA4A484-D305-421B-B1F7-84B587862505}" type="pres">
      <dgm:prSet presAssocID="{40DCDAEE-8948-44DB-A0CF-2E0877E26F1B}" presName="c12" presStyleLbl="node1" presStyleIdx="11" presStyleCnt="18"/>
      <dgm:spPr/>
    </dgm:pt>
    <dgm:pt modelId="{325853C0-9184-4EC4-B16B-000BD7432B5C}" type="pres">
      <dgm:prSet presAssocID="{40DCDAEE-8948-44DB-A0CF-2E0877E26F1B}" presName="c13" presStyleLbl="node1" presStyleIdx="12" presStyleCnt="18"/>
      <dgm:spPr/>
    </dgm:pt>
    <dgm:pt modelId="{D6700E3A-2270-4A9A-95F5-AE3CBBEBC301}" type="pres">
      <dgm:prSet presAssocID="{40DCDAEE-8948-44DB-A0CF-2E0877E26F1B}" presName="c14" presStyleLbl="node1" presStyleIdx="13" presStyleCnt="18"/>
      <dgm:spPr/>
    </dgm:pt>
    <dgm:pt modelId="{E25DB10A-B3D7-447B-8174-4FD166ED4DB1}" type="pres">
      <dgm:prSet presAssocID="{40DCDAEE-8948-44DB-A0CF-2E0877E26F1B}" presName="c15" presStyleLbl="node1" presStyleIdx="14" presStyleCnt="18"/>
      <dgm:spPr/>
    </dgm:pt>
    <dgm:pt modelId="{18DE5C24-BE18-451B-B087-214CF93A8D4E}" type="pres">
      <dgm:prSet presAssocID="{40DCDAEE-8948-44DB-A0CF-2E0877E26F1B}" presName="c16" presStyleLbl="node1" presStyleIdx="15" presStyleCnt="18"/>
      <dgm:spPr/>
    </dgm:pt>
    <dgm:pt modelId="{9AFF52FC-849C-480C-8468-42F4B0E024CA}" type="pres">
      <dgm:prSet presAssocID="{40DCDAEE-8948-44DB-A0CF-2E0877E26F1B}" presName="c17" presStyleLbl="node1" presStyleIdx="16" presStyleCnt="18"/>
      <dgm:spPr/>
    </dgm:pt>
    <dgm:pt modelId="{1003FDFC-3C42-41BB-989E-CF62C24A8B5D}" type="pres">
      <dgm:prSet presAssocID="{40DCDAEE-8948-44DB-A0CF-2E0877E26F1B}" presName="c18" presStyleLbl="node1" presStyleIdx="17" presStyleCnt="18"/>
      <dgm:spPr/>
    </dgm:pt>
  </dgm:ptLst>
  <dgm:cxnLst>
    <dgm:cxn modelId="{0490806D-33CE-4887-8C75-74FF3E022A28}" srcId="{FC542B7E-E2DF-4BFE-96FA-A58352B50191}" destId="{40DCDAEE-8948-44DB-A0CF-2E0877E26F1B}" srcOrd="0" destOrd="0" parTransId="{1C497443-219E-4475-B810-7087B3C27CE0}" sibTransId="{571AB6A1-1A63-491C-8BF6-8AD1BDE6DE42}"/>
    <dgm:cxn modelId="{88091DB5-8E61-40AD-B2B9-FE916CABE0F1}" type="presOf" srcId="{FC542B7E-E2DF-4BFE-96FA-A58352B50191}" destId="{5E0CC18B-522F-42DD-BB06-21530AF54367}" srcOrd="0" destOrd="0" presId="urn:microsoft.com/office/officeart/2009/3/layout/RandomtoResultProcess"/>
    <dgm:cxn modelId="{4E4A1EA6-7F73-4BED-B7D7-3C5DFBF30B3A}" type="presOf" srcId="{40DCDAEE-8948-44DB-A0CF-2E0877E26F1B}" destId="{7BFCF001-1DD9-412C-9B5B-90B3182A9FE7}" srcOrd="0" destOrd="0" presId="urn:microsoft.com/office/officeart/2009/3/layout/RandomtoResultProcess"/>
    <dgm:cxn modelId="{B2CD3667-1149-44E8-82DB-51C4C9CAA2D2}" type="presParOf" srcId="{5E0CC18B-522F-42DD-BB06-21530AF54367}" destId="{2BA15DB8-AFFF-4E8E-B522-B5DC5EF9A7A4}" srcOrd="0" destOrd="0" presId="urn:microsoft.com/office/officeart/2009/3/layout/RandomtoResultProcess"/>
    <dgm:cxn modelId="{50C28BF9-C653-49B3-987A-47C5AC025CBF}" type="presParOf" srcId="{2BA15DB8-AFFF-4E8E-B522-B5DC5EF9A7A4}" destId="{7BFCF001-1DD9-412C-9B5B-90B3182A9FE7}" srcOrd="0" destOrd="0" presId="urn:microsoft.com/office/officeart/2009/3/layout/RandomtoResultProcess"/>
    <dgm:cxn modelId="{EC67A77B-44B8-44A1-8ECD-0BBBC2898280}" type="presParOf" srcId="{2BA15DB8-AFFF-4E8E-B522-B5DC5EF9A7A4}" destId="{D02234C3-69FB-4996-81EE-379F13F0E525}" srcOrd="1" destOrd="0" presId="urn:microsoft.com/office/officeart/2009/3/layout/RandomtoResultProcess"/>
    <dgm:cxn modelId="{ECC40F1A-F930-41F5-A928-54C34D813C2B}" type="presParOf" srcId="{2BA15DB8-AFFF-4E8E-B522-B5DC5EF9A7A4}" destId="{7631F170-7C30-4F4E-85AF-C4274CA852D1}" srcOrd="2" destOrd="0" presId="urn:microsoft.com/office/officeart/2009/3/layout/RandomtoResultProcess"/>
    <dgm:cxn modelId="{1FBE2094-4EDF-4771-8DE1-61E966668879}" type="presParOf" srcId="{2BA15DB8-AFFF-4E8E-B522-B5DC5EF9A7A4}" destId="{0532E9BB-3858-4AA1-964D-7C406D58F5AE}" srcOrd="3" destOrd="0" presId="urn:microsoft.com/office/officeart/2009/3/layout/RandomtoResultProcess"/>
    <dgm:cxn modelId="{26B3BF68-553C-4C50-8031-33B741928FE8}" type="presParOf" srcId="{2BA15DB8-AFFF-4E8E-B522-B5DC5EF9A7A4}" destId="{CB80876C-4CCB-4759-BFF1-A3657BFD0A1B}" srcOrd="4" destOrd="0" presId="urn:microsoft.com/office/officeart/2009/3/layout/RandomtoResultProcess"/>
    <dgm:cxn modelId="{5228A2FC-2F8D-43EF-AF3D-6D2F08B8AAAF}" type="presParOf" srcId="{2BA15DB8-AFFF-4E8E-B522-B5DC5EF9A7A4}" destId="{D7F75EF1-EA32-4BEC-94B6-9CAAAEC363A9}" srcOrd="5" destOrd="0" presId="urn:microsoft.com/office/officeart/2009/3/layout/RandomtoResultProcess"/>
    <dgm:cxn modelId="{8556EF98-BAF1-47E3-B846-CF063377BB4F}" type="presParOf" srcId="{2BA15DB8-AFFF-4E8E-B522-B5DC5EF9A7A4}" destId="{045E8E51-5636-4C00-A8A6-5218E5E9BAD0}" srcOrd="6" destOrd="0" presId="urn:microsoft.com/office/officeart/2009/3/layout/RandomtoResultProcess"/>
    <dgm:cxn modelId="{53A77C77-D3D2-4905-85C6-9EEDCE30C3BE}" type="presParOf" srcId="{2BA15DB8-AFFF-4E8E-B522-B5DC5EF9A7A4}" destId="{48210E25-89DC-47E5-84E5-3AE076D1CD0F}" srcOrd="7" destOrd="0" presId="urn:microsoft.com/office/officeart/2009/3/layout/RandomtoResultProcess"/>
    <dgm:cxn modelId="{CF4ADA86-8316-4B6E-8627-1F641CCAA424}" type="presParOf" srcId="{2BA15DB8-AFFF-4E8E-B522-B5DC5EF9A7A4}" destId="{3FD24AD7-B63D-4396-942D-B15BC428A34A}" srcOrd="8" destOrd="0" presId="urn:microsoft.com/office/officeart/2009/3/layout/RandomtoResultProcess"/>
    <dgm:cxn modelId="{005415E5-7B69-4005-9BC1-322FD3DA4A53}" type="presParOf" srcId="{2BA15DB8-AFFF-4E8E-B522-B5DC5EF9A7A4}" destId="{DEF2EC9A-930E-4FCF-8E68-AC1596216112}" srcOrd="9" destOrd="0" presId="urn:microsoft.com/office/officeart/2009/3/layout/RandomtoResultProcess"/>
    <dgm:cxn modelId="{F0EE5011-AB0C-431E-8C27-2250B903A100}" type="presParOf" srcId="{2BA15DB8-AFFF-4E8E-B522-B5DC5EF9A7A4}" destId="{4F32EE7E-E89B-4954-A687-145BA196A346}" srcOrd="10" destOrd="0" presId="urn:microsoft.com/office/officeart/2009/3/layout/RandomtoResultProcess"/>
    <dgm:cxn modelId="{7AFC414E-6AE6-4C5D-B662-86ADB6AFD391}" type="presParOf" srcId="{2BA15DB8-AFFF-4E8E-B522-B5DC5EF9A7A4}" destId="{4DCCFFD9-252D-455C-A81F-9171AE6E74C4}" srcOrd="11" destOrd="0" presId="urn:microsoft.com/office/officeart/2009/3/layout/RandomtoResultProcess"/>
    <dgm:cxn modelId="{2B0014DD-5BCA-4B0D-8AED-8F8C5DFAB4DC}" type="presParOf" srcId="{2BA15DB8-AFFF-4E8E-B522-B5DC5EF9A7A4}" destId="{3AA4A484-D305-421B-B1F7-84B587862505}" srcOrd="12" destOrd="0" presId="urn:microsoft.com/office/officeart/2009/3/layout/RandomtoResultProcess"/>
    <dgm:cxn modelId="{D93C37FF-9C16-4562-8DD5-4B01A5E02765}" type="presParOf" srcId="{2BA15DB8-AFFF-4E8E-B522-B5DC5EF9A7A4}" destId="{325853C0-9184-4EC4-B16B-000BD7432B5C}" srcOrd="13" destOrd="0" presId="urn:microsoft.com/office/officeart/2009/3/layout/RandomtoResultProcess"/>
    <dgm:cxn modelId="{0D950B1F-C191-4607-B8C1-BAD1A814CAE0}" type="presParOf" srcId="{2BA15DB8-AFFF-4E8E-B522-B5DC5EF9A7A4}" destId="{D6700E3A-2270-4A9A-95F5-AE3CBBEBC301}" srcOrd="14" destOrd="0" presId="urn:microsoft.com/office/officeart/2009/3/layout/RandomtoResultProcess"/>
    <dgm:cxn modelId="{41E4B1F2-A465-4659-9581-8B2C3E484F54}" type="presParOf" srcId="{2BA15DB8-AFFF-4E8E-B522-B5DC5EF9A7A4}" destId="{E25DB10A-B3D7-447B-8174-4FD166ED4DB1}" srcOrd="15" destOrd="0" presId="urn:microsoft.com/office/officeart/2009/3/layout/RandomtoResultProcess"/>
    <dgm:cxn modelId="{11B1721D-BBE4-4B15-9668-D6DF877EDDFA}" type="presParOf" srcId="{2BA15DB8-AFFF-4E8E-B522-B5DC5EF9A7A4}" destId="{18DE5C24-BE18-451B-B087-214CF93A8D4E}" srcOrd="16" destOrd="0" presId="urn:microsoft.com/office/officeart/2009/3/layout/RandomtoResultProcess"/>
    <dgm:cxn modelId="{EED5A7D1-7647-40A2-879E-EEAA365F0EC5}" type="presParOf" srcId="{2BA15DB8-AFFF-4E8E-B522-B5DC5EF9A7A4}" destId="{9AFF52FC-849C-480C-8468-42F4B0E024CA}" srcOrd="17" destOrd="0" presId="urn:microsoft.com/office/officeart/2009/3/layout/RandomtoResultProcess"/>
    <dgm:cxn modelId="{11CE24B0-80EB-44B2-9D10-61CC50B44B7F}" type="presParOf" srcId="{2BA15DB8-AFFF-4E8E-B522-B5DC5EF9A7A4}" destId="{1003FDFC-3C42-41BB-989E-CF62C24A8B5D}" srcOrd="18" destOrd="0" presId="urn:microsoft.com/office/officeart/2009/3/layout/RandomtoResult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89119E62-A04C-40B7-8AAE-B6D15489F696}" type="doc">
      <dgm:prSet loTypeId="urn:microsoft.com/office/officeart/2005/8/layout/vProcess5" loCatId="process" qsTypeId="urn:microsoft.com/office/officeart/2005/8/quickstyle/3d2" qsCatId="3D" csTypeId="urn:microsoft.com/office/officeart/2005/8/colors/accent0_3" csCatId="mainScheme" phldr="1"/>
      <dgm:spPr/>
      <dgm:t>
        <a:bodyPr/>
        <a:lstStyle/>
        <a:p>
          <a:endParaRPr lang="en-US"/>
        </a:p>
      </dgm:t>
    </dgm:pt>
    <dgm:pt modelId="{40E43A66-7C64-457B-A97D-8CC2EAFAB352}">
      <dgm:prSet/>
      <dgm:spPr/>
      <dgm:t>
        <a:bodyPr/>
        <a:lstStyle/>
        <a:p>
          <a:pPr rtl="0"/>
          <a:r>
            <a:rPr lang="en-US" b="1" baseline="0" dirty="0"/>
            <a:t>Carbon cycle</a:t>
          </a:r>
          <a:endParaRPr lang="en-US" dirty="0"/>
        </a:p>
      </dgm:t>
    </dgm:pt>
    <dgm:pt modelId="{0155F76B-EFCF-48A0-91C2-5489CF5C7D5F}" type="parTrans" cxnId="{25308D8D-CCF2-4BC1-85C3-6ECDFBD4440F}">
      <dgm:prSet/>
      <dgm:spPr/>
      <dgm:t>
        <a:bodyPr/>
        <a:lstStyle/>
        <a:p>
          <a:endParaRPr lang="en-US"/>
        </a:p>
      </dgm:t>
    </dgm:pt>
    <dgm:pt modelId="{2EA99B1F-0582-4EC6-A55B-BEF6641D342A}" type="sibTrans" cxnId="{25308D8D-CCF2-4BC1-85C3-6ECDFBD4440F}">
      <dgm:prSet/>
      <dgm:spPr/>
      <dgm:t>
        <a:bodyPr/>
        <a:lstStyle/>
        <a:p>
          <a:endParaRPr lang="en-US"/>
        </a:p>
      </dgm:t>
    </dgm:pt>
    <dgm:pt modelId="{EE0C51EE-99B5-4A7E-935E-DED4C581C908}" type="pres">
      <dgm:prSet presAssocID="{89119E62-A04C-40B7-8AAE-B6D15489F696}" presName="outerComposite" presStyleCnt="0">
        <dgm:presLayoutVars>
          <dgm:chMax val="5"/>
          <dgm:dir/>
          <dgm:resizeHandles val="exact"/>
        </dgm:presLayoutVars>
      </dgm:prSet>
      <dgm:spPr/>
      <dgm:t>
        <a:bodyPr/>
        <a:lstStyle/>
        <a:p>
          <a:endParaRPr lang="en-US"/>
        </a:p>
      </dgm:t>
    </dgm:pt>
    <dgm:pt modelId="{8781CE0C-1841-4CEF-8DA7-E1D7C3C58185}" type="pres">
      <dgm:prSet presAssocID="{89119E62-A04C-40B7-8AAE-B6D15489F696}" presName="dummyMaxCanvas" presStyleCnt="0">
        <dgm:presLayoutVars/>
      </dgm:prSet>
      <dgm:spPr/>
    </dgm:pt>
    <dgm:pt modelId="{57FBF845-31D7-4105-963C-D45E9631D39D}" type="pres">
      <dgm:prSet presAssocID="{89119E62-A04C-40B7-8AAE-B6D15489F696}" presName="OneNode_1" presStyleLbl="node1" presStyleIdx="0" presStyleCnt="1">
        <dgm:presLayoutVars>
          <dgm:bulletEnabled val="1"/>
        </dgm:presLayoutVars>
      </dgm:prSet>
      <dgm:spPr/>
      <dgm:t>
        <a:bodyPr/>
        <a:lstStyle/>
        <a:p>
          <a:endParaRPr lang="en-US"/>
        </a:p>
      </dgm:t>
    </dgm:pt>
  </dgm:ptLst>
  <dgm:cxnLst>
    <dgm:cxn modelId="{23E0D2D4-080A-4C67-ABAD-97E8DE5EB05B}" type="presOf" srcId="{40E43A66-7C64-457B-A97D-8CC2EAFAB352}" destId="{57FBF845-31D7-4105-963C-D45E9631D39D}" srcOrd="0" destOrd="0" presId="urn:microsoft.com/office/officeart/2005/8/layout/vProcess5"/>
    <dgm:cxn modelId="{BDE29D78-7243-4D04-8B11-DB0391683010}" type="presOf" srcId="{89119E62-A04C-40B7-8AAE-B6D15489F696}" destId="{EE0C51EE-99B5-4A7E-935E-DED4C581C908}" srcOrd="0" destOrd="0" presId="urn:microsoft.com/office/officeart/2005/8/layout/vProcess5"/>
    <dgm:cxn modelId="{25308D8D-CCF2-4BC1-85C3-6ECDFBD4440F}" srcId="{89119E62-A04C-40B7-8AAE-B6D15489F696}" destId="{40E43A66-7C64-457B-A97D-8CC2EAFAB352}" srcOrd="0" destOrd="0" parTransId="{0155F76B-EFCF-48A0-91C2-5489CF5C7D5F}" sibTransId="{2EA99B1F-0582-4EC6-A55B-BEF6641D342A}"/>
    <dgm:cxn modelId="{A51D4A15-ABC8-4720-B1FD-27F3D3FBD2EC}" type="presParOf" srcId="{EE0C51EE-99B5-4A7E-935E-DED4C581C908}" destId="{8781CE0C-1841-4CEF-8DA7-E1D7C3C58185}" srcOrd="0" destOrd="0" presId="urn:microsoft.com/office/officeart/2005/8/layout/vProcess5"/>
    <dgm:cxn modelId="{0F64EE3E-9530-4257-A295-DF245C6B427A}" type="presParOf" srcId="{EE0C51EE-99B5-4A7E-935E-DED4C581C908}" destId="{57FBF845-31D7-4105-963C-D45E9631D39D}" srcOrd="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418B716C-346A-4568-9325-5BB74A5A8BB3}" type="doc">
      <dgm:prSet loTypeId="urn:microsoft.com/office/officeart/2005/8/layout/venn1" loCatId="relationship" qsTypeId="urn:microsoft.com/office/officeart/2005/8/quickstyle/3d1" qsCatId="3D" csTypeId="urn:microsoft.com/office/officeart/2005/8/colors/accent1_2" csCatId="accent1" phldr="1"/>
      <dgm:spPr/>
      <dgm:t>
        <a:bodyPr/>
        <a:lstStyle/>
        <a:p>
          <a:endParaRPr lang="en-US"/>
        </a:p>
      </dgm:t>
    </dgm:pt>
    <dgm:pt modelId="{1F399243-447D-4C24-A496-734079E20EF3}">
      <dgm:prSet/>
      <dgm:spPr/>
      <dgm:t>
        <a:bodyPr/>
        <a:lstStyle/>
        <a:p>
          <a:pPr rtl="0"/>
          <a:r>
            <a:rPr lang="en-US" baseline="0" dirty="0"/>
            <a:t>Oxygen Cycle</a:t>
          </a:r>
          <a:endParaRPr lang="en-US" dirty="0"/>
        </a:p>
      </dgm:t>
    </dgm:pt>
    <dgm:pt modelId="{E5C31847-CA55-4997-B0F0-801742F0CA8C}" type="parTrans" cxnId="{19EC9534-3C4A-4B27-A1A1-221CF3D4EF3E}">
      <dgm:prSet/>
      <dgm:spPr/>
      <dgm:t>
        <a:bodyPr/>
        <a:lstStyle/>
        <a:p>
          <a:endParaRPr lang="en-US"/>
        </a:p>
      </dgm:t>
    </dgm:pt>
    <dgm:pt modelId="{9A8A2122-C15E-471E-BC37-59238D36102B}" type="sibTrans" cxnId="{19EC9534-3C4A-4B27-A1A1-221CF3D4EF3E}">
      <dgm:prSet/>
      <dgm:spPr/>
      <dgm:t>
        <a:bodyPr/>
        <a:lstStyle/>
        <a:p>
          <a:endParaRPr lang="en-US"/>
        </a:p>
      </dgm:t>
    </dgm:pt>
    <dgm:pt modelId="{183DDD35-719F-45BF-A062-EF3068D639A3}" type="pres">
      <dgm:prSet presAssocID="{418B716C-346A-4568-9325-5BB74A5A8BB3}" presName="compositeShape" presStyleCnt="0">
        <dgm:presLayoutVars>
          <dgm:chMax val="7"/>
          <dgm:dir/>
          <dgm:resizeHandles val="exact"/>
        </dgm:presLayoutVars>
      </dgm:prSet>
      <dgm:spPr/>
      <dgm:t>
        <a:bodyPr/>
        <a:lstStyle/>
        <a:p>
          <a:endParaRPr lang="en-US"/>
        </a:p>
      </dgm:t>
    </dgm:pt>
    <dgm:pt modelId="{F82193A4-1F37-484C-9516-10B1B7FFABC3}" type="pres">
      <dgm:prSet presAssocID="{1F399243-447D-4C24-A496-734079E20EF3}" presName="circ1TxSh" presStyleLbl="vennNode1" presStyleIdx="0" presStyleCnt="1" custScaleX="271191" custLinFactNeighborX="-17930" custLinFactNeighborY="18196"/>
      <dgm:spPr/>
      <dgm:t>
        <a:bodyPr/>
        <a:lstStyle/>
        <a:p>
          <a:endParaRPr lang="en-US"/>
        </a:p>
      </dgm:t>
    </dgm:pt>
  </dgm:ptLst>
  <dgm:cxnLst>
    <dgm:cxn modelId="{63A66EA1-6946-41F0-B080-0904E725E071}" type="presOf" srcId="{1F399243-447D-4C24-A496-734079E20EF3}" destId="{F82193A4-1F37-484C-9516-10B1B7FFABC3}" srcOrd="0" destOrd="0" presId="urn:microsoft.com/office/officeart/2005/8/layout/venn1"/>
    <dgm:cxn modelId="{CB06660B-E68E-41B3-A213-7FAD87A1DC24}" type="presOf" srcId="{418B716C-346A-4568-9325-5BB74A5A8BB3}" destId="{183DDD35-719F-45BF-A062-EF3068D639A3}" srcOrd="0" destOrd="0" presId="urn:microsoft.com/office/officeart/2005/8/layout/venn1"/>
    <dgm:cxn modelId="{19EC9534-3C4A-4B27-A1A1-221CF3D4EF3E}" srcId="{418B716C-346A-4568-9325-5BB74A5A8BB3}" destId="{1F399243-447D-4C24-A496-734079E20EF3}" srcOrd="0" destOrd="0" parTransId="{E5C31847-CA55-4997-B0F0-801742F0CA8C}" sibTransId="{9A8A2122-C15E-471E-BC37-59238D36102B}"/>
    <dgm:cxn modelId="{826B8765-ED1E-4AE1-B41B-405FBBA40519}" type="presParOf" srcId="{183DDD35-719F-45BF-A062-EF3068D639A3}" destId="{F82193A4-1F37-484C-9516-10B1B7FFABC3}" srcOrd="0"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47148FE8-FBE5-43C3-842F-DCB2D720521F}" type="doc">
      <dgm:prSet loTypeId="urn:microsoft.com/office/officeart/2008/layout/VerticalCircleList" loCatId="list" qsTypeId="urn:microsoft.com/office/officeart/2005/8/quickstyle/3d1" qsCatId="3D" csTypeId="urn:microsoft.com/office/officeart/2005/8/colors/accent1_2" csCatId="accent1" phldr="1"/>
      <dgm:spPr/>
      <dgm:t>
        <a:bodyPr/>
        <a:lstStyle/>
        <a:p>
          <a:endParaRPr lang="en-US"/>
        </a:p>
      </dgm:t>
    </dgm:pt>
    <dgm:pt modelId="{467F19DC-7997-42BE-92E9-FC8B9358FE52}">
      <dgm:prSet/>
      <dgm:spPr/>
      <dgm:t>
        <a:bodyPr/>
        <a:lstStyle/>
        <a:p>
          <a:pPr rtl="0"/>
          <a:r>
            <a:rPr lang="en-US" baseline="0" dirty="0"/>
            <a:t>Water cycle</a:t>
          </a:r>
          <a:endParaRPr lang="en-US" dirty="0"/>
        </a:p>
      </dgm:t>
    </dgm:pt>
    <dgm:pt modelId="{5E90BE09-F49B-4E99-8383-5A1ABC012473}" type="parTrans" cxnId="{38546474-0277-42E4-A111-94E113A064F7}">
      <dgm:prSet/>
      <dgm:spPr/>
      <dgm:t>
        <a:bodyPr/>
        <a:lstStyle/>
        <a:p>
          <a:endParaRPr lang="en-US"/>
        </a:p>
      </dgm:t>
    </dgm:pt>
    <dgm:pt modelId="{C6169498-68A0-4D6E-A793-AE807EFE58EC}" type="sibTrans" cxnId="{38546474-0277-42E4-A111-94E113A064F7}">
      <dgm:prSet/>
      <dgm:spPr/>
      <dgm:t>
        <a:bodyPr/>
        <a:lstStyle/>
        <a:p>
          <a:endParaRPr lang="en-US"/>
        </a:p>
      </dgm:t>
    </dgm:pt>
    <dgm:pt modelId="{D16E625B-33C6-4748-8076-B7007AEE6C3C}" type="pres">
      <dgm:prSet presAssocID="{47148FE8-FBE5-43C3-842F-DCB2D720521F}" presName="Name0" presStyleCnt="0">
        <dgm:presLayoutVars>
          <dgm:dir/>
        </dgm:presLayoutVars>
      </dgm:prSet>
      <dgm:spPr/>
      <dgm:t>
        <a:bodyPr/>
        <a:lstStyle/>
        <a:p>
          <a:endParaRPr lang="en-US"/>
        </a:p>
      </dgm:t>
    </dgm:pt>
    <dgm:pt modelId="{CDA5E650-87CE-4596-B505-1B867AC2A4EE}" type="pres">
      <dgm:prSet presAssocID="{467F19DC-7997-42BE-92E9-FC8B9358FE52}" presName="noChildren" presStyleCnt="0"/>
      <dgm:spPr/>
    </dgm:pt>
    <dgm:pt modelId="{94C572B5-0CAF-421C-8FAE-DC8E41016AB6}" type="pres">
      <dgm:prSet presAssocID="{467F19DC-7997-42BE-92E9-FC8B9358FE52}" presName="gap" presStyleCnt="0"/>
      <dgm:spPr/>
    </dgm:pt>
    <dgm:pt modelId="{DCBF3928-A660-4B02-A4B2-11E882614927}" type="pres">
      <dgm:prSet presAssocID="{467F19DC-7997-42BE-92E9-FC8B9358FE52}" presName="medCircle2" presStyleLbl="vennNode1" presStyleIdx="0" presStyleCnt="1"/>
      <dgm:spPr/>
    </dgm:pt>
    <dgm:pt modelId="{5BBD89CA-1DA7-40DB-A7EB-58B671A465CC}" type="pres">
      <dgm:prSet presAssocID="{467F19DC-7997-42BE-92E9-FC8B9358FE52}" presName="txLvlOnly1" presStyleLbl="revTx" presStyleIdx="0" presStyleCnt="1"/>
      <dgm:spPr/>
      <dgm:t>
        <a:bodyPr/>
        <a:lstStyle/>
        <a:p>
          <a:endParaRPr lang="en-US"/>
        </a:p>
      </dgm:t>
    </dgm:pt>
  </dgm:ptLst>
  <dgm:cxnLst>
    <dgm:cxn modelId="{B77AF01E-191C-4308-932C-9AA349E9C197}" type="presOf" srcId="{467F19DC-7997-42BE-92E9-FC8B9358FE52}" destId="{5BBD89CA-1DA7-40DB-A7EB-58B671A465CC}" srcOrd="0" destOrd="0" presId="urn:microsoft.com/office/officeart/2008/layout/VerticalCircleList"/>
    <dgm:cxn modelId="{12F892DD-F614-4561-B592-79CB9776F3EF}" type="presOf" srcId="{47148FE8-FBE5-43C3-842F-DCB2D720521F}" destId="{D16E625B-33C6-4748-8076-B7007AEE6C3C}" srcOrd="0" destOrd="0" presId="urn:microsoft.com/office/officeart/2008/layout/VerticalCircleList"/>
    <dgm:cxn modelId="{38546474-0277-42E4-A111-94E113A064F7}" srcId="{47148FE8-FBE5-43C3-842F-DCB2D720521F}" destId="{467F19DC-7997-42BE-92E9-FC8B9358FE52}" srcOrd="0" destOrd="0" parTransId="{5E90BE09-F49B-4E99-8383-5A1ABC012473}" sibTransId="{C6169498-68A0-4D6E-A793-AE807EFE58EC}"/>
    <dgm:cxn modelId="{7319B7FD-5050-4BF4-BC0D-0837BB539BD1}" type="presParOf" srcId="{D16E625B-33C6-4748-8076-B7007AEE6C3C}" destId="{CDA5E650-87CE-4596-B505-1B867AC2A4EE}" srcOrd="0" destOrd="0" presId="urn:microsoft.com/office/officeart/2008/layout/VerticalCircleList"/>
    <dgm:cxn modelId="{FB7BF171-7BE4-4AE9-8573-920509AA40C7}" type="presParOf" srcId="{CDA5E650-87CE-4596-B505-1B867AC2A4EE}" destId="{94C572B5-0CAF-421C-8FAE-DC8E41016AB6}" srcOrd="0" destOrd="0" presId="urn:microsoft.com/office/officeart/2008/layout/VerticalCircleList"/>
    <dgm:cxn modelId="{E1AEFB96-C4BC-4F6F-9274-EEA1E2209050}" type="presParOf" srcId="{CDA5E650-87CE-4596-B505-1B867AC2A4EE}" destId="{DCBF3928-A660-4B02-A4B2-11E882614927}" srcOrd="1" destOrd="0" presId="urn:microsoft.com/office/officeart/2008/layout/VerticalCircleList"/>
    <dgm:cxn modelId="{5470F38E-040D-47B8-9424-07C1C596247C}" type="presParOf" srcId="{CDA5E650-87CE-4596-B505-1B867AC2A4EE}" destId="{5BBD89CA-1DA7-40DB-A7EB-58B671A465CC}" srcOrd="2" destOrd="0" presId="urn:microsoft.com/office/officeart/2008/layout/Vertical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343FA5BD-0B4A-4009-9CE2-5928B62B8549}" type="doc">
      <dgm:prSet loTypeId="urn:microsoft.com/office/officeart/2005/8/layout/vProcess5" loCatId="process" qsTypeId="urn:microsoft.com/office/officeart/2005/8/quickstyle/3d2" qsCatId="3D" csTypeId="urn:microsoft.com/office/officeart/2005/8/colors/accent1_2" csCatId="accent1"/>
      <dgm:spPr/>
      <dgm:t>
        <a:bodyPr/>
        <a:lstStyle/>
        <a:p>
          <a:endParaRPr lang="en-US"/>
        </a:p>
      </dgm:t>
    </dgm:pt>
    <dgm:pt modelId="{BC8DFF9F-7167-4DD0-9094-F508E7C079C4}">
      <dgm:prSet/>
      <dgm:spPr/>
      <dgm:t>
        <a:bodyPr/>
        <a:lstStyle/>
        <a:p>
          <a:pPr rtl="0"/>
          <a:r>
            <a:rPr lang="en-US" baseline="0" dirty="0"/>
            <a:t>Importance of earth atmosphere</a:t>
          </a:r>
          <a:endParaRPr lang="en-US" dirty="0"/>
        </a:p>
      </dgm:t>
    </dgm:pt>
    <dgm:pt modelId="{ACA44C0B-1623-4D5F-BF25-D3E632EDC2A3}" type="parTrans" cxnId="{43BBCCB2-EB22-45E9-A868-78EF0F40D6E7}">
      <dgm:prSet/>
      <dgm:spPr/>
      <dgm:t>
        <a:bodyPr/>
        <a:lstStyle/>
        <a:p>
          <a:endParaRPr lang="en-US"/>
        </a:p>
      </dgm:t>
    </dgm:pt>
    <dgm:pt modelId="{E162C0FE-A50A-4986-9892-B978A034DC8E}" type="sibTrans" cxnId="{43BBCCB2-EB22-45E9-A868-78EF0F40D6E7}">
      <dgm:prSet/>
      <dgm:spPr/>
      <dgm:t>
        <a:bodyPr/>
        <a:lstStyle/>
        <a:p>
          <a:endParaRPr lang="en-US"/>
        </a:p>
      </dgm:t>
    </dgm:pt>
    <dgm:pt modelId="{CAD36560-6745-4B78-91FA-1A614A1BA433}" type="pres">
      <dgm:prSet presAssocID="{343FA5BD-0B4A-4009-9CE2-5928B62B8549}" presName="outerComposite" presStyleCnt="0">
        <dgm:presLayoutVars>
          <dgm:chMax val="5"/>
          <dgm:dir/>
          <dgm:resizeHandles val="exact"/>
        </dgm:presLayoutVars>
      </dgm:prSet>
      <dgm:spPr/>
      <dgm:t>
        <a:bodyPr/>
        <a:lstStyle/>
        <a:p>
          <a:endParaRPr lang="en-US"/>
        </a:p>
      </dgm:t>
    </dgm:pt>
    <dgm:pt modelId="{FC066623-4758-4285-9120-3DDF713BBEBF}" type="pres">
      <dgm:prSet presAssocID="{343FA5BD-0B4A-4009-9CE2-5928B62B8549}" presName="dummyMaxCanvas" presStyleCnt="0">
        <dgm:presLayoutVars/>
      </dgm:prSet>
      <dgm:spPr/>
    </dgm:pt>
    <dgm:pt modelId="{A448276E-FF4C-4536-AAEF-DD445485CCE5}" type="pres">
      <dgm:prSet presAssocID="{343FA5BD-0B4A-4009-9CE2-5928B62B8549}" presName="OneNode_1" presStyleLbl="node1" presStyleIdx="0" presStyleCnt="1">
        <dgm:presLayoutVars>
          <dgm:bulletEnabled val="1"/>
        </dgm:presLayoutVars>
      </dgm:prSet>
      <dgm:spPr/>
      <dgm:t>
        <a:bodyPr/>
        <a:lstStyle/>
        <a:p>
          <a:endParaRPr lang="en-US"/>
        </a:p>
      </dgm:t>
    </dgm:pt>
  </dgm:ptLst>
  <dgm:cxnLst>
    <dgm:cxn modelId="{43BBCCB2-EB22-45E9-A868-78EF0F40D6E7}" srcId="{343FA5BD-0B4A-4009-9CE2-5928B62B8549}" destId="{BC8DFF9F-7167-4DD0-9094-F508E7C079C4}" srcOrd="0" destOrd="0" parTransId="{ACA44C0B-1623-4D5F-BF25-D3E632EDC2A3}" sibTransId="{E162C0FE-A50A-4986-9892-B978A034DC8E}"/>
    <dgm:cxn modelId="{DA947D27-30D8-4BFA-96D8-372F25908764}" type="presOf" srcId="{343FA5BD-0B4A-4009-9CE2-5928B62B8549}" destId="{CAD36560-6745-4B78-91FA-1A614A1BA433}" srcOrd="0" destOrd="0" presId="urn:microsoft.com/office/officeart/2005/8/layout/vProcess5"/>
    <dgm:cxn modelId="{3FCC65DD-52C0-44A1-AF78-F8F3449292BF}" type="presOf" srcId="{BC8DFF9F-7167-4DD0-9094-F508E7C079C4}" destId="{A448276E-FF4C-4536-AAEF-DD445485CCE5}" srcOrd="0" destOrd="0" presId="urn:microsoft.com/office/officeart/2005/8/layout/vProcess5"/>
    <dgm:cxn modelId="{3ADDFDAE-C86E-4958-AB4C-11B60188F7EE}" type="presParOf" srcId="{CAD36560-6745-4B78-91FA-1A614A1BA433}" destId="{FC066623-4758-4285-9120-3DDF713BBEBF}" srcOrd="0" destOrd="0" presId="urn:microsoft.com/office/officeart/2005/8/layout/vProcess5"/>
    <dgm:cxn modelId="{ABA972BA-7FF3-4147-B171-008306D21D72}" type="presParOf" srcId="{CAD36560-6745-4B78-91FA-1A614A1BA433}" destId="{A448276E-FF4C-4536-AAEF-DD445485CCE5}" srcOrd="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343FA5BD-0B4A-4009-9CE2-5928B62B8549}" type="doc">
      <dgm:prSet loTypeId="urn:microsoft.com/office/officeart/2005/8/layout/vProcess5" loCatId="process" qsTypeId="urn:microsoft.com/office/officeart/2005/8/quickstyle/3d2" qsCatId="3D" csTypeId="urn:microsoft.com/office/officeart/2005/8/colors/accent1_2" csCatId="accent1" phldr="1"/>
      <dgm:spPr/>
      <dgm:t>
        <a:bodyPr/>
        <a:lstStyle/>
        <a:p>
          <a:endParaRPr lang="en-US"/>
        </a:p>
      </dgm:t>
    </dgm:pt>
    <dgm:pt modelId="{BC8DFF9F-7167-4DD0-9094-F508E7C079C4}">
      <dgm:prSet custT="1"/>
      <dgm:spPr/>
      <dgm:t>
        <a:bodyPr/>
        <a:lstStyle/>
        <a:p>
          <a:pPr rtl="0"/>
          <a:r>
            <a:rPr lang="en-US" sz="7200" dirty="0" smtClean="0"/>
            <a:t>THANKYOU</a:t>
          </a:r>
          <a:endParaRPr lang="en-US" sz="6500" dirty="0"/>
        </a:p>
      </dgm:t>
    </dgm:pt>
    <dgm:pt modelId="{ACA44C0B-1623-4D5F-BF25-D3E632EDC2A3}" type="parTrans" cxnId="{43BBCCB2-EB22-45E9-A868-78EF0F40D6E7}">
      <dgm:prSet/>
      <dgm:spPr/>
      <dgm:t>
        <a:bodyPr/>
        <a:lstStyle/>
        <a:p>
          <a:endParaRPr lang="en-US"/>
        </a:p>
      </dgm:t>
    </dgm:pt>
    <dgm:pt modelId="{E162C0FE-A50A-4986-9892-B978A034DC8E}" type="sibTrans" cxnId="{43BBCCB2-EB22-45E9-A868-78EF0F40D6E7}">
      <dgm:prSet/>
      <dgm:spPr/>
      <dgm:t>
        <a:bodyPr/>
        <a:lstStyle/>
        <a:p>
          <a:endParaRPr lang="en-US"/>
        </a:p>
      </dgm:t>
    </dgm:pt>
    <dgm:pt modelId="{CAD36560-6745-4B78-91FA-1A614A1BA433}" type="pres">
      <dgm:prSet presAssocID="{343FA5BD-0B4A-4009-9CE2-5928B62B8549}" presName="outerComposite" presStyleCnt="0">
        <dgm:presLayoutVars>
          <dgm:chMax val="5"/>
          <dgm:dir/>
          <dgm:resizeHandles val="exact"/>
        </dgm:presLayoutVars>
      </dgm:prSet>
      <dgm:spPr/>
      <dgm:t>
        <a:bodyPr/>
        <a:lstStyle/>
        <a:p>
          <a:endParaRPr lang="en-US"/>
        </a:p>
      </dgm:t>
    </dgm:pt>
    <dgm:pt modelId="{FC066623-4758-4285-9120-3DDF713BBEBF}" type="pres">
      <dgm:prSet presAssocID="{343FA5BD-0B4A-4009-9CE2-5928B62B8549}" presName="dummyMaxCanvas" presStyleCnt="0">
        <dgm:presLayoutVars/>
      </dgm:prSet>
      <dgm:spPr/>
    </dgm:pt>
    <dgm:pt modelId="{A448276E-FF4C-4536-AAEF-DD445485CCE5}" type="pres">
      <dgm:prSet presAssocID="{343FA5BD-0B4A-4009-9CE2-5928B62B8549}" presName="OneNode_1" presStyleLbl="node1" presStyleIdx="0" presStyleCnt="1">
        <dgm:presLayoutVars>
          <dgm:bulletEnabled val="1"/>
        </dgm:presLayoutVars>
      </dgm:prSet>
      <dgm:spPr/>
      <dgm:t>
        <a:bodyPr/>
        <a:lstStyle/>
        <a:p>
          <a:endParaRPr lang="en-US"/>
        </a:p>
      </dgm:t>
    </dgm:pt>
  </dgm:ptLst>
  <dgm:cxnLst>
    <dgm:cxn modelId="{43BBCCB2-EB22-45E9-A868-78EF0F40D6E7}" srcId="{343FA5BD-0B4A-4009-9CE2-5928B62B8549}" destId="{BC8DFF9F-7167-4DD0-9094-F508E7C079C4}" srcOrd="0" destOrd="0" parTransId="{ACA44C0B-1623-4D5F-BF25-D3E632EDC2A3}" sibTransId="{E162C0FE-A50A-4986-9892-B978A034DC8E}"/>
    <dgm:cxn modelId="{34C42BA9-F606-41E3-A5FD-167A7E1D13E6}" type="presOf" srcId="{BC8DFF9F-7167-4DD0-9094-F508E7C079C4}" destId="{A448276E-FF4C-4536-AAEF-DD445485CCE5}" srcOrd="0" destOrd="0" presId="urn:microsoft.com/office/officeart/2005/8/layout/vProcess5"/>
    <dgm:cxn modelId="{E4E6D48D-1147-4E33-AD35-36DE3F69328A}" type="presOf" srcId="{343FA5BD-0B4A-4009-9CE2-5928B62B8549}" destId="{CAD36560-6745-4B78-91FA-1A614A1BA433}" srcOrd="0" destOrd="0" presId="urn:microsoft.com/office/officeart/2005/8/layout/vProcess5"/>
    <dgm:cxn modelId="{077E95E8-752F-4903-8D39-BB7172D7EFB7}" type="presParOf" srcId="{CAD36560-6745-4B78-91FA-1A614A1BA433}" destId="{FC066623-4758-4285-9120-3DDF713BBEBF}" srcOrd="0" destOrd="0" presId="urn:microsoft.com/office/officeart/2005/8/layout/vProcess5"/>
    <dgm:cxn modelId="{E3D585DC-BA97-41DE-A78F-E0C4890FBDAF}" type="presParOf" srcId="{CAD36560-6745-4B78-91FA-1A614A1BA433}" destId="{A448276E-FF4C-4536-AAEF-DD445485CCE5}" srcOrd="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A73724F-9EB0-4BC7-A588-746629658D1A}" type="doc">
      <dgm:prSet loTypeId="urn:microsoft.com/office/officeart/2008/layout/VerticalCircleList" loCatId="list" qsTypeId="urn:microsoft.com/office/officeart/2005/8/quickstyle/3d1" qsCatId="3D" csTypeId="urn:microsoft.com/office/officeart/2005/8/colors/accent1_2" csCatId="accent1" phldr="1"/>
      <dgm:spPr/>
      <dgm:t>
        <a:bodyPr/>
        <a:lstStyle/>
        <a:p>
          <a:endParaRPr lang="en-US"/>
        </a:p>
      </dgm:t>
    </dgm:pt>
    <dgm:pt modelId="{BD2D16B1-E038-44BC-AE4D-7B84FC4C94D9}">
      <dgm:prSet/>
      <dgm:spPr/>
      <dgm:t>
        <a:bodyPr/>
        <a:lstStyle/>
        <a:p>
          <a:pPr rtl="0"/>
          <a:r>
            <a:rPr lang="en-US" baseline="0" dirty="0" smtClean="0"/>
            <a:t>     Atmosphere </a:t>
          </a:r>
          <a:endParaRPr lang="en-US" dirty="0"/>
        </a:p>
      </dgm:t>
    </dgm:pt>
    <dgm:pt modelId="{D522AA06-2230-4A4B-A127-47390E66945D}" type="parTrans" cxnId="{2B4B93EA-C327-48CD-BF2A-F79B39E1173F}">
      <dgm:prSet/>
      <dgm:spPr/>
      <dgm:t>
        <a:bodyPr/>
        <a:lstStyle/>
        <a:p>
          <a:endParaRPr lang="en-US"/>
        </a:p>
      </dgm:t>
    </dgm:pt>
    <dgm:pt modelId="{E49A768D-AC2B-488C-A016-FD7C5FB81372}" type="sibTrans" cxnId="{2B4B93EA-C327-48CD-BF2A-F79B39E1173F}">
      <dgm:prSet/>
      <dgm:spPr/>
      <dgm:t>
        <a:bodyPr/>
        <a:lstStyle/>
        <a:p>
          <a:endParaRPr lang="en-US"/>
        </a:p>
      </dgm:t>
    </dgm:pt>
    <dgm:pt modelId="{71BA425F-2EA5-44E0-9B81-FD0451A7C033}" type="pres">
      <dgm:prSet presAssocID="{DA73724F-9EB0-4BC7-A588-746629658D1A}" presName="Name0" presStyleCnt="0">
        <dgm:presLayoutVars>
          <dgm:dir/>
        </dgm:presLayoutVars>
      </dgm:prSet>
      <dgm:spPr/>
      <dgm:t>
        <a:bodyPr/>
        <a:lstStyle/>
        <a:p>
          <a:endParaRPr lang="en-US"/>
        </a:p>
      </dgm:t>
    </dgm:pt>
    <dgm:pt modelId="{5042A0B7-D7E5-4466-91BA-EC7D089A295C}" type="pres">
      <dgm:prSet presAssocID="{BD2D16B1-E038-44BC-AE4D-7B84FC4C94D9}" presName="noChildren" presStyleCnt="0"/>
      <dgm:spPr/>
    </dgm:pt>
    <dgm:pt modelId="{E7724D17-0183-48E4-A070-C9384BE28C45}" type="pres">
      <dgm:prSet presAssocID="{BD2D16B1-E038-44BC-AE4D-7B84FC4C94D9}" presName="gap" presStyleCnt="0"/>
      <dgm:spPr/>
    </dgm:pt>
    <dgm:pt modelId="{C91AE8B0-BD4D-4FDF-864B-6BFAECDDD7AB}" type="pres">
      <dgm:prSet presAssocID="{BD2D16B1-E038-44BC-AE4D-7B84FC4C94D9}" presName="medCircle2" presStyleLbl="vennNode1" presStyleIdx="0" presStyleCnt="1"/>
      <dgm:spPr/>
    </dgm:pt>
    <dgm:pt modelId="{4BC755B2-B231-4CEC-B452-4DE5CAF10CF3}" type="pres">
      <dgm:prSet presAssocID="{BD2D16B1-E038-44BC-AE4D-7B84FC4C94D9}" presName="txLvlOnly1" presStyleLbl="revTx" presStyleIdx="0" presStyleCnt="1"/>
      <dgm:spPr/>
      <dgm:t>
        <a:bodyPr/>
        <a:lstStyle/>
        <a:p>
          <a:endParaRPr lang="en-US"/>
        </a:p>
      </dgm:t>
    </dgm:pt>
  </dgm:ptLst>
  <dgm:cxnLst>
    <dgm:cxn modelId="{2B4B93EA-C327-48CD-BF2A-F79B39E1173F}" srcId="{DA73724F-9EB0-4BC7-A588-746629658D1A}" destId="{BD2D16B1-E038-44BC-AE4D-7B84FC4C94D9}" srcOrd="0" destOrd="0" parTransId="{D522AA06-2230-4A4B-A127-47390E66945D}" sibTransId="{E49A768D-AC2B-488C-A016-FD7C5FB81372}"/>
    <dgm:cxn modelId="{B3DB4315-8700-4B85-B1F1-C2D953FD870A}" type="presOf" srcId="{DA73724F-9EB0-4BC7-A588-746629658D1A}" destId="{71BA425F-2EA5-44E0-9B81-FD0451A7C033}" srcOrd="0" destOrd="0" presId="urn:microsoft.com/office/officeart/2008/layout/VerticalCircleList"/>
    <dgm:cxn modelId="{E4254A46-1A65-4AF1-AABA-DE6DCB6E43FA}" type="presOf" srcId="{BD2D16B1-E038-44BC-AE4D-7B84FC4C94D9}" destId="{4BC755B2-B231-4CEC-B452-4DE5CAF10CF3}" srcOrd="0" destOrd="0" presId="urn:microsoft.com/office/officeart/2008/layout/VerticalCircleList"/>
    <dgm:cxn modelId="{ADFE8826-320F-4964-8637-EF7316D6C2E9}" type="presParOf" srcId="{71BA425F-2EA5-44E0-9B81-FD0451A7C033}" destId="{5042A0B7-D7E5-4466-91BA-EC7D089A295C}" srcOrd="0" destOrd="0" presId="urn:microsoft.com/office/officeart/2008/layout/VerticalCircleList"/>
    <dgm:cxn modelId="{579F74EF-69CE-414C-B8A2-F1001CF81346}" type="presParOf" srcId="{5042A0B7-D7E5-4466-91BA-EC7D089A295C}" destId="{E7724D17-0183-48E4-A070-C9384BE28C45}" srcOrd="0" destOrd="0" presId="urn:microsoft.com/office/officeart/2008/layout/VerticalCircleList"/>
    <dgm:cxn modelId="{F187F495-68F7-418C-80CA-4B8E45BE2046}" type="presParOf" srcId="{5042A0B7-D7E5-4466-91BA-EC7D089A295C}" destId="{C91AE8B0-BD4D-4FDF-864B-6BFAECDDD7AB}" srcOrd="1" destOrd="0" presId="urn:microsoft.com/office/officeart/2008/layout/VerticalCircleList"/>
    <dgm:cxn modelId="{B9503D6B-AAB3-4444-886A-8FC9100F5221}" type="presParOf" srcId="{5042A0B7-D7E5-4466-91BA-EC7D089A295C}" destId="{4BC755B2-B231-4CEC-B452-4DE5CAF10CF3}" srcOrd="2" destOrd="0" presId="urn:microsoft.com/office/officeart/2008/layout/Vertical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5BE1C47-BA5A-4642-AF13-649B5260E294}" type="doc">
      <dgm:prSet loTypeId="urn:microsoft.com/office/officeart/2008/layout/VerticalAccentList" loCatId="list" qsTypeId="urn:microsoft.com/office/officeart/2005/8/quickstyle/simple1" qsCatId="simple" csTypeId="urn:microsoft.com/office/officeart/2005/8/colors/accent1_2" csCatId="accent1"/>
      <dgm:spPr/>
      <dgm:t>
        <a:bodyPr/>
        <a:lstStyle/>
        <a:p>
          <a:endParaRPr lang="en-US"/>
        </a:p>
      </dgm:t>
    </dgm:pt>
    <dgm:pt modelId="{C8772FA0-EC53-427C-B904-58BC198A6E1F}">
      <dgm:prSet/>
      <dgm:spPr/>
      <dgm:t>
        <a:bodyPr/>
        <a:lstStyle/>
        <a:p>
          <a:pPr rtl="0"/>
          <a:r>
            <a:rPr lang="en-GB" baseline="0"/>
            <a:t>Composition of atmosphere </a:t>
          </a:r>
          <a:endParaRPr lang="en-US"/>
        </a:p>
      </dgm:t>
    </dgm:pt>
    <dgm:pt modelId="{FD134FFC-3325-46EA-8C26-E824BBF0AC34}" type="parTrans" cxnId="{0D24BB4D-E359-469C-BA35-7FCFE5537B9C}">
      <dgm:prSet/>
      <dgm:spPr/>
      <dgm:t>
        <a:bodyPr/>
        <a:lstStyle/>
        <a:p>
          <a:endParaRPr lang="en-US"/>
        </a:p>
      </dgm:t>
    </dgm:pt>
    <dgm:pt modelId="{C5480EDA-9E1D-431C-BF93-4175EE413D0A}" type="sibTrans" cxnId="{0D24BB4D-E359-469C-BA35-7FCFE5537B9C}">
      <dgm:prSet/>
      <dgm:spPr/>
      <dgm:t>
        <a:bodyPr/>
        <a:lstStyle/>
        <a:p>
          <a:endParaRPr lang="en-US"/>
        </a:p>
      </dgm:t>
    </dgm:pt>
    <dgm:pt modelId="{1B665ADA-0826-4794-B430-199075B9DA52}" type="pres">
      <dgm:prSet presAssocID="{D5BE1C47-BA5A-4642-AF13-649B5260E294}" presName="Name0" presStyleCnt="0">
        <dgm:presLayoutVars>
          <dgm:chMax/>
          <dgm:chPref/>
          <dgm:dir/>
        </dgm:presLayoutVars>
      </dgm:prSet>
      <dgm:spPr/>
      <dgm:t>
        <a:bodyPr/>
        <a:lstStyle/>
        <a:p>
          <a:endParaRPr lang="en-US"/>
        </a:p>
      </dgm:t>
    </dgm:pt>
    <dgm:pt modelId="{AEAF0662-F4E8-4665-92D3-8CC6198F0887}" type="pres">
      <dgm:prSet presAssocID="{C8772FA0-EC53-427C-B904-58BC198A6E1F}" presName="parenttextcomposite" presStyleCnt="0"/>
      <dgm:spPr/>
    </dgm:pt>
    <dgm:pt modelId="{9E883530-A821-4BD1-937E-EE616694CC91}" type="pres">
      <dgm:prSet presAssocID="{C8772FA0-EC53-427C-B904-58BC198A6E1F}" presName="parenttext" presStyleLbl="revTx" presStyleIdx="0" presStyleCnt="1">
        <dgm:presLayoutVars>
          <dgm:chMax/>
          <dgm:chPref val="2"/>
          <dgm:bulletEnabled val="1"/>
        </dgm:presLayoutVars>
      </dgm:prSet>
      <dgm:spPr/>
      <dgm:t>
        <a:bodyPr/>
        <a:lstStyle/>
        <a:p>
          <a:endParaRPr lang="en-US"/>
        </a:p>
      </dgm:t>
    </dgm:pt>
    <dgm:pt modelId="{91784D87-60F8-4869-AD87-10381958AC7F}" type="pres">
      <dgm:prSet presAssocID="{C8772FA0-EC53-427C-B904-58BC198A6E1F}" presName="parallelogramComposite" presStyleCnt="0"/>
      <dgm:spPr/>
    </dgm:pt>
    <dgm:pt modelId="{30DE3E42-C67E-4A95-8FBB-F2E19ACA4C92}" type="pres">
      <dgm:prSet presAssocID="{C8772FA0-EC53-427C-B904-58BC198A6E1F}" presName="parallelogram1" presStyleLbl="alignNode1" presStyleIdx="0" presStyleCnt="7"/>
      <dgm:spPr/>
    </dgm:pt>
    <dgm:pt modelId="{3DE2262D-B452-48A2-BAE1-B1242B2AC011}" type="pres">
      <dgm:prSet presAssocID="{C8772FA0-EC53-427C-B904-58BC198A6E1F}" presName="parallelogram2" presStyleLbl="alignNode1" presStyleIdx="1" presStyleCnt="7"/>
      <dgm:spPr/>
    </dgm:pt>
    <dgm:pt modelId="{DC17770B-EC17-46D3-86FF-C08DEB7A3ED6}" type="pres">
      <dgm:prSet presAssocID="{C8772FA0-EC53-427C-B904-58BC198A6E1F}" presName="parallelogram3" presStyleLbl="alignNode1" presStyleIdx="2" presStyleCnt="7"/>
      <dgm:spPr/>
    </dgm:pt>
    <dgm:pt modelId="{68576A4E-AABF-4E58-8606-7EA61E90CC4E}" type="pres">
      <dgm:prSet presAssocID="{C8772FA0-EC53-427C-B904-58BC198A6E1F}" presName="parallelogram4" presStyleLbl="alignNode1" presStyleIdx="3" presStyleCnt="7"/>
      <dgm:spPr/>
    </dgm:pt>
    <dgm:pt modelId="{51140FA6-F1F8-4C98-B072-90AF42CD6399}" type="pres">
      <dgm:prSet presAssocID="{C8772FA0-EC53-427C-B904-58BC198A6E1F}" presName="parallelogram5" presStyleLbl="alignNode1" presStyleIdx="4" presStyleCnt="7"/>
      <dgm:spPr/>
    </dgm:pt>
    <dgm:pt modelId="{DC361F6B-F472-41C0-B7E5-D393FE687548}" type="pres">
      <dgm:prSet presAssocID="{C8772FA0-EC53-427C-B904-58BC198A6E1F}" presName="parallelogram6" presStyleLbl="alignNode1" presStyleIdx="5" presStyleCnt="7"/>
      <dgm:spPr/>
    </dgm:pt>
    <dgm:pt modelId="{C3FD9FB3-670E-4D22-B214-F7DF0EF4F743}" type="pres">
      <dgm:prSet presAssocID="{C8772FA0-EC53-427C-B904-58BC198A6E1F}" presName="parallelogram7" presStyleLbl="alignNode1" presStyleIdx="6" presStyleCnt="7"/>
      <dgm:spPr/>
    </dgm:pt>
  </dgm:ptLst>
  <dgm:cxnLst>
    <dgm:cxn modelId="{A1C1945A-8866-445B-84B2-C1ED8334F3EE}" type="presOf" srcId="{D5BE1C47-BA5A-4642-AF13-649B5260E294}" destId="{1B665ADA-0826-4794-B430-199075B9DA52}" srcOrd="0" destOrd="0" presId="urn:microsoft.com/office/officeart/2008/layout/VerticalAccentList"/>
    <dgm:cxn modelId="{1A2C9A1D-0004-4996-B5E4-B8D40613E72D}" type="presOf" srcId="{C8772FA0-EC53-427C-B904-58BC198A6E1F}" destId="{9E883530-A821-4BD1-937E-EE616694CC91}" srcOrd="0" destOrd="0" presId="urn:microsoft.com/office/officeart/2008/layout/VerticalAccentList"/>
    <dgm:cxn modelId="{0D24BB4D-E359-469C-BA35-7FCFE5537B9C}" srcId="{D5BE1C47-BA5A-4642-AF13-649B5260E294}" destId="{C8772FA0-EC53-427C-B904-58BC198A6E1F}" srcOrd="0" destOrd="0" parTransId="{FD134FFC-3325-46EA-8C26-E824BBF0AC34}" sibTransId="{C5480EDA-9E1D-431C-BF93-4175EE413D0A}"/>
    <dgm:cxn modelId="{2727169D-A7C3-46A2-B5E9-2C63E8F36FED}" type="presParOf" srcId="{1B665ADA-0826-4794-B430-199075B9DA52}" destId="{AEAF0662-F4E8-4665-92D3-8CC6198F0887}" srcOrd="0" destOrd="0" presId="urn:microsoft.com/office/officeart/2008/layout/VerticalAccentList"/>
    <dgm:cxn modelId="{AFB89075-A720-49EC-9B39-BEE6143AD5F7}" type="presParOf" srcId="{AEAF0662-F4E8-4665-92D3-8CC6198F0887}" destId="{9E883530-A821-4BD1-937E-EE616694CC91}" srcOrd="0" destOrd="0" presId="urn:microsoft.com/office/officeart/2008/layout/VerticalAccentList"/>
    <dgm:cxn modelId="{E6D2AEC4-5151-4CBC-9454-F342EDCE9075}" type="presParOf" srcId="{1B665ADA-0826-4794-B430-199075B9DA52}" destId="{91784D87-60F8-4869-AD87-10381958AC7F}" srcOrd="1" destOrd="0" presId="urn:microsoft.com/office/officeart/2008/layout/VerticalAccentList"/>
    <dgm:cxn modelId="{A5D1C302-7B79-4E0C-925F-2D618ED6D442}" type="presParOf" srcId="{91784D87-60F8-4869-AD87-10381958AC7F}" destId="{30DE3E42-C67E-4A95-8FBB-F2E19ACA4C92}" srcOrd="0" destOrd="0" presId="urn:microsoft.com/office/officeart/2008/layout/VerticalAccentList"/>
    <dgm:cxn modelId="{80716BD6-FDC5-478E-AD2F-C3C6EF754062}" type="presParOf" srcId="{91784D87-60F8-4869-AD87-10381958AC7F}" destId="{3DE2262D-B452-48A2-BAE1-B1242B2AC011}" srcOrd="1" destOrd="0" presId="urn:microsoft.com/office/officeart/2008/layout/VerticalAccentList"/>
    <dgm:cxn modelId="{5B5A8460-67B7-4715-91E6-CF4FD311CE0D}" type="presParOf" srcId="{91784D87-60F8-4869-AD87-10381958AC7F}" destId="{DC17770B-EC17-46D3-86FF-C08DEB7A3ED6}" srcOrd="2" destOrd="0" presId="urn:microsoft.com/office/officeart/2008/layout/VerticalAccentList"/>
    <dgm:cxn modelId="{9BFF9B57-B8CD-441C-A6CC-F409ADC73EB1}" type="presParOf" srcId="{91784D87-60F8-4869-AD87-10381958AC7F}" destId="{68576A4E-AABF-4E58-8606-7EA61E90CC4E}" srcOrd="3" destOrd="0" presId="urn:microsoft.com/office/officeart/2008/layout/VerticalAccentList"/>
    <dgm:cxn modelId="{AD93F6C7-3F81-4F0D-8343-067402DFD6BF}" type="presParOf" srcId="{91784D87-60F8-4869-AD87-10381958AC7F}" destId="{51140FA6-F1F8-4C98-B072-90AF42CD6399}" srcOrd="4" destOrd="0" presId="urn:microsoft.com/office/officeart/2008/layout/VerticalAccentList"/>
    <dgm:cxn modelId="{8DCE9F1A-0846-4D05-B81B-E5089FE70761}" type="presParOf" srcId="{91784D87-60F8-4869-AD87-10381958AC7F}" destId="{DC361F6B-F472-41C0-B7E5-D393FE687548}" srcOrd="5" destOrd="0" presId="urn:microsoft.com/office/officeart/2008/layout/VerticalAccentList"/>
    <dgm:cxn modelId="{AC6EAD14-0F9A-4BB5-8ED7-3DD0C040C089}" type="presParOf" srcId="{91784D87-60F8-4869-AD87-10381958AC7F}" destId="{C3FD9FB3-670E-4D22-B214-F7DF0EF4F743}" srcOrd="6" destOrd="0" presId="urn:microsoft.com/office/officeart/2008/layout/Vertical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979C099-5FF8-446E-8B22-6B4928437E19}" type="doc">
      <dgm:prSet loTypeId="urn:microsoft.com/office/officeart/2008/layout/LinedList" loCatId="hierarchy" qsTypeId="urn:microsoft.com/office/officeart/2005/8/quickstyle/3d1" qsCatId="3D" csTypeId="urn:microsoft.com/office/officeart/2005/8/colors/accent1_2" csCatId="accent1"/>
      <dgm:spPr/>
      <dgm:t>
        <a:bodyPr/>
        <a:lstStyle/>
        <a:p>
          <a:endParaRPr lang="en-US"/>
        </a:p>
      </dgm:t>
    </dgm:pt>
    <dgm:pt modelId="{99A4B269-FD8B-4866-A070-B143F126E26F}">
      <dgm:prSet/>
      <dgm:spPr/>
      <dgm:t>
        <a:bodyPr/>
        <a:lstStyle/>
        <a:p>
          <a:pPr rtl="0"/>
          <a:r>
            <a:rPr lang="en-GB" baseline="0"/>
            <a:t>Aerosols </a:t>
          </a:r>
          <a:endParaRPr lang="en-US"/>
        </a:p>
      </dgm:t>
    </dgm:pt>
    <dgm:pt modelId="{77FED891-998C-499A-8CB2-EA95C104E6DD}" type="parTrans" cxnId="{FB92E27A-2284-45AE-9F9E-C79B2383CEA3}">
      <dgm:prSet/>
      <dgm:spPr/>
      <dgm:t>
        <a:bodyPr/>
        <a:lstStyle/>
        <a:p>
          <a:endParaRPr lang="en-US"/>
        </a:p>
      </dgm:t>
    </dgm:pt>
    <dgm:pt modelId="{E69BA817-F1C3-45B3-9B20-B420F3519F80}" type="sibTrans" cxnId="{FB92E27A-2284-45AE-9F9E-C79B2383CEA3}">
      <dgm:prSet/>
      <dgm:spPr/>
      <dgm:t>
        <a:bodyPr/>
        <a:lstStyle/>
        <a:p>
          <a:endParaRPr lang="en-US"/>
        </a:p>
      </dgm:t>
    </dgm:pt>
    <dgm:pt modelId="{D4A7ED91-3684-43C6-90B0-A09C22C7AC5B}" type="pres">
      <dgm:prSet presAssocID="{D979C099-5FF8-446E-8B22-6B4928437E19}" presName="vert0" presStyleCnt="0">
        <dgm:presLayoutVars>
          <dgm:dir/>
          <dgm:animOne val="branch"/>
          <dgm:animLvl val="lvl"/>
        </dgm:presLayoutVars>
      </dgm:prSet>
      <dgm:spPr/>
      <dgm:t>
        <a:bodyPr/>
        <a:lstStyle/>
        <a:p>
          <a:endParaRPr lang="en-US"/>
        </a:p>
      </dgm:t>
    </dgm:pt>
    <dgm:pt modelId="{2346C843-3FB9-45CB-9ABF-5929A3F4B96F}" type="pres">
      <dgm:prSet presAssocID="{99A4B269-FD8B-4866-A070-B143F126E26F}" presName="thickLine" presStyleLbl="alignNode1" presStyleIdx="0" presStyleCnt="1"/>
      <dgm:spPr/>
    </dgm:pt>
    <dgm:pt modelId="{AC6E5E13-3702-491A-AAA8-62C7735E50B2}" type="pres">
      <dgm:prSet presAssocID="{99A4B269-FD8B-4866-A070-B143F126E26F}" presName="horz1" presStyleCnt="0"/>
      <dgm:spPr/>
    </dgm:pt>
    <dgm:pt modelId="{75FBB497-8E45-4992-BF48-FEA1F4FA4BF9}" type="pres">
      <dgm:prSet presAssocID="{99A4B269-FD8B-4866-A070-B143F126E26F}" presName="tx1" presStyleLbl="revTx" presStyleIdx="0" presStyleCnt="1"/>
      <dgm:spPr/>
      <dgm:t>
        <a:bodyPr/>
        <a:lstStyle/>
        <a:p>
          <a:endParaRPr lang="en-US"/>
        </a:p>
      </dgm:t>
    </dgm:pt>
    <dgm:pt modelId="{9C88CD90-5C36-4577-97AF-84CA207ADEA9}" type="pres">
      <dgm:prSet presAssocID="{99A4B269-FD8B-4866-A070-B143F126E26F}" presName="vert1" presStyleCnt="0"/>
      <dgm:spPr/>
    </dgm:pt>
  </dgm:ptLst>
  <dgm:cxnLst>
    <dgm:cxn modelId="{B041C425-1483-4A6E-9B03-D028694E987A}" type="presOf" srcId="{D979C099-5FF8-446E-8B22-6B4928437E19}" destId="{D4A7ED91-3684-43C6-90B0-A09C22C7AC5B}" srcOrd="0" destOrd="0" presId="urn:microsoft.com/office/officeart/2008/layout/LinedList"/>
    <dgm:cxn modelId="{FB92E27A-2284-45AE-9F9E-C79B2383CEA3}" srcId="{D979C099-5FF8-446E-8B22-6B4928437E19}" destId="{99A4B269-FD8B-4866-A070-B143F126E26F}" srcOrd="0" destOrd="0" parTransId="{77FED891-998C-499A-8CB2-EA95C104E6DD}" sibTransId="{E69BA817-F1C3-45B3-9B20-B420F3519F80}"/>
    <dgm:cxn modelId="{93AF8FFF-C9B4-4D25-8879-28B17A929AE5}" type="presOf" srcId="{99A4B269-FD8B-4866-A070-B143F126E26F}" destId="{75FBB497-8E45-4992-BF48-FEA1F4FA4BF9}" srcOrd="0" destOrd="0" presId="urn:microsoft.com/office/officeart/2008/layout/LinedList"/>
    <dgm:cxn modelId="{DB703AF3-4E87-4EAB-8BE6-73C27A9455D1}" type="presParOf" srcId="{D4A7ED91-3684-43C6-90B0-A09C22C7AC5B}" destId="{2346C843-3FB9-45CB-9ABF-5929A3F4B96F}" srcOrd="0" destOrd="0" presId="urn:microsoft.com/office/officeart/2008/layout/LinedList"/>
    <dgm:cxn modelId="{7D9E4178-683B-45DA-B776-A27A1A5CB135}" type="presParOf" srcId="{D4A7ED91-3684-43C6-90B0-A09C22C7AC5B}" destId="{AC6E5E13-3702-491A-AAA8-62C7735E50B2}" srcOrd="1" destOrd="0" presId="urn:microsoft.com/office/officeart/2008/layout/LinedList"/>
    <dgm:cxn modelId="{CE699903-452D-44D1-8CF1-1B22238B5399}" type="presParOf" srcId="{AC6E5E13-3702-491A-AAA8-62C7735E50B2}" destId="{75FBB497-8E45-4992-BF48-FEA1F4FA4BF9}" srcOrd="0" destOrd="0" presId="urn:microsoft.com/office/officeart/2008/layout/LinedList"/>
    <dgm:cxn modelId="{4934DC00-B081-4FEB-A706-1622E5E6AD21}" type="presParOf" srcId="{AC6E5E13-3702-491A-AAA8-62C7735E50B2}" destId="{9C88CD90-5C36-4577-97AF-84CA207ADEA9}"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BE62719-0EA0-4164-9971-92835BE86378}" type="doc">
      <dgm:prSet loTypeId="urn:microsoft.com/office/officeart/2009/3/layout/StepUpProcess" loCatId="process" qsTypeId="urn:microsoft.com/office/officeart/2005/8/quickstyle/simple1" qsCatId="simple" csTypeId="urn:microsoft.com/office/officeart/2005/8/colors/accent1_2" csCatId="accent1" phldr="1"/>
      <dgm:spPr/>
      <dgm:t>
        <a:bodyPr/>
        <a:lstStyle/>
        <a:p>
          <a:endParaRPr lang="en-US"/>
        </a:p>
      </dgm:t>
    </dgm:pt>
    <dgm:pt modelId="{A63BC81B-C2C0-4625-BC99-C2C847684ED4}">
      <dgm:prSet custT="1"/>
      <dgm:spPr/>
      <dgm:t>
        <a:bodyPr/>
        <a:lstStyle/>
        <a:p>
          <a:pPr algn="ctr" rtl="0"/>
          <a:r>
            <a:rPr lang="en-GB" sz="1600" baseline="0" dirty="0">
              <a:latin typeface="Arial Rounded MT Bold" panose="020F0704030504030204" pitchFamily="34" charset="0"/>
            </a:rPr>
            <a:t>Structure of </a:t>
          </a:r>
          <a:r>
            <a:rPr lang="en-GB" sz="1800" baseline="0" dirty="0">
              <a:latin typeface="Arial Rounded MT Bold" panose="020F0704030504030204" pitchFamily="34" charset="0"/>
            </a:rPr>
            <a:t>atmosphere</a:t>
          </a:r>
          <a:r>
            <a:rPr lang="en-GB" sz="1600" baseline="0" dirty="0">
              <a:latin typeface="Arial Rounded MT Bold" panose="020F0704030504030204" pitchFamily="34" charset="0"/>
            </a:rPr>
            <a:t> </a:t>
          </a:r>
          <a:endParaRPr lang="en-US" sz="1600" dirty="0">
            <a:latin typeface="Arial Rounded MT Bold" panose="020F0704030504030204" pitchFamily="34" charset="0"/>
          </a:endParaRPr>
        </a:p>
      </dgm:t>
    </dgm:pt>
    <dgm:pt modelId="{F0861D4F-7DFE-4D03-BF75-6ACC4CA5F8AC}" type="parTrans" cxnId="{FB794574-7B74-4974-BE34-600E62A81B9B}">
      <dgm:prSet/>
      <dgm:spPr/>
      <dgm:t>
        <a:bodyPr/>
        <a:lstStyle/>
        <a:p>
          <a:pPr algn="ctr"/>
          <a:endParaRPr lang="en-US"/>
        </a:p>
      </dgm:t>
    </dgm:pt>
    <dgm:pt modelId="{41D365D6-7DB5-4B25-B0BB-D16F0399E917}" type="sibTrans" cxnId="{FB794574-7B74-4974-BE34-600E62A81B9B}">
      <dgm:prSet/>
      <dgm:spPr/>
      <dgm:t>
        <a:bodyPr/>
        <a:lstStyle/>
        <a:p>
          <a:pPr algn="ctr"/>
          <a:endParaRPr lang="en-US"/>
        </a:p>
      </dgm:t>
    </dgm:pt>
    <dgm:pt modelId="{C10572F9-92AE-4F0F-8011-FAD8D139BF3A}" type="pres">
      <dgm:prSet presAssocID="{4BE62719-0EA0-4164-9971-92835BE86378}" presName="rootnode" presStyleCnt="0">
        <dgm:presLayoutVars>
          <dgm:chMax/>
          <dgm:chPref/>
          <dgm:dir/>
          <dgm:animLvl val="lvl"/>
        </dgm:presLayoutVars>
      </dgm:prSet>
      <dgm:spPr/>
      <dgm:t>
        <a:bodyPr/>
        <a:lstStyle/>
        <a:p>
          <a:endParaRPr lang="en-US"/>
        </a:p>
      </dgm:t>
    </dgm:pt>
    <dgm:pt modelId="{0A66A28E-DD71-45FE-834F-991EA023B6EF}" type="pres">
      <dgm:prSet presAssocID="{A63BC81B-C2C0-4625-BC99-C2C847684ED4}" presName="composite" presStyleCnt="0"/>
      <dgm:spPr/>
    </dgm:pt>
    <dgm:pt modelId="{DAFA7495-0889-4863-B084-1951068BB64C}" type="pres">
      <dgm:prSet presAssocID="{A63BC81B-C2C0-4625-BC99-C2C847684ED4}" presName="LShape" presStyleLbl="alignNode1" presStyleIdx="0" presStyleCnt="1" custScaleX="197538" custScaleY="139047" custLinFactX="-200000" custLinFactNeighborX="-248437" custLinFactNeighborY="1169"/>
      <dgm:spPr>
        <a:effectLst>
          <a:glow rad="101600">
            <a:schemeClr val="accent3">
              <a:satMod val="175000"/>
              <a:alpha val="40000"/>
            </a:schemeClr>
          </a:glow>
        </a:effectLst>
      </dgm:spPr>
    </dgm:pt>
    <dgm:pt modelId="{A7F24E7D-66A3-46E6-B3FF-6C7B73994390}" type="pres">
      <dgm:prSet presAssocID="{A63BC81B-C2C0-4625-BC99-C2C847684ED4}" presName="ParentText" presStyleLbl="revTx" presStyleIdx="0" presStyleCnt="1" custScaleX="240261" custLinFactX="-200000" custLinFactNeighborX="-247866" custLinFactNeighborY="12948">
        <dgm:presLayoutVars>
          <dgm:chMax val="0"/>
          <dgm:chPref val="0"/>
          <dgm:bulletEnabled val="1"/>
        </dgm:presLayoutVars>
      </dgm:prSet>
      <dgm:spPr/>
      <dgm:t>
        <a:bodyPr/>
        <a:lstStyle/>
        <a:p>
          <a:endParaRPr lang="en-US"/>
        </a:p>
      </dgm:t>
    </dgm:pt>
  </dgm:ptLst>
  <dgm:cxnLst>
    <dgm:cxn modelId="{FB794574-7B74-4974-BE34-600E62A81B9B}" srcId="{4BE62719-0EA0-4164-9971-92835BE86378}" destId="{A63BC81B-C2C0-4625-BC99-C2C847684ED4}" srcOrd="0" destOrd="0" parTransId="{F0861D4F-7DFE-4D03-BF75-6ACC4CA5F8AC}" sibTransId="{41D365D6-7DB5-4B25-B0BB-D16F0399E917}"/>
    <dgm:cxn modelId="{A5872B01-22FD-47CA-AD61-D2E1C2E7DAF5}" type="presOf" srcId="{4BE62719-0EA0-4164-9971-92835BE86378}" destId="{C10572F9-92AE-4F0F-8011-FAD8D139BF3A}" srcOrd="0" destOrd="0" presId="urn:microsoft.com/office/officeart/2009/3/layout/StepUpProcess"/>
    <dgm:cxn modelId="{F582AA97-7E77-4EA4-B9A5-307355E82665}" type="presOf" srcId="{A63BC81B-C2C0-4625-BC99-C2C847684ED4}" destId="{A7F24E7D-66A3-46E6-B3FF-6C7B73994390}" srcOrd="0" destOrd="0" presId="urn:microsoft.com/office/officeart/2009/3/layout/StepUpProcess"/>
    <dgm:cxn modelId="{C5C53F18-2D42-4C29-AE47-573B512F38AC}" type="presParOf" srcId="{C10572F9-92AE-4F0F-8011-FAD8D139BF3A}" destId="{0A66A28E-DD71-45FE-834F-991EA023B6EF}" srcOrd="0" destOrd="0" presId="urn:microsoft.com/office/officeart/2009/3/layout/StepUpProcess"/>
    <dgm:cxn modelId="{66BBBFED-2690-4468-95D9-5BE7104AE672}" type="presParOf" srcId="{0A66A28E-DD71-45FE-834F-991EA023B6EF}" destId="{DAFA7495-0889-4863-B084-1951068BB64C}" srcOrd="0" destOrd="0" presId="urn:microsoft.com/office/officeart/2009/3/layout/StepUpProcess"/>
    <dgm:cxn modelId="{E2DB12FD-9795-4EE8-8F5A-7C428CD12AE7}" type="presParOf" srcId="{0A66A28E-DD71-45FE-834F-991EA023B6EF}" destId="{A7F24E7D-66A3-46E6-B3FF-6C7B73994390}" srcOrd="1" destOrd="0" presId="urn:microsoft.com/office/officeart/2009/3/layout/StepU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4CD9EBC-3D01-40CC-B8DA-B76358CA1478}" type="doc">
      <dgm:prSet loTypeId="urn:microsoft.com/office/officeart/2005/8/layout/list1" loCatId="list" qsTypeId="urn:microsoft.com/office/officeart/2005/8/quickstyle/3d1" qsCatId="3D" csTypeId="urn:microsoft.com/office/officeart/2005/8/colors/accent1_2" csCatId="accent1"/>
      <dgm:spPr/>
      <dgm:t>
        <a:bodyPr/>
        <a:lstStyle/>
        <a:p>
          <a:endParaRPr lang="en-US"/>
        </a:p>
      </dgm:t>
    </dgm:pt>
    <dgm:pt modelId="{E2F5F43A-0EB1-4C0C-997E-2A3CF63707CB}">
      <dgm:prSet/>
      <dgm:spPr/>
      <dgm:t>
        <a:bodyPr/>
        <a:lstStyle/>
        <a:p>
          <a:pPr rtl="0"/>
          <a:r>
            <a:rPr lang="en-GB" baseline="0"/>
            <a:t>Troposphere </a:t>
          </a:r>
          <a:endParaRPr lang="en-US"/>
        </a:p>
      </dgm:t>
    </dgm:pt>
    <dgm:pt modelId="{5D345BEC-F2BE-424D-949F-15C493B1C887}" type="parTrans" cxnId="{A06D4CE8-3387-408B-8408-8642DCC9E1B8}">
      <dgm:prSet/>
      <dgm:spPr/>
      <dgm:t>
        <a:bodyPr/>
        <a:lstStyle/>
        <a:p>
          <a:endParaRPr lang="en-US"/>
        </a:p>
      </dgm:t>
    </dgm:pt>
    <dgm:pt modelId="{C34881BF-6E71-4A69-8418-A1F030EB8646}" type="sibTrans" cxnId="{A06D4CE8-3387-408B-8408-8642DCC9E1B8}">
      <dgm:prSet/>
      <dgm:spPr/>
      <dgm:t>
        <a:bodyPr/>
        <a:lstStyle/>
        <a:p>
          <a:endParaRPr lang="en-US"/>
        </a:p>
      </dgm:t>
    </dgm:pt>
    <dgm:pt modelId="{80AA354D-E84F-4AEA-93C4-B31ECC92E4B6}" type="pres">
      <dgm:prSet presAssocID="{C4CD9EBC-3D01-40CC-B8DA-B76358CA1478}" presName="linear" presStyleCnt="0">
        <dgm:presLayoutVars>
          <dgm:dir/>
          <dgm:animLvl val="lvl"/>
          <dgm:resizeHandles val="exact"/>
        </dgm:presLayoutVars>
      </dgm:prSet>
      <dgm:spPr/>
      <dgm:t>
        <a:bodyPr/>
        <a:lstStyle/>
        <a:p>
          <a:endParaRPr lang="en-US"/>
        </a:p>
      </dgm:t>
    </dgm:pt>
    <dgm:pt modelId="{8A8C5F6D-9E02-43D4-98FC-806E12C95DF8}" type="pres">
      <dgm:prSet presAssocID="{E2F5F43A-0EB1-4C0C-997E-2A3CF63707CB}" presName="parentLin" presStyleCnt="0"/>
      <dgm:spPr/>
    </dgm:pt>
    <dgm:pt modelId="{4FC8D676-F370-4DCD-96DF-2B7AEBD94404}" type="pres">
      <dgm:prSet presAssocID="{E2F5F43A-0EB1-4C0C-997E-2A3CF63707CB}" presName="parentLeftMargin" presStyleLbl="node1" presStyleIdx="0" presStyleCnt="1"/>
      <dgm:spPr/>
      <dgm:t>
        <a:bodyPr/>
        <a:lstStyle/>
        <a:p>
          <a:endParaRPr lang="en-US"/>
        </a:p>
      </dgm:t>
    </dgm:pt>
    <dgm:pt modelId="{883535E6-1A6B-42AA-9E05-F94143339EFE}" type="pres">
      <dgm:prSet presAssocID="{E2F5F43A-0EB1-4C0C-997E-2A3CF63707CB}" presName="parentText" presStyleLbl="node1" presStyleIdx="0" presStyleCnt="1">
        <dgm:presLayoutVars>
          <dgm:chMax val="0"/>
          <dgm:bulletEnabled val="1"/>
        </dgm:presLayoutVars>
      </dgm:prSet>
      <dgm:spPr/>
      <dgm:t>
        <a:bodyPr/>
        <a:lstStyle/>
        <a:p>
          <a:endParaRPr lang="en-US"/>
        </a:p>
      </dgm:t>
    </dgm:pt>
    <dgm:pt modelId="{9A84D56B-FADF-4F3F-B034-A01611B2E5E1}" type="pres">
      <dgm:prSet presAssocID="{E2F5F43A-0EB1-4C0C-997E-2A3CF63707CB}" presName="negativeSpace" presStyleCnt="0"/>
      <dgm:spPr/>
    </dgm:pt>
    <dgm:pt modelId="{ED08ABE1-F10D-4D84-AE0D-FC28A0A3F8C7}" type="pres">
      <dgm:prSet presAssocID="{E2F5F43A-0EB1-4C0C-997E-2A3CF63707CB}" presName="childText" presStyleLbl="conFgAcc1" presStyleIdx="0" presStyleCnt="1">
        <dgm:presLayoutVars>
          <dgm:bulletEnabled val="1"/>
        </dgm:presLayoutVars>
      </dgm:prSet>
      <dgm:spPr/>
    </dgm:pt>
  </dgm:ptLst>
  <dgm:cxnLst>
    <dgm:cxn modelId="{1DEB8608-1FAE-437D-B110-07D0E39E50FC}" type="presOf" srcId="{E2F5F43A-0EB1-4C0C-997E-2A3CF63707CB}" destId="{883535E6-1A6B-42AA-9E05-F94143339EFE}" srcOrd="1" destOrd="0" presId="urn:microsoft.com/office/officeart/2005/8/layout/list1"/>
    <dgm:cxn modelId="{6FFEA3D5-D460-45D7-AA95-58EAFB65491B}" type="presOf" srcId="{E2F5F43A-0EB1-4C0C-997E-2A3CF63707CB}" destId="{4FC8D676-F370-4DCD-96DF-2B7AEBD94404}" srcOrd="0" destOrd="0" presId="urn:microsoft.com/office/officeart/2005/8/layout/list1"/>
    <dgm:cxn modelId="{F4705618-73BC-48A8-813A-733269FD7F19}" type="presOf" srcId="{C4CD9EBC-3D01-40CC-B8DA-B76358CA1478}" destId="{80AA354D-E84F-4AEA-93C4-B31ECC92E4B6}" srcOrd="0" destOrd="0" presId="urn:microsoft.com/office/officeart/2005/8/layout/list1"/>
    <dgm:cxn modelId="{A06D4CE8-3387-408B-8408-8642DCC9E1B8}" srcId="{C4CD9EBC-3D01-40CC-B8DA-B76358CA1478}" destId="{E2F5F43A-0EB1-4C0C-997E-2A3CF63707CB}" srcOrd="0" destOrd="0" parTransId="{5D345BEC-F2BE-424D-949F-15C493B1C887}" sibTransId="{C34881BF-6E71-4A69-8418-A1F030EB8646}"/>
    <dgm:cxn modelId="{018936B4-FEBB-45C0-9196-5F043E6C87CB}" type="presParOf" srcId="{80AA354D-E84F-4AEA-93C4-B31ECC92E4B6}" destId="{8A8C5F6D-9E02-43D4-98FC-806E12C95DF8}" srcOrd="0" destOrd="0" presId="urn:microsoft.com/office/officeart/2005/8/layout/list1"/>
    <dgm:cxn modelId="{8DD02DDA-7DAB-487D-A04B-BEAED2058E06}" type="presParOf" srcId="{8A8C5F6D-9E02-43D4-98FC-806E12C95DF8}" destId="{4FC8D676-F370-4DCD-96DF-2B7AEBD94404}" srcOrd="0" destOrd="0" presId="urn:microsoft.com/office/officeart/2005/8/layout/list1"/>
    <dgm:cxn modelId="{E9BFA9F6-55D5-4340-9B96-D7134C308753}" type="presParOf" srcId="{8A8C5F6D-9E02-43D4-98FC-806E12C95DF8}" destId="{883535E6-1A6B-42AA-9E05-F94143339EFE}" srcOrd="1" destOrd="0" presId="urn:microsoft.com/office/officeart/2005/8/layout/list1"/>
    <dgm:cxn modelId="{1A4EE430-931F-4AFA-BF33-8E7C83DE3721}" type="presParOf" srcId="{80AA354D-E84F-4AEA-93C4-B31ECC92E4B6}" destId="{9A84D56B-FADF-4F3F-B034-A01611B2E5E1}" srcOrd="1" destOrd="0" presId="urn:microsoft.com/office/officeart/2005/8/layout/list1"/>
    <dgm:cxn modelId="{34A70DB3-D0A8-4DFF-A4E8-79E568884D58}" type="presParOf" srcId="{80AA354D-E84F-4AEA-93C4-B31ECC92E4B6}" destId="{ED08ABE1-F10D-4D84-AE0D-FC28A0A3F8C7}"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F952630-A19E-4BF1-AE75-34D46DA69C92}" type="doc">
      <dgm:prSet loTypeId="urn:microsoft.com/office/officeart/2005/8/layout/list1" loCatId="list" qsTypeId="urn:microsoft.com/office/officeart/2005/8/quickstyle/3d1" qsCatId="3D" csTypeId="urn:microsoft.com/office/officeart/2005/8/colors/accent1_2" csCatId="accent1"/>
      <dgm:spPr/>
      <dgm:t>
        <a:bodyPr/>
        <a:lstStyle/>
        <a:p>
          <a:endParaRPr lang="en-US"/>
        </a:p>
      </dgm:t>
    </dgm:pt>
    <dgm:pt modelId="{FDA7EFF4-DBBA-44AC-87C9-667488DBE2FB}">
      <dgm:prSet/>
      <dgm:spPr/>
      <dgm:t>
        <a:bodyPr/>
        <a:lstStyle/>
        <a:p>
          <a:pPr rtl="0"/>
          <a:r>
            <a:rPr lang="en-GB" baseline="0" dirty="0"/>
            <a:t>The stratosphere </a:t>
          </a:r>
          <a:endParaRPr lang="en-US" dirty="0"/>
        </a:p>
      </dgm:t>
    </dgm:pt>
    <dgm:pt modelId="{190E1D95-228A-4F14-B1AD-A5F57EEEB62F}" type="parTrans" cxnId="{A94146E7-19E0-496E-A0BD-FB1EEE5F8BF5}">
      <dgm:prSet/>
      <dgm:spPr/>
      <dgm:t>
        <a:bodyPr/>
        <a:lstStyle/>
        <a:p>
          <a:endParaRPr lang="en-US"/>
        </a:p>
      </dgm:t>
    </dgm:pt>
    <dgm:pt modelId="{C246DF77-2A54-4653-B5EA-C915B1F5F605}" type="sibTrans" cxnId="{A94146E7-19E0-496E-A0BD-FB1EEE5F8BF5}">
      <dgm:prSet/>
      <dgm:spPr/>
      <dgm:t>
        <a:bodyPr/>
        <a:lstStyle/>
        <a:p>
          <a:endParaRPr lang="en-US"/>
        </a:p>
      </dgm:t>
    </dgm:pt>
    <dgm:pt modelId="{CBCA1F59-6B56-4EB0-9882-1214F1CDA20F}" type="pres">
      <dgm:prSet presAssocID="{EF952630-A19E-4BF1-AE75-34D46DA69C92}" presName="linear" presStyleCnt="0">
        <dgm:presLayoutVars>
          <dgm:dir/>
          <dgm:animLvl val="lvl"/>
          <dgm:resizeHandles val="exact"/>
        </dgm:presLayoutVars>
      </dgm:prSet>
      <dgm:spPr/>
      <dgm:t>
        <a:bodyPr/>
        <a:lstStyle/>
        <a:p>
          <a:endParaRPr lang="en-US"/>
        </a:p>
      </dgm:t>
    </dgm:pt>
    <dgm:pt modelId="{11D7D760-E6A1-492E-8961-B8EBDFDA2418}" type="pres">
      <dgm:prSet presAssocID="{FDA7EFF4-DBBA-44AC-87C9-667488DBE2FB}" presName="parentLin" presStyleCnt="0"/>
      <dgm:spPr/>
    </dgm:pt>
    <dgm:pt modelId="{68308568-862C-4537-B6A9-2BF3E233D0C6}" type="pres">
      <dgm:prSet presAssocID="{FDA7EFF4-DBBA-44AC-87C9-667488DBE2FB}" presName="parentLeftMargin" presStyleLbl="node1" presStyleIdx="0" presStyleCnt="1"/>
      <dgm:spPr/>
      <dgm:t>
        <a:bodyPr/>
        <a:lstStyle/>
        <a:p>
          <a:endParaRPr lang="en-US"/>
        </a:p>
      </dgm:t>
    </dgm:pt>
    <dgm:pt modelId="{3BF3863E-A85E-48AE-BABF-105F9E718647}" type="pres">
      <dgm:prSet presAssocID="{FDA7EFF4-DBBA-44AC-87C9-667488DBE2FB}" presName="parentText" presStyleLbl="node1" presStyleIdx="0" presStyleCnt="1">
        <dgm:presLayoutVars>
          <dgm:chMax val="0"/>
          <dgm:bulletEnabled val="1"/>
        </dgm:presLayoutVars>
      </dgm:prSet>
      <dgm:spPr/>
      <dgm:t>
        <a:bodyPr/>
        <a:lstStyle/>
        <a:p>
          <a:endParaRPr lang="en-US"/>
        </a:p>
      </dgm:t>
    </dgm:pt>
    <dgm:pt modelId="{5BD94685-A039-4B0C-B2D6-5CF883FBD9CA}" type="pres">
      <dgm:prSet presAssocID="{FDA7EFF4-DBBA-44AC-87C9-667488DBE2FB}" presName="negativeSpace" presStyleCnt="0"/>
      <dgm:spPr/>
    </dgm:pt>
    <dgm:pt modelId="{E835BF4F-D274-466F-8DAA-95221809E3EF}" type="pres">
      <dgm:prSet presAssocID="{FDA7EFF4-DBBA-44AC-87C9-667488DBE2FB}" presName="childText" presStyleLbl="conFgAcc1" presStyleIdx="0" presStyleCnt="1">
        <dgm:presLayoutVars>
          <dgm:bulletEnabled val="1"/>
        </dgm:presLayoutVars>
      </dgm:prSet>
      <dgm:spPr/>
    </dgm:pt>
  </dgm:ptLst>
  <dgm:cxnLst>
    <dgm:cxn modelId="{A8A7D480-5ECF-43F7-9F90-6C7C60D05356}" type="presOf" srcId="{FDA7EFF4-DBBA-44AC-87C9-667488DBE2FB}" destId="{68308568-862C-4537-B6A9-2BF3E233D0C6}" srcOrd="0" destOrd="0" presId="urn:microsoft.com/office/officeart/2005/8/layout/list1"/>
    <dgm:cxn modelId="{B856F7F6-94D2-4C57-AE00-3CB5154D5EE7}" type="presOf" srcId="{FDA7EFF4-DBBA-44AC-87C9-667488DBE2FB}" destId="{3BF3863E-A85E-48AE-BABF-105F9E718647}" srcOrd="1" destOrd="0" presId="urn:microsoft.com/office/officeart/2005/8/layout/list1"/>
    <dgm:cxn modelId="{8A0CD7BF-CF85-4C45-84EF-D5A441709D70}" type="presOf" srcId="{EF952630-A19E-4BF1-AE75-34D46DA69C92}" destId="{CBCA1F59-6B56-4EB0-9882-1214F1CDA20F}" srcOrd="0" destOrd="0" presId="urn:microsoft.com/office/officeart/2005/8/layout/list1"/>
    <dgm:cxn modelId="{A94146E7-19E0-496E-A0BD-FB1EEE5F8BF5}" srcId="{EF952630-A19E-4BF1-AE75-34D46DA69C92}" destId="{FDA7EFF4-DBBA-44AC-87C9-667488DBE2FB}" srcOrd="0" destOrd="0" parTransId="{190E1D95-228A-4F14-B1AD-A5F57EEEB62F}" sibTransId="{C246DF77-2A54-4653-B5EA-C915B1F5F605}"/>
    <dgm:cxn modelId="{2F6A1CB4-4A0C-4DD6-A9B7-B2E29B35CC6E}" type="presParOf" srcId="{CBCA1F59-6B56-4EB0-9882-1214F1CDA20F}" destId="{11D7D760-E6A1-492E-8961-B8EBDFDA2418}" srcOrd="0" destOrd="0" presId="urn:microsoft.com/office/officeart/2005/8/layout/list1"/>
    <dgm:cxn modelId="{0A97099E-7275-4111-89F1-A2B360152DC7}" type="presParOf" srcId="{11D7D760-E6A1-492E-8961-B8EBDFDA2418}" destId="{68308568-862C-4537-B6A9-2BF3E233D0C6}" srcOrd="0" destOrd="0" presId="urn:microsoft.com/office/officeart/2005/8/layout/list1"/>
    <dgm:cxn modelId="{393AA1AA-C1B8-490B-9CD0-C3F0EEF9C77C}" type="presParOf" srcId="{11D7D760-E6A1-492E-8961-B8EBDFDA2418}" destId="{3BF3863E-A85E-48AE-BABF-105F9E718647}" srcOrd="1" destOrd="0" presId="urn:microsoft.com/office/officeart/2005/8/layout/list1"/>
    <dgm:cxn modelId="{F7B53C28-E8F9-4357-AC20-75ACD7DF8E7B}" type="presParOf" srcId="{CBCA1F59-6B56-4EB0-9882-1214F1CDA20F}" destId="{5BD94685-A039-4B0C-B2D6-5CF883FBD9CA}" srcOrd="1" destOrd="0" presId="urn:microsoft.com/office/officeart/2005/8/layout/list1"/>
    <dgm:cxn modelId="{BEE41FC5-C149-4E52-9C73-72C14B82F36C}" type="presParOf" srcId="{CBCA1F59-6B56-4EB0-9882-1214F1CDA20F}" destId="{E835BF4F-D274-466F-8DAA-95221809E3EF}"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4C58AE6-2ADA-4EFF-998A-D36FDFEEC31E}" type="doc">
      <dgm:prSet loTypeId="urn:microsoft.com/office/officeart/2005/8/layout/list1" loCatId="list" qsTypeId="urn:microsoft.com/office/officeart/2005/8/quickstyle/3d1" qsCatId="3D" csTypeId="urn:microsoft.com/office/officeart/2005/8/colors/accent1_2" csCatId="accent1"/>
      <dgm:spPr/>
      <dgm:t>
        <a:bodyPr/>
        <a:lstStyle/>
        <a:p>
          <a:endParaRPr lang="en-US"/>
        </a:p>
      </dgm:t>
    </dgm:pt>
    <dgm:pt modelId="{DB02F291-1389-4103-B9BB-2BA3C996FFD8}">
      <dgm:prSet/>
      <dgm:spPr/>
      <dgm:t>
        <a:bodyPr/>
        <a:lstStyle/>
        <a:p>
          <a:pPr rtl="0"/>
          <a:r>
            <a:rPr lang="en-GB" baseline="0" dirty="0"/>
            <a:t>The Mesosphere</a:t>
          </a:r>
          <a:endParaRPr lang="en-US" dirty="0"/>
        </a:p>
      </dgm:t>
    </dgm:pt>
    <dgm:pt modelId="{E2931DFB-F388-41E9-8D70-4AD19D9301F6}" type="parTrans" cxnId="{E3B24A43-BEA7-4203-83CB-5D6CF0808D30}">
      <dgm:prSet/>
      <dgm:spPr/>
      <dgm:t>
        <a:bodyPr/>
        <a:lstStyle/>
        <a:p>
          <a:endParaRPr lang="en-US"/>
        </a:p>
      </dgm:t>
    </dgm:pt>
    <dgm:pt modelId="{99D7869F-14A4-4A47-8954-0641245B8E0F}" type="sibTrans" cxnId="{E3B24A43-BEA7-4203-83CB-5D6CF0808D30}">
      <dgm:prSet/>
      <dgm:spPr/>
      <dgm:t>
        <a:bodyPr/>
        <a:lstStyle/>
        <a:p>
          <a:endParaRPr lang="en-US"/>
        </a:p>
      </dgm:t>
    </dgm:pt>
    <dgm:pt modelId="{9CD7F092-4A1C-418D-82B7-3ACD015D5C4F}" type="pres">
      <dgm:prSet presAssocID="{F4C58AE6-2ADA-4EFF-998A-D36FDFEEC31E}" presName="linear" presStyleCnt="0">
        <dgm:presLayoutVars>
          <dgm:dir/>
          <dgm:animLvl val="lvl"/>
          <dgm:resizeHandles val="exact"/>
        </dgm:presLayoutVars>
      </dgm:prSet>
      <dgm:spPr/>
      <dgm:t>
        <a:bodyPr/>
        <a:lstStyle/>
        <a:p>
          <a:endParaRPr lang="en-US"/>
        </a:p>
      </dgm:t>
    </dgm:pt>
    <dgm:pt modelId="{81EE934B-B367-4343-BD89-88674A4996A7}" type="pres">
      <dgm:prSet presAssocID="{DB02F291-1389-4103-B9BB-2BA3C996FFD8}" presName="parentLin" presStyleCnt="0"/>
      <dgm:spPr/>
    </dgm:pt>
    <dgm:pt modelId="{A4F51555-9B55-4468-86CF-91FB96487530}" type="pres">
      <dgm:prSet presAssocID="{DB02F291-1389-4103-B9BB-2BA3C996FFD8}" presName="parentLeftMargin" presStyleLbl="node1" presStyleIdx="0" presStyleCnt="1"/>
      <dgm:spPr/>
      <dgm:t>
        <a:bodyPr/>
        <a:lstStyle/>
        <a:p>
          <a:endParaRPr lang="en-US"/>
        </a:p>
      </dgm:t>
    </dgm:pt>
    <dgm:pt modelId="{0394DC52-6204-41C4-9C42-7E88F1722970}" type="pres">
      <dgm:prSet presAssocID="{DB02F291-1389-4103-B9BB-2BA3C996FFD8}" presName="parentText" presStyleLbl="node1" presStyleIdx="0" presStyleCnt="1" custLinFactNeighborY="-1265">
        <dgm:presLayoutVars>
          <dgm:chMax val="0"/>
          <dgm:bulletEnabled val="1"/>
        </dgm:presLayoutVars>
      </dgm:prSet>
      <dgm:spPr/>
      <dgm:t>
        <a:bodyPr/>
        <a:lstStyle/>
        <a:p>
          <a:endParaRPr lang="en-US"/>
        </a:p>
      </dgm:t>
    </dgm:pt>
    <dgm:pt modelId="{749D1178-D1F5-4320-B2A5-A65253C18124}" type="pres">
      <dgm:prSet presAssocID="{DB02F291-1389-4103-B9BB-2BA3C996FFD8}" presName="negativeSpace" presStyleCnt="0"/>
      <dgm:spPr/>
    </dgm:pt>
    <dgm:pt modelId="{68E9C23B-9DBA-429B-B7C1-26DE3DEDDB69}" type="pres">
      <dgm:prSet presAssocID="{DB02F291-1389-4103-B9BB-2BA3C996FFD8}" presName="childText" presStyleLbl="conFgAcc1" presStyleIdx="0" presStyleCnt="1">
        <dgm:presLayoutVars>
          <dgm:bulletEnabled val="1"/>
        </dgm:presLayoutVars>
      </dgm:prSet>
      <dgm:spPr/>
    </dgm:pt>
  </dgm:ptLst>
  <dgm:cxnLst>
    <dgm:cxn modelId="{A4C711B6-494A-4105-BDFC-E4440AF52FD8}" type="presOf" srcId="{DB02F291-1389-4103-B9BB-2BA3C996FFD8}" destId="{0394DC52-6204-41C4-9C42-7E88F1722970}" srcOrd="1" destOrd="0" presId="urn:microsoft.com/office/officeart/2005/8/layout/list1"/>
    <dgm:cxn modelId="{E3B24A43-BEA7-4203-83CB-5D6CF0808D30}" srcId="{F4C58AE6-2ADA-4EFF-998A-D36FDFEEC31E}" destId="{DB02F291-1389-4103-B9BB-2BA3C996FFD8}" srcOrd="0" destOrd="0" parTransId="{E2931DFB-F388-41E9-8D70-4AD19D9301F6}" sibTransId="{99D7869F-14A4-4A47-8954-0641245B8E0F}"/>
    <dgm:cxn modelId="{5611DFCF-F493-47EC-8B1B-B0A9281AE029}" type="presOf" srcId="{DB02F291-1389-4103-B9BB-2BA3C996FFD8}" destId="{A4F51555-9B55-4468-86CF-91FB96487530}" srcOrd="0" destOrd="0" presId="urn:microsoft.com/office/officeart/2005/8/layout/list1"/>
    <dgm:cxn modelId="{9A3D3854-0E8A-46ED-B8CE-803E28B29309}" type="presOf" srcId="{F4C58AE6-2ADA-4EFF-998A-D36FDFEEC31E}" destId="{9CD7F092-4A1C-418D-82B7-3ACD015D5C4F}" srcOrd="0" destOrd="0" presId="urn:microsoft.com/office/officeart/2005/8/layout/list1"/>
    <dgm:cxn modelId="{8F34926E-132E-47C0-9365-067F207FE1CB}" type="presParOf" srcId="{9CD7F092-4A1C-418D-82B7-3ACD015D5C4F}" destId="{81EE934B-B367-4343-BD89-88674A4996A7}" srcOrd="0" destOrd="0" presId="urn:microsoft.com/office/officeart/2005/8/layout/list1"/>
    <dgm:cxn modelId="{77605D76-E92E-4758-AB90-C8B008671104}" type="presParOf" srcId="{81EE934B-B367-4343-BD89-88674A4996A7}" destId="{A4F51555-9B55-4468-86CF-91FB96487530}" srcOrd="0" destOrd="0" presId="urn:microsoft.com/office/officeart/2005/8/layout/list1"/>
    <dgm:cxn modelId="{2303EF1B-383B-44C0-8221-1FB804DEE921}" type="presParOf" srcId="{81EE934B-B367-4343-BD89-88674A4996A7}" destId="{0394DC52-6204-41C4-9C42-7E88F1722970}" srcOrd="1" destOrd="0" presId="urn:microsoft.com/office/officeart/2005/8/layout/list1"/>
    <dgm:cxn modelId="{86420AF9-3DD0-4E09-A0D2-27596D64CE11}" type="presParOf" srcId="{9CD7F092-4A1C-418D-82B7-3ACD015D5C4F}" destId="{749D1178-D1F5-4320-B2A5-A65253C18124}" srcOrd="1" destOrd="0" presId="urn:microsoft.com/office/officeart/2005/8/layout/list1"/>
    <dgm:cxn modelId="{510C831A-006C-4FAA-9B2E-D503516BB907}" type="presParOf" srcId="{9CD7F092-4A1C-418D-82B7-3ACD015D5C4F}" destId="{68E9C23B-9DBA-429B-B7C1-26DE3DEDDB69}"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5F8A5D38-EC12-421C-84FA-069D9C93CC87}" type="doc">
      <dgm:prSet loTypeId="urn:microsoft.com/office/officeart/2005/8/layout/list1" loCatId="list" qsTypeId="urn:microsoft.com/office/officeart/2005/8/quickstyle/3d1" qsCatId="3D" csTypeId="urn:microsoft.com/office/officeart/2005/8/colors/accent1_2" csCatId="accent1"/>
      <dgm:spPr/>
      <dgm:t>
        <a:bodyPr/>
        <a:lstStyle/>
        <a:p>
          <a:endParaRPr lang="en-US"/>
        </a:p>
      </dgm:t>
    </dgm:pt>
    <dgm:pt modelId="{D18B22D2-650E-4FF5-A449-799BCC90B27D}">
      <dgm:prSet/>
      <dgm:spPr/>
      <dgm:t>
        <a:bodyPr/>
        <a:lstStyle/>
        <a:p>
          <a:pPr rtl="0"/>
          <a:r>
            <a:rPr lang="en-GB" baseline="0"/>
            <a:t>The thermosphere (ionosphere)</a:t>
          </a:r>
          <a:endParaRPr lang="en-US"/>
        </a:p>
      </dgm:t>
    </dgm:pt>
    <dgm:pt modelId="{494D2E17-5D08-407A-8040-E32C32BB8D89}" type="parTrans" cxnId="{9B846048-8E7E-42F7-88B4-FA2C749AB0A3}">
      <dgm:prSet/>
      <dgm:spPr/>
      <dgm:t>
        <a:bodyPr/>
        <a:lstStyle/>
        <a:p>
          <a:endParaRPr lang="en-US"/>
        </a:p>
      </dgm:t>
    </dgm:pt>
    <dgm:pt modelId="{F2A57297-E4FD-43D5-9F58-E5F072D5FF4D}" type="sibTrans" cxnId="{9B846048-8E7E-42F7-88B4-FA2C749AB0A3}">
      <dgm:prSet/>
      <dgm:spPr/>
      <dgm:t>
        <a:bodyPr/>
        <a:lstStyle/>
        <a:p>
          <a:endParaRPr lang="en-US"/>
        </a:p>
      </dgm:t>
    </dgm:pt>
    <dgm:pt modelId="{77645088-34E2-4F04-9A52-85CDE08CCA50}" type="pres">
      <dgm:prSet presAssocID="{5F8A5D38-EC12-421C-84FA-069D9C93CC87}" presName="linear" presStyleCnt="0">
        <dgm:presLayoutVars>
          <dgm:dir/>
          <dgm:animLvl val="lvl"/>
          <dgm:resizeHandles val="exact"/>
        </dgm:presLayoutVars>
      </dgm:prSet>
      <dgm:spPr/>
      <dgm:t>
        <a:bodyPr/>
        <a:lstStyle/>
        <a:p>
          <a:endParaRPr lang="en-US"/>
        </a:p>
      </dgm:t>
    </dgm:pt>
    <dgm:pt modelId="{9AD2F6E3-E3D4-417D-99C7-E31EFD641BDC}" type="pres">
      <dgm:prSet presAssocID="{D18B22D2-650E-4FF5-A449-799BCC90B27D}" presName="parentLin" presStyleCnt="0"/>
      <dgm:spPr/>
    </dgm:pt>
    <dgm:pt modelId="{3A36C2FD-9ACE-4887-879F-A2A5BEE8F2B9}" type="pres">
      <dgm:prSet presAssocID="{D18B22D2-650E-4FF5-A449-799BCC90B27D}" presName="parentLeftMargin" presStyleLbl="node1" presStyleIdx="0" presStyleCnt="1"/>
      <dgm:spPr/>
      <dgm:t>
        <a:bodyPr/>
        <a:lstStyle/>
        <a:p>
          <a:endParaRPr lang="en-US"/>
        </a:p>
      </dgm:t>
    </dgm:pt>
    <dgm:pt modelId="{B5B3CBC6-04EC-48E6-B848-565D100CF676}" type="pres">
      <dgm:prSet presAssocID="{D18B22D2-650E-4FF5-A449-799BCC90B27D}" presName="parentText" presStyleLbl="node1" presStyleIdx="0" presStyleCnt="1">
        <dgm:presLayoutVars>
          <dgm:chMax val="0"/>
          <dgm:bulletEnabled val="1"/>
        </dgm:presLayoutVars>
      </dgm:prSet>
      <dgm:spPr/>
      <dgm:t>
        <a:bodyPr/>
        <a:lstStyle/>
        <a:p>
          <a:endParaRPr lang="en-US"/>
        </a:p>
      </dgm:t>
    </dgm:pt>
    <dgm:pt modelId="{A4C6CE7A-4D3F-4107-AED6-C1C8B212F70C}" type="pres">
      <dgm:prSet presAssocID="{D18B22D2-650E-4FF5-A449-799BCC90B27D}" presName="negativeSpace" presStyleCnt="0"/>
      <dgm:spPr/>
    </dgm:pt>
    <dgm:pt modelId="{EFA7226B-1066-41AF-A655-D5DBC79579CE}" type="pres">
      <dgm:prSet presAssocID="{D18B22D2-650E-4FF5-A449-799BCC90B27D}" presName="childText" presStyleLbl="conFgAcc1" presStyleIdx="0" presStyleCnt="1">
        <dgm:presLayoutVars>
          <dgm:bulletEnabled val="1"/>
        </dgm:presLayoutVars>
      </dgm:prSet>
      <dgm:spPr/>
    </dgm:pt>
  </dgm:ptLst>
  <dgm:cxnLst>
    <dgm:cxn modelId="{9B846048-8E7E-42F7-88B4-FA2C749AB0A3}" srcId="{5F8A5D38-EC12-421C-84FA-069D9C93CC87}" destId="{D18B22D2-650E-4FF5-A449-799BCC90B27D}" srcOrd="0" destOrd="0" parTransId="{494D2E17-5D08-407A-8040-E32C32BB8D89}" sibTransId="{F2A57297-E4FD-43D5-9F58-E5F072D5FF4D}"/>
    <dgm:cxn modelId="{4AA75395-2C4B-4454-BF52-89172287C07E}" type="presOf" srcId="{5F8A5D38-EC12-421C-84FA-069D9C93CC87}" destId="{77645088-34E2-4F04-9A52-85CDE08CCA50}" srcOrd="0" destOrd="0" presId="urn:microsoft.com/office/officeart/2005/8/layout/list1"/>
    <dgm:cxn modelId="{D7EAB3FE-4299-4AC1-9E7A-ECE3ACC9DA88}" type="presOf" srcId="{D18B22D2-650E-4FF5-A449-799BCC90B27D}" destId="{3A36C2FD-9ACE-4887-879F-A2A5BEE8F2B9}" srcOrd="0" destOrd="0" presId="urn:microsoft.com/office/officeart/2005/8/layout/list1"/>
    <dgm:cxn modelId="{A8BFB1C8-692E-4619-8EEA-E468FCB81093}" type="presOf" srcId="{D18B22D2-650E-4FF5-A449-799BCC90B27D}" destId="{B5B3CBC6-04EC-48E6-B848-565D100CF676}" srcOrd="1" destOrd="0" presId="urn:microsoft.com/office/officeart/2005/8/layout/list1"/>
    <dgm:cxn modelId="{97F2D523-650D-4727-9A8C-6FE31AF3E7DA}" type="presParOf" srcId="{77645088-34E2-4F04-9A52-85CDE08CCA50}" destId="{9AD2F6E3-E3D4-417D-99C7-E31EFD641BDC}" srcOrd="0" destOrd="0" presId="urn:microsoft.com/office/officeart/2005/8/layout/list1"/>
    <dgm:cxn modelId="{40A08377-3ADA-4A6A-A943-D86304365B89}" type="presParOf" srcId="{9AD2F6E3-E3D4-417D-99C7-E31EFD641BDC}" destId="{3A36C2FD-9ACE-4887-879F-A2A5BEE8F2B9}" srcOrd="0" destOrd="0" presId="urn:microsoft.com/office/officeart/2005/8/layout/list1"/>
    <dgm:cxn modelId="{700B96AE-2D9D-4FB3-8AC9-BE3CBBC1B301}" type="presParOf" srcId="{9AD2F6E3-E3D4-417D-99C7-E31EFD641BDC}" destId="{B5B3CBC6-04EC-48E6-B848-565D100CF676}" srcOrd="1" destOrd="0" presId="urn:microsoft.com/office/officeart/2005/8/layout/list1"/>
    <dgm:cxn modelId="{D98260A7-FEB5-4A00-87BA-0E0B4BE541A1}" type="presParOf" srcId="{77645088-34E2-4F04-9A52-85CDE08CCA50}" destId="{A4C6CE7A-4D3F-4107-AED6-C1C8B212F70C}" srcOrd="1" destOrd="0" presId="urn:microsoft.com/office/officeart/2005/8/layout/list1"/>
    <dgm:cxn modelId="{671370E7-5A35-4698-90D5-5EB0CEA22D6F}" type="presParOf" srcId="{77645088-34E2-4F04-9A52-85CDE08CCA50}" destId="{EFA7226B-1066-41AF-A655-D5DBC79579CE}"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AD9358-40CE-403E-AA5D-3040386FB2A3}">
      <dsp:nvSpPr>
        <dsp:cNvPr id="0" name=""/>
        <dsp:cNvSpPr/>
      </dsp:nvSpPr>
      <dsp:spPr>
        <a:xfrm>
          <a:off x="0" y="134555"/>
          <a:ext cx="10066569" cy="1247220"/>
        </a:xfrm>
        <a:prstGeom prst="roundRect">
          <a:avLst/>
        </a:prstGeom>
        <a:solidFill>
          <a:schemeClr val="accent1">
            <a:hueOff val="0"/>
            <a:satOff val="0"/>
            <a:lum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98120" tIns="198120" rIns="198120" bIns="198120" numCol="1" spcCol="1270" anchor="ctr" anchorCtr="0">
          <a:noAutofit/>
        </a:bodyPr>
        <a:lstStyle/>
        <a:p>
          <a:pPr lvl="0" algn="l" defTabSz="2311400" rtl="0">
            <a:lnSpc>
              <a:spcPct val="90000"/>
            </a:lnSpc>
            <a:spcBef>
              <a:spcPct val="0"/>
            </a:spcBef>
            <a:spcAft>
              <a:spcPct val="35000"/>
            </a:spcAft>
          </a:pPr>
          <a:r>
            <a:rPr lang="en-GB" sz="5200" b="1" kern="1200" baseline="0" dirty="0" smtClean="0"/>
            <a:t>Atmosphere-composition &amp; cycles </a:t>
          </a:r>
          <a:endParaRPr lang="en-US" sz="5200" b="1" kern="1200" dirty="0"/>
        </a:p>
      </dsp:txBody>
      <dsp:txXfrm>
        <a:off x="60884" y="195439"/>
        <a:ext cx="9944801" cy="1125452"/>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4A64A5-E7A6-46CF-90EA-17D96BC7DB67}">
      <dsp:nvSpPr>
        <dsp:cNvPr id="0" name=""/>
        <dsp:cNvSpPr/>
      </dsp:nvSpPr>
      <dsp:spPr>
        <a:xfrm>
          <a:off x="0" y="537458"/>
          <a:ext cx="10058399" cy="907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a:outerShdw blurRad="38100" dist="25400" dir="2700000" algn="br" rotWithShape="0">
            <a:srgbClr val="000000">
              <a:alpha val="60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598041AF-6D64-4440-B402-8722186B3596}">
      <dsp:nvSpPr>
        <dsp:cNvPr id="0" name=""/>
        <dsp:cNvSpPr/>
      </dsp:nvSpPr>
      <dsp:spPr>
        <a:xfrm>
          <a:off x="502920" y="6098"/>
          <a:ext cx="7040880" cy="1062720"/>
        </a:xfrm>
        <a:prstGeom prst="roundRect">
          <a:avLst/>
        </a:prstGeom>
        <a:gradFill rotWithShape="0">
          <a:gsLst>
            <a:gs pos="0">
              <a:schemeClr val="accent1">
                <a:hueOff val="0"/>
                <a:satOff val="0"/>
                <a:lumOff val="0"/>
                <a:alphaOff val="0"/>
                <a:shade val="85000"/>
                <a:satMod val="130000"/>
              </a:schemeClr>
            </a:gs>
            <a:gs pos="34000">
              <a:schemeClr val="accent1">
                <a:hueOff val="0"/>
                <a:satOff val="0"/>
                <a:lumOff val="0"/>
                <a:alphaOff val="0"/>
                <a:shade val="87000"/>
                <a:satMod val="125000"/>
              </a:schemeClr>
            </a:gs>
            <a:gs pos="70000">
              <a:schemeClr val="accent1">
                <a:hueOff val="0"/>
                <a:satOff val="0"/>
                <a:lumOff val="0"/>
                <a:alphaOff val="0"/>
                <a:tint val="100000"/>
                <a:shade val="90000"/>
                <a:satMod val="130000"/>
              </a:schemeClr>
            </a:gs>
            <a:gs pos="100000">
              <a:schemeClr val="accent1">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66129" tIns="0" rIns="266129" bIns="0" numCol="1" spcCol="1270" anchor="ctr" anchorCtr="0">
          <a:noAutofit/>
        </a:bodyPr>
        <a:lstStyle/>
        <a:p>
          <a:pPr lvl="0" algn="l" defTabSz="1600200" rtl="0">
            <a:lnSpc>
              <a:spcPct val="90000"/>
            </a:lnSpc>
            <a:spcBef>
              <a:spcPct val="0"/>
            </a:spcBef>
            <a:spcAft>
              <a:spcPct val="35000"/>
            </a:spcAft>
          </a:pPr>
          <a:r>
            <a:rPr lang="en-GB" sz="3600" kern="1200" baseline="0" dirty="0"/>
            <a:t>The Exosphere </a:t>
          </a:r>
          <a:endParaRPr lang="en-US" sz="3600" kern="1200" dirty="0"/>
        </a:p>
      </dsp:txBody>
      <dsp:txXfrm>
        <a:off x="554798" y="57976"/>
        <a:ext cx="6937124" cy="958964"/>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65D14E-619B-4D90-81D8-279763BC3546}">
      <dsp:nvSpPr>
        <dsp:cNvPr id="0" name=""/>
        <dsp:cNvSpPr/>
      </dsp:nvSpPr>
      <dsp:spPr>
        <a:xfrm>
          <a:off x="0" y="537458"/>
          <a:ext cx="10058399" cy="907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a:outerShdw blurRad="38100" dist="25400" dir="2700000" algn="br" rotWithShape="0">
            <a:srgbClr val="000000">
              <a:alpha val="60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37985E82-BEAF-44F9-BC01-4D48B8DBEE70}">
      <dsp:nvSpPr>
        <dsp:cNvPr id="0" name=""/>
        <dsp:cNvSpPr/>
      </dsp:nvSpPr>
      <dsp:spPr>
        <a:xfrm>
          <a:off x="502920" y="6098"/>
          <a:ext cx="7040880" cy="1062720"/>
        </a:xfrm>
        <a:prstGeom prst="roundRect">
          <a:avLst/>
        </a:prstGeom>
        <a:gradFill rotWithShape="0">
          <a:gsLst>
            <a:gs pos="0">
              <a:schemeClr val="accent1">
                <a:hueOff val="0"/>
                <a:satOff val="0"/>
                <a:lumOff val="0"/>
                <a:alphaOff val="0"/>
                <a:shade val="85000"/>
                <a:satMod val="130000"/>
              </a:schemeClr>
            </a:gs>
            <a:gs pos="34000">
              <a:schemeClr val="accent1">
                <a:hueOff val="0"/>
                <a:satOff val="0"/>
                <a:lumOff val="0"/>
                <a:alphaOff val="0"/>
                <a:shade val="87000"/>
                <a:satMod val="125000"/>
              </a:schemeClr>
            </a:gs>
            <a:gs pos="70000">
              <a:schemeClr val="accent1">
                <a:hueOff val="0"/>
                <a:satOff val="0"/>
                <a:lumOff val="0"/>
                <a:alphaOff val="0"/>
                <a:tint val="100000"/>
                <a:shade val="90000"/>
                <a:satMod val="130000"/>
              </a:schemeClr>
            </a:gs>
            <a:gs pos="100000">
              <a:schemeClr val="accent1">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66129" tIns="0" rIns="266129" bIns="0" numCol="1" spcCol="1270" anchor="ctr" anchorCtr="0">
          <a:noAutofit/>
        </a:bodyPr>
        <a:lstStyle/>
        <a:p>
          <a:pPr lvl="0" algn="l" defTabSz="1600200" rtl="0">
            <a:lnSpc>
              <a:spcPct val="90000"/>
            </a:lnSpc>
            <a:spcBef>
              <a:spcPct val="0"/>
            </a:spcBef>
            <a:spcAft>
              <a:spcPct val="35000"/>
            </a:spcAft>
          </a:pPr>
          <a:r>
            <a:rPr lang="en-GB" sz="3600" kern="1200" baseline="0"/>
            <a:t>The Magnetosphere </a:t>
          </a:r>
          <a:endParaRPr lang="en-US" sz="3600" kern="1200"/>
        </a:p>
      </dsp:txBody>
      <dsp:txXfrm>
        <a:off x="554798" y="57976"/>
        <a:ext cx="6937124" cy="958964"/>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FCF001-1DD9-412C-9B5B-90B3182A9FE7}">
      <dsp:nvSpPr>
        <dsp:cNvPr id="0" name=""/>
        <dsp:cNvSpPr/>
      </dsp:nvSpPr>
      <dsp:spPr>
        <a:xfrm>
          <a:off x="2782429" y="1588465"/>
          <a:ext cx="4338449" cy="14297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2230" tIns="62230" rIns="62230" bIns="62230" numCol="1" spcCol="1270" anchor="ctr" anchorCtr="0">
          <a:noAutofit/>
        </a:bodyPr>
        <a:lstStyle/>
        <a:p>
          <a:pPr lvl="0" algn="ctr" defTabSz="2178050" rtl="0">
            <a:lnSpc>
              <a:spcPct val="90000"/>
            </a:lnSpc>
            <a:spcBef>
              <a:spcPct val="0"/>
            </a:spcBef>
            <a:spcAft>
              <a:spcPct val="35000"/>
            </a:spcAft>
          </a:pPr>
          <a:r>
            <a:rPr lang="en-US" sz="4900" kern="1200" baseline="0" dirty="0">
              <a:latin typeface="Arial Rounded MT Bold" panose="020F0704030504030204" pitchFamily="34" charset="0"/>
            </a:rPr>
            <a:t>Atmosphere cycles</a:t>
          </a:r>
          <a:endParaRPr lang="en-US" sz="4900" kern="1200" dirty="0">
            <a:latin typeface="Arial Rounded MT Bold" panose="020F0704030504030204" pitchFamily="34" charset="0"/>
          </a:endParaRPr>
        </a:p>
      </dsp:txBody>
      <dsp:txXfrm>
        <a:off x="2782429" y="1588465"/>
        <a:ext cx="4338449" cy="1429716"/>
      </dsp:txXfrm>
    </dsp:sp>
    <dsp:sp modelId="{D02234C3-69FB-4996-81EE-379F13F0E525}">
      <dsp:nvSpPr>
        <dsp:cNvPr id="0" name=""/>
        <dsp:cNvSpPr/>
      </dsp:nvSpPr>
      <dsp:spPr>
        <a:xfrm>
          <a:off x="2777499" y="1153634"/>
          <a:ext cx="345103" cy="345103"/>
        </a:xfrm>
        <a:prstGeom prst="ellipse">
          <a:avLst/>
        </a:prstGeom>
        <a:gradFill rotWithShape="0">
          <a:gsLst>
            <a:gs pos="0">
              <a:schemeClr val="accent1">
                <a:hueOff val="0"/>
                <a:satOff val="0"/>
                <a:lumOff val="0"/>
                <a:alphaOff val="0"/>
                <a:shade val="85000"/>
                <a:satMod val="130000"/>
              </a:schemeClr>
            </a:gs>
            <a:gs pos="34000">
              <a:schemeClr val="accent1">
                <a:hueOff val="0"/>
                <a:satOff val="0"/>
                <a:lumOff val="0"/>
                <a:alphaOff val="0"/>
                <a:shade val="87000"/>
                <a:satMod val="125000"/>
              </a:schemeClr>
            </a:gs>
            <a:gs pos="70000">
              <a:schemeClr val="accent1">
                <a:hueOff val="0"/>
                <a:satOff val="0"/>
                <a:lumOff val="0"/>
                <a:alphaOff val="0"/>
                <a:tint val="100000"/>
                <a:shade val="90000"/>
                <a:satMod val="130000"/>
              </a:schemeClr>
            </a:gs>
            <a:gs pos="100000">
              <a:schemeClr val="accent1">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7631F170-7C30-4F4E-85AF-C4274CA852D1}">
      <dsp:nvSpPr>
        <dsp:cNvPr id="0" name=""/>
        <dsp:cNvSpPr/>
      </dsp:nvSpPr>
      <dsp:spPr>
        <a:xfrm>
          <a:off x="3019071" y="670488"/>
          <a:ext cx="345103" cy="345103"/>
        </a:xfrm>
        <a:prstGeom prst="ellipse">
          <a:avLst/>
        </a:prstGeom>
        <a:gradFill rotWithShape="0">
          <a:gsLst>
            <a:gs pos="0">
              <a:schemeClr val="accent1">
                <a:hueOff val="0"/>
                <a:satOff val="0"/>
                <a:lumOff val="0"/>
                <a:alphaOff val="0"/>
                <a:shade val="85000"/>
                <a:satMod val="130000"/>
              </a:schemeClr>
            </a:gs>
            <a:gs pos="34000">
              <a:schemeClr val="accent1">
                <a:hueOff val="0"/>
                <a:satOff val="0"/>
                <a:lumOff val="0"/>
                <a:alphaOff val="0"/>
                <a:shade val="87000"/>
                <a:satMod val="125000"/>
              </a:schemeClr>
            </a:gs>
            <a:gs pos="70000">
              <a:schemeClr val="accent1">
                <a:hueOff val="0"/>
                <a:satOff val="0"/>
                <a:lumOff val="0"/>
                <a:alphaOff val="0"/>
                <a:tint val="100000"/>
                <a:shade val="90000"/>
                <a:satMod val="130000"/>
              </a:schemeClr>
            </a:gs>
            <a:gs pos="100000">
              <a:schemeClr val="accent1">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0532E9BB-3858-4AA1-964D-7C406D58F5AE}">
      <dsp:nvSpPr>
        <dsp:cNvPr id="0" name=""/>
        <dsp:cNvSpPr/>
      </dsp:nvSpPr>
      <dsp:spPr>
        <a:xfrm>
          <a:off x="3598846" y="767117"/>
          <a:ext cx="542306" cy="542306"/>
        </a:xfrm>
        <a:prstGeom prst="ellipse">
          <a:avLst/>
        </a:prstGeom>
        <a:gradFill rotWithShape="0">
          <a:gsLst>
            <a:gs pos="0">
              <a:schemeClr val="accent1">
                <a:hueOff val="0"/>
                <a:satOff val="0"/>
                <a:lumOff val="0"/>
                <a:alphaOff val="0"/>
                <a:shade val="85000"/>
                <a:satMod val="130000"/>
              </a:schemeClr>
            </a:gs>
            <a:gs pos="34000">
              <a:schemeClr val="accent1">
                <a:hueOff val="0"/>
                <a:satOff val="0"/>
                <a:lumOff val="0"/>
                <a:alphaOff val="0"/>
                <a:shade val="87000"/>
                <a:satMod val="125000"/>
              </a:schemeClr>
            </a:gs>
            <a:gs pos="70000">
              <a:schemeClr val="accent1">
                <a:hueOff val="0"/>
                <a:satOff val="0"/>
                <a:lumOff val="0"/>
                <a:alphaOff val="0"/>
                <a:tint val="100000"/>
                <a:shade val="90000"/>
                <a:satMod val="130000"/>
              </a:schemeClr>
            </a:gs>
            <a:gs pos="100000">
              <a:schemeClr val="accent1">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CB80876C-4CCB-4759-BFF1-A3657BFD0A1B}">
      <dsp:nvSpPr>
        <dsp:cNvPr id="0" name=""/>
        <dsp:cNvSpPr/>
      </dsp:nvSpPr>
      <dsp:spPr>
        <a:xfrm>
          <a:off x="4081992" y="235657"/>
          <a:ext cx="345103" cy="345103"/>
        </a:xfrm>
        <a:prstGeom prst="ellipse">
          <a:avLst/>
        </a:prstGeom>
        <a:gradFill rotWithShape="0">
          <a:gsLst>
            <a:gs pos="0">
              <a:schemeClr val="accent1">
                <a:hueOff val="0"/>
                <a:satOff val="0"/>
                <a:lumOff val="0"/>
                <a:alphaOff val="0"/>
                <a:shade val="85000"/>
                <a:satMod val="130000"/>
              </a:schemeClr>
            </a:gs>
            <a:gs pos="34000">
              <a:schemeClr val="accent1">
                <a:hueOff val="0"/>
                <a:satOff val="0"/>
                <a:lumOff val="0"/>
                <a:alphaOff val="0"/>
                <a:shade val="87000"/>
                <a:satMod val="125000"/>
              </a:schemeClr>
            </a:gs>
            <a:gs pos="70000">
              <a:schemeClr val="accent1">
                <a:hueOff val="0"/>
                <a:satOff val="0"/>
                <a:lumOff val="0"/>
                <a:alphaOff val="0"/>
                <a:tint val="100000"/>
                <a:shade val="90000"/>
                <a:satMod val="130000"/>
              </a:schemeClr>
            </a:gs>
            <a:gs pos="100000">
              <a:schemeClr val="accent1">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D7F75EF1-EA32-4BEC-94B6-9CAAAEC363A9}">
      <dsp:nvSpPr>
        <dsp:cNvPr id="0" name=""/>
        <dsp:cNvSpPr/>
      </dsp:nvSpPr>
      <dsp:spPr>
        <a:xfrm>
          <a:off x="4748719" y="81033"/>
          <a:ext cx="345103" cy="345103"/>
        </a:xfrm>
        <a:prstGeom prst="ellipse">
          <a:avLst/>
        </a:prstGeom>
        <a:gradFill rotWithShape="0">
          <a:gsLst>
            <a:gs pos="0">
              <a:schemeClr val="accent1">
                <a:hueOff val="0"/>
                <a:satOff val="0"/>
                <a:lumOff val="0"/>
                <a:alphaOff val="0"/>
                <a:shade val="85000"/>
                <a:satMod val="130000"/>
              </a:schemeClr>
            </a:gs>
            <a:gs pos="34000">
              <a:schemeClr val="accent1">
                <a:hueOff val="0"/>
                <a:satOff val="0"/>
                <a:lumOff val="0"/>
                <a:alphaOff val="0"/>
                <a:shade val="87000"/>
                <a:satMod val="125000"/>
              </a:schemeClr>
            </a:gs>
            <a:gs pos="70000">
              <a:schemeClr val="accent1">
                <a:hueOff val="0"/>
                <a:satOff val="0"/>
                <a:lumOff val="0"/>
                <a:alphaOff val="0"/>
                <a:tint val="100000"/>
                <a:shade val="90000"/>
                <a:satMod val="130000"/>
              </a:schemeClr>
            </a:gs>
            <a:gs pos="100000">
              <a:schemeClr val="accent1">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045E8E51-5636-4C00-A8A6-5218E5E9BAD0}">
      <dsp:nvSpPr>
        <dsp:cNvPr id="0" name=""/>
        <dsp:cNvSpPr/>
      </dsp:nvSpPr>
      <dsp:spPr>
        <a:xfrm>
          <a:off x="5483114" y="380601"/>
          <a:ext cx="345103" cy="345103"/>
        </a:xfrm>
        <a:prstGeom prst="ellipse">
          <a:avLst/>
        </a:prstGeom>
        <a:gradFill rotWithShape="0">
          <a:gsLst>
            <a:gs pos="0">
              <a:schemeClr val="accent1">
                <a:hueOff val="0"/>
                <a:satOff val="0"/>
                <a:lumOff val="0"/>
                <a:alphaOff val="0"/>
                <a:shade val="85000"/>
                <a:satMod val="130000"/>
              </a:schemeClr>
            </a:gs>
            <a:gs pos="34000">
              <a:schemeClr val="accent1">
                <a:hueOff val="0"/>
                <a:satOff val="0"/>
                <a:lumOff val="0"/>
                <a:alphaOff val="0"/>
                <a:shade val="87000"/>
                <a:satMod val="125000"/>
              </a:schemeClr>
            </a:gs>
            <a:gs pos="70000">
              <a:schemeClr val="accent1">
                <a:hueOff val="0"/>
                <a:satOff val="0"/>
                <a:lumOff val="0"/>
                <a:alphaOff val="0"/>
                <a:tint val="100000"/>
                <a:shade val="90000"/>
                <a:satMod val="130000"/>
              </a:schemeClr>
            </a:gs>
            <a:gs pos="100000">
              <a:schemeClr val="accent1">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48210E25-89DC-47E5-84E5-3AE076D1CD0F}">
      <dsp:nvSpPr>
        <dsp:cNvPr id="0" name=""/>
        <dsp:cNvSpPr/>
      </dsp:nvSpPr>
      <dsp:spPr>
        <a:xfrm>
          <a:off x="5966259" y="622174"/>
          <a:ext cx="542306" cy="542306"/>
        </a:xfrm>
        <a:prstGeom prst="ellipse">
          <a:avLst/>
        </a:prstGeom>
        <a:gradFill rotWithShape="0">
          <a:gsLst>
            <a:gs pos="0">
              <a:schemeClr val="accent1">
                <a:hueOff val="0"/>
                <a:satOff val="0"/>
                <a:lumOff val="0"/>
                <a:alphaOff val="0"/>
                <a:shade val="85000"/>
                <a:satMod val="130000"/>
              </a:schemeClr>
            </a:gs>
            <a:gs pos="34000">
              <a:schemeClr val="accent1">
                <a:hueOff val="0"/>
                <a:satOff val="0"/>
                <a:lumOff val="0"/>
                <a:alphaOff val="0"/>
                <a:shade val="87000"/>
                <a:satMod val="125000"/>
              </a:schemeClr>
            </a:gs>
            <a:gs pos="70000">
              <a:schemeClr val="accent1">
                <a:hueOff val="0"/>
                <a:satOff val="0"/>
                <a:lumOff val="0"/>
                <a:alphaOff val="0"/>
                <a:tint val="100000"/>
                <a:shade val="90000"/>
                <a:satMod val="130000"/>
              </a:schemeClr>
            </a:gs>
            <a:gs pos="100000">
              <a:schemeClr val="accent1">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3FD24AD7-B63D-4396-942D-B15BC428A34A}">
      <dsp:nvSpPr>
        <dsp:cNvPr id="0" name=""/>
        <dsp:cNvSpPr/>
      </dsp:nvSpPr>
      <dsp:spPr>
        <a:xfrm>
          <a:off x="6642663" y="1153634"/>
          <a:ext cx="345103" cy="345103"/>
        </a:xfrm>
        <a:prstGeom prst="ellipse">
          <a:avLst/>
        </a:prstGeom>
        <a:gradFill rotWithShape="0">
          <a:gsLst>
            <a:gs pos="0">
              <a:schemeClr val="accent1">
                <a:hueOff val="0"/>
                <a:satOff val="0"/>
                <a:lumOff val="0"/>
                <a:alphaOff val="0"/>
                <a:shade val="85000"/>
                <a:satMod val="130000"/>
              </a:schemeClr>
            </a:gs>
            <a:gs pos="34000">
              <a:schemeClr val="accent1">
                <a:hueOff val="0"/>
                <a:satOff val="0"/>
                <a:lumOff val="0"/>
                <a:alphaOff val="0"/>
                <a:shade val="87000"/>
                <a:satMod val="125000"/>
              </a:schemeClr>
            </a:gs>
            <a:gs pos="70000">
              <a:schemeClr val="accent1">
                <a:hueOff val="0"/>
                <a:satOff val="0"/>
                <a:lumOff val="0"/>
                <a:alphaOff val="0"/>
                <a:tint val="100000"/>
                <a:shade val="90000"/>
                <a:satMod val="130000"/>
              </a:schemeClr>
            </a:gs>
            <a:gs pos="100000">
              <a:schemeClr val="accent1">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DEF2EC9A-930E-4FCF-8E68-AC1596216112}">
      <dsp:nvSpPr>
        <dsp:cNvPr id="0" name=""/>
        <dsp:cNvSpPr/>
      </dsp:nvSpPr>
      <dsp:spPr>
        <a:xfrm>
          <a:off x="6932550" y="1685094"/>
          <a:ext cx="345103" cy="345103"/>
        </a:xfrm>
        <a:prstGeom prst="ellipse">
          <a:avLst/>
        </a:prstGeom>
        <a:gradFill rotWithShape="0">
          <a:gsLst>
            <a:gs pos="0">
              <a:schemeClr val="accent1">
                <a:hueOff val="0"/>
                <a:satOff val="0"/>
                <a:lumOff val="0"/>
                <a:alphaOff val="0"/>
                <a:shade val="85000"/>
                <a:satMod val="130000"/>
              </a:schemeClr>
            </a:gs>
            <a:gs pos="34000">
              <a:schemeClr val="accent1">
                <a:hueOff val="0"/>
                <a:satOff val="0"/>
                <a:lumOff val="0"/>
                <a:alphaOff val="0"/>
                <a:shade val="87000"/>
                <a:satMod val="125000"/>
              </a:schemeClr>
            </a:gs>
            <a:gs pos="70000">
              <a:schemeClr val="accent1">
                <a:hueOff val="0"/>
                <a:satOff val="0"/>
                <a:lumOff val="0"/>
                <a:alphaOff val="0"/>
                <a:tint val="100000"/>
                <a:shade val="90000"/>
                <a:satMod val="130000"/>
              </a:schemeClr>
            </a:gs>
            <a:gs pos="100000">
              <a:schemeClr val="accent1">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4F32EE7E-E89B-4954-A687-145BA196A346}">
      <dsp:nvSpPr>
        <dsp:cNvPr id="0" name=""/>
        <dsp:cNvSpPr/>
      </dsp:nvSpPr>
      <dsp:spPr>
        <a:xfrm>
          <a:off x="4420193" y="670488"/>
          <a:ext cx="887410" cy="887410"/>
        </a:xfrm>
        <a:prstGeom prst="ellipse">
          <a:avLst/>
        </a:prstGeom>
        <a:gradFill rotWithShape="0">
          <a:gsLst>
            <a:gs pos="0">
              <a:schemeClr val="accent1">
                <a:hueOff val="0"/>
                <a:satOff val="0"/>
                <a:lumOff val="0"/>
                <a:alphaOff val="0"/>
                <a:shade val="85000"/>
                <a:satMod val="130000"/>
              </a:schemeClr>
            </a:gs>
            <a:gs pos="34000">
              <a:schemeClr val="accent1">
                <a:hueOff val="0"/>
                <a:satOff val="0"/>
                <a:lumOff val="0"/>
                <a:alphaOff val="0"/>
                <a:shade val="87000"/>
                <a:satMod val="125000"/>
              </a:schemeClr>
            </a:gs>
            <a:gs pos="70000">
              <a:schemeClr val="accent1">
                <a:hueOff val="0"/>
                <a:satOff val="0"/>
                <a:lumOff val="0"/>
                <a:alphaOff val="0"/>
                <a:tint val="100000"/>
                <a:shade val="90000"/>
                <a:satMod val="130000"/>
              </a:schemeClr>
            </a:gs>
            <a:gs pos="100000">
              <a:schemeClr val="accent1">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4DCCFFD9-252D-455C-A81F-9171AE6E74C4}">
      <dsp:nvSpPr>
        <dsp:cNvPr id="0" name=""/>
        <dsp:cNvSpPr/>
      </dsp:nvSpPr>
      <dsp:spPr>
        <a:xfrm>
          <a:off x="2535926" y="2506441"/>
          <a:ext cx="345103" cy="345103"/>
        </a:xfrm>
        <a:prstGeom prst="ellipse">
          <a:avLst/>
        </a:prstGeom>
        <a:gradFill rotWithShape="0">
          <a:gsLst>
            <a:gs pos="0">
              <a:schemeClr val="accent1">
                <a:hueOff val="0"/>
                <a:satOff val="0"/>
                <a:lumOff val="0"/>
                <a:alphaOff val="0"/>
                <a:shade val="85000"/>
                <a:satMod val="130000"/>
              </a:schemeClr>
            </a:gs>
            <a:gs pos="34000">
              <a:schemeClr val="accent1">
                <a:hueOff val="0"/>
                <a:satOff val="0"/>
                <a:lumOff val="0"/>
                <a:alphaOff val="0"/>
                <a:shade val="87000"/>
                <a:satMod val="125000"/>
              </a:schemeClr>
            </a:gs>
            <a:gs pos="70000">
              <a:schemeClr val="accent1">
                <a:hueOff val="0"/>
                <a:satOff val="0"/>
                <a:lumOff val="0"/>
                <a:alphaOff val="0"/>
                <a:tint val="100000"/>
                <a:shade val="90000"/>
                <a:satMod val="130000"/>
              </a:schemeClr>
            </a:gs>
            <a:gs pos="100000">
              <a:schemeClr val="accent1">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3AA4A484-D305-421B-B1F7-84B587862505}">
      <dsp:nvSpPr>
        <dsp:cNvPr id="0" name=""/>
        <dsp:cNvSpPr/>
      </dsp:nvSpPr>
      <dsp:spPr>
        <a:xfrm>
          <a:off x="2825813" y="2941272"/>
          <a:ext cx="542306" cy="542306"/>
        </a:xfrm>
        <a:prstGeom prst="ellipse">
          <a:avLst/>
        </a:prstGeom>
        <a:gradFill rotWithShape="0">
          <a:gsLst>
            <a:gs pos="0">
              <a:schemeClr val="accent1">
                <a:hueOff val="0"/>
                <a:satOff val="0"/>
                <a:lumOff val="0"/>
                <a:alphaOff val="0"/>
                <a:shade val="85000"/>
                <a:satMod val="130000"/>
              </a:schemeClr>
            </a:gs>
            <a:gs pos="34000">
              <a:schemeClr val="accent1">
                <a:hueOff val="0"/>
                <a:satOff val="0"/>
                <a:lumOff val="0"/>
                <a:alphaOff val="0"/>
                <a:shade val="87000"/>
                <a:satMod val="125000"/>
              </a:schemeClr>
            </a:gs>
            <a:gs pos="70000">
              <a:schemeClr val="accent1">
                <a:hueOff val="0"/>
                <a:satOff val="0"/>
                <a:lumOff val="0"/>
                <a:alphaOff val="0"/>
                <a:tint val="100000"/>
                <a:shade val="90000"/>
                <a:satMod val="130000"/>
              </a:schemeClr>
            </a:gs>
            <a:gs pos="100000">
              <a:schemeClr val="accent1">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325853C0-9184-4EC4-B16B-000BD7432B5C}">
      <dsp:nvSpPr>
        <dsp:cNvPr id="0" name=""/>
        <dsp:cNvSpPr/>
      </dsp:nvSpPr>
      <dsp:spPr>
        <a:xfrm>
          <a:off x="3550532" y="3327788"/>
          <a:ext cx="788808" cy="788808"/>
        </a:xfrm>
        <a:prstGeom prst="ellipse">
          <a:avLst/>
        </a:prstGeom>
        <a:gradFill rotWithShape="0">
          <a:gsLst>
            <a:gs pos="0">
              <a:schemeClr val="accent1">
                <a:hueOff val="0"/>
                <a:satOff val="0"/>
                <a:lumOff val="0"/>
                <a:alphaOff val="0"/>
                <a:shade val="85000"/>
                <a:satMod val="130000"/>
              </a:schemeClr>
            </a:gs>
            <a:gs pos="34000">
              <a:schemeClr val="accent1">
                <a:hueOff val="0"/>
                <a:satOff val="0"/>
                <a:lumOff val="0"/>
                <a:alphaOff val="0"/>
                <a:shade val="87000"/>
                <a:satMod val="125000"/>
              </a:schemeClr>
            </a:gs>
            <a:gs pos="70000">
              <a:schemeClr val="accent1">
                <a:hueOff val="0"/>
                <a:satOff val="0"/>
                <a:lumOff val="0"/>
                <a:alphaOff val="0"/>
                <a:tint val="100000"/>
                <a:shade val="90000"/>
                <a:satMod val="130000"/>
              </a:schemeClr>
            </a:gs>
            <a:gs pos="100000">
              <a:schemeClr val="accent1">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D6700E3A-2270-4A9A-95F5-AE3CBBEBC301}">
      <dsp:nvSpPr>
        <dsp:cNvPr id="0" name=""/>
        <dsp:cNvSpPr/>
      </dsp:nvSpPr>
      <dsp:spPr>
        <a:xfrm>
          <a:off x="4565137" y="3955878"/>
          <a:ext cx="345103" cy="345103"/>
        </a:xfrm>
        <a:prstGeom prst="ellipse">
          <a:avLst/>
        </a:prstGeom>
        <a:gradFill rotWithShape="0">
          <a:gsLst>
            <a:gs pos="0">
              <a:schemeClr val="accent1">
                <a:hueOff val="0"/>
                <a:satOff val="0"/>
                <a:lumOff val="0"/>
                <a:alphaOff val="0"/>
                <a:shade val="85000"/>
                <a:satMod val="130000"/>
              </a:schemeClr>
            </a:gs>
            <a:gs pos="34000">
              <a:schemeClr val="accent1">
                <a:hueOff val="0"/>
                <a:satOff val="0"/>
                <a:lumOff val="0"/>
                <a:alphaOff val="0"/>
                <a:shade val="87000"/>
                <a:satMod val="125000"/>
              </a:schemeClr>
            </a:gs>
            <a:gs pos="70000">
              <a:schemeClr val="accent1">
                <a:hueOff val="0"/>
                <a:satOff val="0"/>
                <a:lumOff val="0"/>
                <a:alphaOff val="0"/>
                <a:tint val="100000"/>
                <a:shade val="90000"/>
                <a:satMod val="130000"/>
              </a:schemeClr>
            </a:gs>
            <a:gs pos="100000">
              <a:schemeClr val="accent1">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E25DB10A-B3D7-447B-8174-4FD166ED4DB1}">
      <dsp:nvSpPr>
        <dsp:cNvPr id="0" name=""/>
        <dsp:cNvSpPr/>
      </dsp:nvSpPr>
      <dsp:spPr>
        <a:xfrm>
          <a:off x="4758395" y="3327788"/>
          <a:ext cx="542306" cy="542306"/>
        </a:xfrm>
        <a:prstGeom prst="ellipse">
          <a:avLst/>
        </a:prstGeom>
        <a:gradFill rotWithShape="0">
          <a:gsLst>
            <a:gs pos="0">
              <a:schemeClr val="accent1">
                <a:hueOff val="0"/>
                <a:satOff val="0"/>
                <a:lumOff val="0"/>
                <a:alphaOff val="0"/>
                <a:shade val="85000"/>
                <a:satMod val="130000"/>
              </a:schemeClr>
            </a:gs>
            <a:gs pos="34000">
              <a:schemeClr val="accent1">
                <a:hueOff val="0"/>
                <a:satOff val="0"/>
                <a:lumOff val="0"/>
                <a:alphaOff val="0"/>
                <a:shade val="87000"/>
                <a:satMod val="125000"/>
              </a:schemeClr>
            </a:gs>
            <a:gs pos="70000">
              <a:schemeClr val="accent1">
                <a:hueOff val="0"/>
                <a:satOff val="0"/>
                <a:lumOff val="0"/>
                <a:alphaOff val="0"/>
                <a:tint val="100000"/>
                <a:shade val="90000"/>
                <a:satMod val="130000"/>
              </a:schemeClr>
            </a:gs>
            <a:gs pos="100000">
              <a:schemeClr val="accent1">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18DE5C24-BE18-451B-B087-214CF93A8D4E}">
      <dsp:nvSpPr>
        <dsp:cNvPr id="0" name=""/>
        <dsp:cNvSpPr/>
      </dsp:nvSpPr>
      <dsp:spPr>
        <a:xfrm>
          <a:off x="5241541" y="4004192"/>
          <a:ext cx="345103" cy="345103"/>
        </a:xfrm>
        <a:prstGeom prst="ellipse">
          <a:avLst/>
        </a:prstGeom>
        <a:gradFill rotWithShape="0">
          <a:gsLst>
            <a:gs pos="0">
              <a:schemeClr val="accent1">
                <a:hueOff val="0"/>
                <a:satOff val="0"/>
                <a:lumOff val="0"/>
                <a:alphaOff val="0"/>
                <a:shade val="85000"/>
                <a:satMod val="130000"/>
              </a:schemeClr>
            </a:gs>
            <a:gs pos="34000">
              <a:schemeClr val="accent1">
                <a:hueOff val="0"/>
                <a:satOff val="0"/>
                <a:lumOff val="0"/>
                <a:alphaOff val="0"/>
                <a:shade val="87000"/>
                <a:satMod val="125000"/>
              </a:schemeClr>
            </a:gs>
            <a:gs pos="70000">
              <a:schemeClr val="accent1">
                <a:hueOff val="0"/>
                <a:satOff val="0"/>
                <a:lumOff val="0"/>
                <a:alphaOff val="0"/>
                <a:tint val="100000"/>
                <a:shade val="90000"/>
                <a:satMod val="130000"/>
              </a:schemeClr>
            </a:gs>
            <a:gs pos="100000">
              <a:schemeClr val="accent1">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9AFF52FC-849C-480C-8468-42F4B0E024CA}">
      <dsp:nvSpPr>
        <dsp:cNvPr id="0" name=""/>
        <dsp:cNvSpPr/>
      </dsp:nvSpPr>
      <dsp:spPr>
        <a:xfrm>
          <a:off x="5676372" y="3231159"/>
          <a:ext cx="788808" cy="788808"/>
        </a:xfrm>
        <a:prstGeom prst="ellipse">
          <a:avLst/>
        </a:prstGeom>
        <a:gradFill rotWithShape="0">
          <a:gsLst>
            <a:gs pos="0">
              <a:schemeClr val="accent1">
                <a:hueOff val="0"/>
                <a:satOff val="0"/>
                <a:lumOff val="0"/>
                <a:alphaOff val="0"/>
                <a:shade val="85000"/>
                <a:satMod val="130000"/>
              </a:schemeClr>
            </a:gs>
            <a:gs pos="34000">
              <a:schemeClr val="accent1">
                <a:hueOff val="0"/>
                <a:satOff val="0"/>
                <a:lumOff val="0"/>
                <a:alphaOff val="0"/>
                <a:shade val="87000"/>
                <a:satMod val="125000"/>
              </a:schemeClr>
            </a:gs>
            <a:gs pos="70000">
              <a:schemeClr val="accent1">
                <a:hueOff val="0"/>
                <a:satOff val="0"/>
                <a:lumOff val="0"/>
                <a:alphaOff val="0"/>
                <a:tint val="100000"/>
                <a:shade val="90000"/>
                <a:satMod val="130000"/>
              </a:schemeClr>
            </a:gs>
            <a:gs pos="100000">
              <a:schemeClr val="accent1">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1003FDFC-3C42-41BB-989E-CF62C24A8B5D}">
      <dsp:nvSpPr>
        <dsp:cNvPr id="0" name=""/>
        <dsp:cNvSpPr/>
      </dsp:nvSpPr>
      <dsp:spPr>
        <a:xfrm>
          <a:off x="6739292" y="3037901"/>
          <a:ext cx="542306" cy="542306"/>
        </a:xfrm>
        <a:prstGeom prst="ellipse">
          <a:avLst/>
        </a:prstGeom>
        <a:gradFill rotWithShape="0">
          <a:gsLst>
            <a:gs pos="0">
              <a:schemeClr val="accent1">
                <a:hueOff val="0"/>
                <a:satOff val="0"/>
                <a:lumOff val="0"/>
                <a:alphaOff val="0"/>
                <a:shade val="85000"/>
                <a:satMod val="130000"/>
              </a:schemeClr>
            </a:gs>
            <a:gs pos="34000">
              <a:schemeClr val="accent1">
                <a:hueOff val="0"/>
                <a:satOff val="0"/>
                <a:lumOff val="0"/>
                <a:alphaOff val="0"/>
                <a:shade val="87000"/>
                <a:satMod val="125000"/>
              </a:schemeClr>
            </a:gs>
            <a:gs pos="70000">
              <a:schemeClr val="accent1">
                <a:hueOff val="0"/>
                <a:satOff val="0"/>
                <a:lumOff val="0"/>
                <a:alphaOff val="0"/>
                <a:tint val="100000"/>
                <a:shade val="90000"/>
                <a:satMod val="130000"/>
              </a:schemeClr>
            </a:gs>
            <a:gs pos="100000">
              <a:schemeClr val="accent1">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FBF845-31D7-4105-963C-D45E9631D39D}">
      <dsp:nvSpPr>
        <dsp:cNvPr id="0" name=""/>
        <dsp:cNvSpPr/>
      </dsp:nvSpPr>
      <dsp:spPr>
        <a:xfrm>
          <a:off x="0" y="362689"/>
          <a:ext cx="10058399" cy="725378"/>
        </a:xfrm>
        <a:prstGeom prst="roundRect">
          <a:avLst>
            <a:gd name="adj" fmla="val 10000"/>
          </a:avLst>
        </a:prstGeom>
        <a:gradFill rotWithShape="0">
          <a:gsLst>
            <a:gs pos="0">
              <a:schemeClr val="dk2">
                <a:hueOff val="0"/>
                <a:satOff val="0"/>
                <a:lumOff val="0"/>
                <a:alphaOff val="0"/>
                <a:shade val="85000"/>
                <a:satMod val="130000"/>
              </a:schemeClr>
            </a:gs>
            <a:gs pos="34000">
              <a:schemeClr val="dk2">
                <a:hueOff val="0"/>
                <a:satOff val="0"/>
                <a:lumOff val="0"/>
                <a:alphaOff val="0"/>
                <a:shade val="87000"/>
                <a:satMod val="125000"/>
              </a:schemeClr>
            </a:gs>
            <a:gs pos="70000">
              <a:schemeClr val="dk2">
                <a:hueOff val="0"/>
                <a:satOff val="0"/>
                <a:lumOff val="0"/>
                <a:alphaOff val="0"/>
                <a:tint val="100000"/>
                <a:shade val="90000"/>
                <a:satMod val="130000"/>
              </a:schemeClr>
            </a:gs>
            <a:gs pos="100000">
              <a:schemeClr val="dk2">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rtl="0">
            <a:lnSpc>
              <a:spcPct val="90000"/>
            </a:lnSpc>
            <a:spcBef>
              <a:spcPct val="0"/>
            </a:spcBef>
            <a:spcAft>
              <a:spcPct val="35000"/>
            </a:spcAft>
          </a:pPr>
          <a:r>
            <a:rPr lang="en-US" sz="3100" b="1" kern="1200" baseline="0" dirty="0"/>
            <a:t>Carbon cycle</a:t>
          </a:r>
          <a:endParaRPr lang="en-US" sz="3100" kern="1200" dirty="0"/>
        </a:p>
      </dsp:txBody>
      <dsp:txXfrm>
        <a:off x="21246" y="383935"/>
        <a:ext cx="10015907" cy="682886"/>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2193A4-1F37-484C-9516-10B1B7FFABC3}">
      <dsp:nvSpPr>
        <dsp:cNvPr id="0" name=""/>
        <dsp:cNvSpPr/>
      </dsp:nvSpPr>
      <dsp:spPr>
        <a:xfrm>
          <a:off x="2421228" y="0"/>
          <a:ext cx="4606781" cy="1698722"/>
        </a:xfrm>
        <a:prstGeom prst="ellipse">
          <a:avLst/>
        </a:prstGeom>
        <a:solidFill>
          <a:schemeClr val="accent1">
            <a:alpha val="50000"/>
            <a:hueOff val="0"/>
            <a:satOff val="0"/>
            <a:lumOff val="0"/>
            <a:alphaOff val="0"/>
          </a:schemeClr>
        </a:solidFill>
        <a:ln>
          <a:noFill/>
        </a:ln>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0" tIns="0" rIns="0" bIns="0" numCol="1" spcCol="1270" anchor="ctr" anchorCtr="0">
          <a:noAutofit/>
        </a:bodyPr>
        <a:lstStyle/>
        <a:p>
          <a:pPr lvl="0" algn="ctr" defTabSz="2089150" rtl="0">
            <a:lnSpc>
              <a:spcPct val="90000"/>
            </a:lnSpc>
            <a:spcBef>
              <a:spcPct val="0"/>
            </a:spcBef>
            <a:spcAft>
              <a:spcPct val="35000"/>
            </a:spcAft>
          </a:pPr>
          <a:r>
            <a:rPr lang="en-US" sz="4700" kern="1200" baseline="0" dirty="0"/>
            <a:t>Oxygen Cycle</a:t>
          </a:r>
          <a:endParaRPr lang="en-US" sz="4700" kern="1200" dirty="0"/>
        </a:p>
      </dsp:txBody>
      <dsp:txXfrm>
        <a:off x="3095875" y="248772"/>
        <a:ext cx="3257487" cy="1201178"/>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BF3928-A660-4B02-A4B2-11E882614927}">
      <dsp:nvSpPr>
        <dsp:cNvPr id="0" name=""/>
        <dsp:cNvSpPr/>
      </dsp:nvSpPr>
      <dsp:spPr>
        <a:xfrm>
          <a:off x="989141" y="466"/>
          <a:ext cx="1449824" cy="1449824"/>
        </a:xfrm>
        <a:prstGeom prst="ellipse">
          <a:avLst/>
        </a:prstGeom>
        <a:solidFill>
          <a:schemeClr val="accent1">
            <a:alpha val="50000"/>
            <a:hueOff val="0"/>
            <a:satOff val="0"/>
            <a:lumOff val="0"/>
            <a:alphaOff val="0"/>
          </a:schemeClr>
        </a:solidFill>
        <a:ln>
          <a:noFill/>
        </a:ln>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sp>
    <dsp:sp modelId="{5BBD89CA-1DA7-40DB-A7EB-58B671A465CC}">
      <dsp:nvSpPr>
        <dsp:cNvPr id="0" name=""/>
        <dsp:cNvSpPr/>
      </dsp:nvSpPr>
      <dsp:spPr>
        <a:xfrm>
          <a:off x="1714053" y="466"/>
          <a:ext cx="7735341" cy="14498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82550" rIns="0" bIns="82550" numCol="1" spcCol="1270" anchor="ctr" anchorCtr="0">
          <a:noAutofit/>
        </a:bodyPr>
        <a:lstStyle/>
        <a:p>
          <a:pPr lvl="0" algn="l" defTabSz="2889250" rtl="0">
            <a:lnSpc>
              <a:spcPct val="90000"/>
            </a:lnSpc>
            <a:spcBef>
              <a:spcPct val="0"/>
            </a:spcBef>
            <a:spcAft>
              <a:spcPct val="35000"/>
            </a:spcAft>
          </a:pPr>
          <a:r>
            <a:rPr lang="en-US" sz="6500" kern="1200" baseline="0" dirty="0"/>
            <a:t>Water cycle</a:t>
          </a:r>
          <a:endParaRPr lang="en-US" sz="6500" kern="1200" dirty="0"/>
        </a:p>
      </dsp:txBody>
      <dsp:txXfrm>
        <a:off x="1714053" y="466"/>
        <a:ext cx="7735341" cy="1449824"/>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48276E-FF4C-4536-AAEF-DD445485CCE5}">
      <dsp:nvSpPr>
        <dsp:cNvPr id="0" name=""/>
        <dsp:cNvSpPr/>
      </dsp:nvSpPr>
      <dsp:spPr>
        <a:xfrm>
          <a:off x="0" y="362689"/>
          <a:ext cx="10058399" cy="725378"/>
        </a:xfrm>
        <a:prstGeom prst="roundRect">
          <a:avLst>
            <a:gd name="adj" fmla="val 10000"/>
          </a:avLst>
        </a:prstGeom>
        <a:gradFill rotWithShape="0">
          <a:gsLst>
            <a:gs pos="0">
              <a:schemeClr val="accent1">
                <a:hueOff val="0"/>
                <a:satOff val="0"/>
                <a:lumOff val="0"/>
                <a:alphaOff val="0"/>
                <a:shade val="85000"/>
                <a:satMod val="130000"/>
              </a:schemeClr>
            </a:gs>
            <a:gs pos="34000">
              <a:schemeClr val="accent1">
                <a:hueOff val="0"/>
                <a:satOff val="0"/>
                <a:lumOff val="0"/>
                <a:alphaOff val="0"/>
                <a:shade val="87000"/>
                <a:satMod val="125000"/>
              </a:schemeClr>
            </a:gs>
            <a:gs pos="70000">
              <a:schemeClr val="accent1">
                <a:hueOff val="0"/>
                <a:satOff val="0"/>
                <a:lumOff val="0"/>
                <a:alphaOff val="0"/>
                <a:tint val="100000"/>
                <a:shade val="90000"/>
                <a:satMod val="130000"/>
              </a:schemeClr>
            </a:gs>
            <a:gs pos="100000">
              <a:schemeClr val="accent1">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rtl="0">
            <a:lnSpc>
              <a:spcPct val="90000"/>
            </a:lnSpc>
            <a:spcBef>
              <a:spcPct val="0"/>
            </a:spcBef>
            <a:spcAft>
              <a:spcPct val="35000"/>
            </a:spcAft>
          </a:pPr>
          <a:r>
            <a:rPr lang="en-US" sz="3100" kern="1200" baseline="0" dirty="0"/>
            <a:t>Importance of earth atmosphere</a:t>
          </a:r>
          <a:endParaRPr lang="en-US" sz="3100" kern="1200" dirty="0"/>
        </a:p>
      </dsp:txBody>
      <dsp:txXfrm>
        <a:off x="21246" y="383935"/>
        <a:ext cx="10015907" cy="682886"/>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48276E-FF4C-4536-AAEF-DD445485CCE5}">
      <dsp:nvSpPr>
        <dsp:cNvPr id="0" name=""/>
        <dsp:cNvSpPr/>
      </dsp:nvSpPr>
      <dsp:spPr>
        <a:xfrm>
          <a:off x="0" y="1005681"/>
          <a:ext cx="10058399" cy="2011362"/>
        </a:xfrm>
        <a:prstGeom prst="roundRect">
          <a:avLst>
            <a:gd name="adj" fmla="val 10000"/>
          </a:avLst>
        </a:prstGeom>
        <a:gradFill rotWithShape="0">
          <a:gsLst>
            <a:gs pos="0">
              <a:schemeClr val="accent1">
                <a:hueOff val="0"/>
                <a:satOff val="0"/>
                <a:lumOff val="0"/>
                <a:alphaOff val="0"/>
                <a:shade val="85000"/>
                <a:satMod val="130000"/>
              </a:schemeClr>
            </a:gs>
            <a:gs pos="34000">
              <a:schemeClr val="accent1">
                <a:hueOff val="0"/>
                <a:satOff val="0"/>
                <a:lumOff val="0"/>
                <a:alphaOff val="0"/>
                <a:shade val="87000"/>
                <a:satMod val="125000"/>
              </a:schemeClr>
            </a:gs>
            <a:gs pos="70000">
              <a:schemeClr val="accent1">
                <a:hueOff val="0"/>
                <a:satOff val="0"/>
                <a:lumOff val="0"/>
                <a:alphaOff val="0"/>
                <a:tint val="100000"/>
                <a:shade val="90000"/>
                <a:satMod val="130000"/>
              </a:schemeClr>
            </a:gs>
            <a:gs pos="100000">
              <a:schemeClr val="accent1">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74320" tIns="274320" rIns="274320" bIns="274320" numCol="1" spcCol="1270" anchor="ctr" anchorCtr="0">
          <a:noAutofit/>
        </a:bodyPr>
        <a:lstStyle/>
        <a:p>
          <a:pPr lvl="0" algn="ctr" defTabSz="3200400" rtl="0">
            <a:lnSpc>
              <a:spcPct val="90000"/>
            </a:lnSpc>
            <a:spcBef>
              <a:spcPct val="0"/>
            </a:spcBef>
            <a:spcAft>
              <a:spcPct val="35000"/>
            </a:spcAft>
          </a:pPr>
          <a:r>
            <a:rPr lang="en-US" sz="7200" kern="1200" dirty="0" smtClean="0"/>
            <a:t>THANKYOU</a:t>
          </a:r>
          <a:endParaRPr lang="en-US" sz="6500" kern="1200" dirty="0"/>
        </a:p>
      </dsp:txBody>
      <dsp:txXfrm>
        <a:off x="58911" y="1064592"/>
        <a:ext cx="9940577" cy="189354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1AE8B0-BD4D-4FDF-864B-6BFAECDDD7AB}">
      <dsp:nvSpPr>
        <dsp:cNvPr id="0" name=""/>
        <dsp:cNvSpPr/>
      </dsp:nvSpPr>
      <dsp:spPr>
        <a:xfrm>
          <a:off x="1728666" y="771"/>
          <a:ext cx="1266472" cy="1266472"/>
        </a:xfrm>
        <a:prstGeom prst="ellipse">
          <a:avLst/>
        </a:prstGeom>
        <a:solidFill>
          <a:schemeClr val="accent1">
            <a:alpha val="50000"/>
            <a:hueOff val="0"/>
            <a:satOff val="0"/>
            <a:lumOff val="0"/>
            <a:alphaOff val="0"/>
          </a:schemeClr>
        </a:solidFill>
        <a:ln>
          <a:noFill/>
        </a:ln>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sp>
    <dsp:sp modelId="{4BC755B2-B231-4CEC-B452-4DE5CAF10CF3}">
      <dsp:nvSpPr>
        <dsp:cNvPr id="0" name=""/>
        <dsp:cNvSpPr/>
      </dsp:nvSpPr>
      <dsp:spPr>
        <a:xfrm>
          <a:off x="2361902" y="771"/>
          <a:ext cx="6757094" cy="12664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82550" rIns="0" bIns="82550" numCol="1" spcCol="1270" anchor="ctr" anchorCtr="0">
          <a:noAutofit/>
        </a:bodyPr>
        <a:lstStyle/>
        <a:p>
          <a:pPr lvl="0" algn="l" defTabSz="2889250" rtl="0">
            <a:lnSpc>
              <a:spcPct val="90000"/>
            </a:lnSpc>
            <a:spcBef>
              <a:spcPct val="0"/>
            </a:spcBef>
            <a:spcAft>
              <a:spcPct val="35000"/>
            </a:spcAft>
          </a:pPr>
          <a:r>
            <a:rPr lang="en-US" sz="6500" kern="1200" baseline="0" dirty="0" smtClean="0"/>
            <a:t>     Atmosphere </a:t>
          </a:r>
          <a:endParaRPr lang="en-US" sz="6500" kern="1200" dirty="0"/>
        </a:p>
      </dsp:txBody>
      <dsp:txXfrm>
        <a:off x="2361902" y="771"/>
        <a:ext cx="6757094" cy="126647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883530-A821-4BD1-937E-EE616694CC91}">
      <dsp:nvSpPr>
        <dsp:cNvPr id="0" name=""/>
        <dsp:cNvSpPr/>
      </dsp:nvSpPr>
      <dsp:spPr>
        <a:xfrm>
          <a:off x="502920" y="213314"/>
          <a:ext cx="9052560" cy="8229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b" anchorCtr="0">
          <a:noAutofit/>
        </a:bodyPr>
        <a:lstStyle/>
        <a:p>
          <a:pPr lvl="0" algn="l" defTabSz="1600200" rtl="0">
            <a:lnSpc>
              <a:spcPct val="90000"/>
            </a:lnSpc>
            <a:spcBef>
              <a:spcPct val="0"/>
            </a:spcBef>
            <a:spcAft>
              <a:spcPct val="35000"/>
            </a:spcAft>
          </a:pPr>
          <a:r>
            <a:rPr lang="en-GB" sz="3600" kern="1200" baseline="0"/>
            <a:t>Composition of atmosphere </a:t>
          </a:r>
          <a:endParaRPr lang="en-US" sz="3600" kern="1200"/>
        </a:p>
      </dsp:txBody>
      <dsp:txXfrm>
        <a:off x="502920" y="213314"/>
        <a:ext cx="9052560" cy="822960"/>
      </dsp:txXfrm>
    </dsp:sp>
    <dsp:sp modelId="{30DE3E42-C67E-4A95-8FBB-F2E19ACA4C92}">
      <dsp:nvSpPr>
        <dsp:cNvPr id="0" name=""/>
        <dsp:cNvSpPr/>
      </dsp:nvSpPr>
      <dsp:spPr>
        <a:xfrm>
          <a:off x="502920" y="1036274"/>
          <a:ext cx="1207008" cy="201167"/>
        </a:xfrm>
        <a:prstGeom prst="parallelogram">
          <a:avLst>
            <a:gd name="adj" fmla="val 140840"/>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DE2262D-B452-48A2-BAE1-B1242B2AC011}">
      <dsp:nvSpPr>
        <dsp:cNvPr id="0" name=""/>
        <dsp:cNvSpPr/>
      </dsp:nvSpPr>
      <dsp:spPr>
        <a:xfrm>
          <a:off x="1780336" y="1036274"/>
          <a:ext cx="1207008" cy="201167"/>
        </a:xfrm>
        <a:prstGeom prst="parallelogram">
          <a:avLst>
            <a:gd name="adj" fmla="val 140840"/>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C17770B-EC17-46D3-86FF-C08DEB7A3ED6}">
      <dsp:nvSpPr>
        <dsp:cNvPr id="0" name=""/>
        <dsp:cNvSpPr/>
      </dsp:nvSpPr>
      <dsp:spPr>
        <a:xfrm>
          <a:off x="3057753" y="1036274"/>
          <a:ext cx="1207008" cy="201167"/>
        </a:xfrm>
        <a:prstGeom prst="parallelogram">
          <a:avLst>
            <a:gd name="adj" fmla="val 140840"/>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8576A4E-AABF-4E58-8606-7EA61E90CC4E}">
      <dsp:nvSpPr>
        <dsp:cNvPr id="0" name=""/>
        <dsp:cNvSpPr/>
      </dsp:nvSpPr>
      <dsp:spPr>
        <a:xfrm>
          <a:off x="4335170" y="1036274"/>
          <a:ext cx="1207008" cy="201167"/>
        </a:xfrm>
        <a:prstGeom prst="parallelogram">
          <a:avLst>
            <a:gd name="adj" fmla="val 140840"/>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1140FA6-F1F8-4C98-B072-90AF42CD6399}">
      <dsp:nvSpPr>
        <dsp:cNvPr id="0" name=""/>
        <dsp:cNvSpPr/>
      </dsp:nvSpPr>
      <dsp:spPr>
        <a:xfrm>
          <a:off x="5612587" y="1036274"/>
          <a:ext cx="1207008" cy="201167"/>
        </a:xfrm>
        <a:prstGeom prst="parallelogram">
          <a:avLst>
            <a:gd name="adj" fmla="val 140840"/>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C361F6B-F472-41C0-B7E5-D393FE687548}">
      <dsp:nvSpPr>
        <dsp:cNvPr id="0" name=""/>
        <dsp:cNvSpPr/>
      </dsp:nvSpPr>
      <dsp:spPr>
        <a:xfrm>
          <a:off x="6890004" y="1036274"/>
          <a:ext cx="1207008" cy="201167"/>
        </a:xfrm>
        <a:prstGeom prst="parallelogram">
          <a:avLst>
            <a:gd name="adj" fmla="val 140840"/>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3FD9FB3-670E-4D22-B214-F7DF0EF4F743}">
      <dsp:nvSpPr>
        <dsp:cNvPr id="0" name=""/>
        <dsp:cNvSpPr/>
      </dsp:nvSpPr>
      <dsp:spPr>
        <a:xfrm>
          <a:off x="8167420" y="1036274"/>
          <a:ext cx="1207008" cy="201167"/>
        </a:xfrm>
        <a:prstGeom prst="parallelogram">
          <a:avLst>
            <a:gd name="adj" fmla="val 140840"/>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46C843-3FB9-45CB-9ABF-5929A3F4B96F}">
      <dsp:nvSpPr>
        <dsp:cNvPr id="0" name=""/>
        <dsp:cNvSpPr/>
      </dsp:nvSpPr>
      <dsp:spPr>
        <a:xfrm>
          <a:off x="0" y="0"/>
          <a:ext cx="10058399" cy="0"/>
        </a:xfrm>
        <a:prstGeom prst="line">
          <a:avLst/>
        </a:prstGeom>
        <a:gradFill rotWithShape="0">
          <a:gsLst>
            <a:gs pos="0">
              <a:schemeClr val="accent1">
                <a:hueOff val="0"/>
                <a:satOff val="0"/>
                <a:lumOff val="0"/>
                <a:alphaOff val="0"/>
                <a:shade val="85000"/>
                <a:satMod val="130000"/>
              </a:schemeClr>
            </a:gs>
            <a:gs pos="34000">
              <a:schemeClr val="accent1">
                <a:hueOff val="0"/>
                <a:satOff val="0"/>
                <a:lumOff val="0"/>
                <a:alphaOff val="0"/>
                <a:shade val="87000"/>
                <a:satMod val="125000"/>
              </a:schemeClr>
            </a:gs>
            <a:gs pos="70000">
              <a:schemeClr val="accent1">
                <a:hueOff val="0"/>
                <a:satOff val="0"/>
                <a:lumOff val="0"/>
                <a:alphaOff val="0"/>
                <a:tint val="100000"/>
                <a:shade val="90000"/>
                <a:satMod val="130000"/>
              </a:schemeClr>
            </a:gs>
            <a:gs pos="100000">
              <a:schemeClr val="accent1">
                <a:hueOff val="0"/>
                <a:satOff val="0"/>
                <a:lumOff val="0"/>
                <a:alphaOff val="0"/>
                <a:tint val="100000"/>
                <a:shade val="100000"/>
                <a:satMod val="110000"/>
              </a:schemeClr>
            </a:gs>
          </a:gsLst>
          <a:path path="circle">
            <a:fillToRect l="100000" t="100000" r="100000" b="100000"/>
          </a:path>
        </a:gradFill>
        <a:ln w="12700" cap="flat" cmpd="sng" algn="ctr">
          <a:solidFill>
            <a:schemeClr val="accent1">
              <a:hueOff val="0"/>
              <a:satOff val="0"/>
              <a:lumOff val="0"/>
              <a:alphaOff val="0"/>
            </a:schemeClr>
          </a:solidFill>
          <a:prstDash val="solid"/>
        </a:ln>
        <a:effectLst>
          <a:outerShdw blurRad="38100" dist="25400" dir="2700000" algn="br" rotWithShape="0">
            <a:srgbClr val="000000">
              <a:alpha val="60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75FBB497-8E45-4992-BF48-FEA1F4FA4BF9}">
      <dsp:nvSpPr>
        <dsp:cNvPr id="0" name=""/>
        <dsp:cNvSpPr/>
      </dsp:nvSpPr>
      <dsp:spPr>
        <a:xfrm>
          <a:off x="0" y="0"/>
          <a:ext cx="10058399" cy="14507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7650" tIns="247650" rIns="247650" bIns="247650" numCol="1" spcCol="1270" anchor="t" anchorCtr="0">
          <a:noAutofit/>
        </a:bodyPr>
        <a:lstStyle/>
        <a:p>
          <a:pPr lvl="0" algn="l" defTabSz="2889250" rtl="0">
            <a:lnSpc>
              <a:spcPct val="90000"/>
            </a:lnSpc>
            <a:spcBef>
              <a:spcPct val="0"/>
            </a:spcBef>
            <a:spcAft>
              <a:spcPct val="35000"/>
            </a:spcAft>
          </a:pPr>
          <a:r>
            <a:rPr lang="en-GB" sz="6500" kern="1200" baseline="0"/>
            <a:t>Aerosols </a:t>
          </a:r>
          <a:endParaRPr lang="en-US" sz="6500" kern="1200"/>
        </a:p>
      </dsp:txBody>
      <dsp:txXfrm>
        <a:off x="0" y="0"/>
        <a:ext cx="10058399" cy="145075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FA7495-0889-4863-B084-1951068BB64C}">
      <dsp:nvSpPr>
        <dsp:cNvPr id="0" name=""/>
        <dsp:cNvSpPr/>
      </dsp:nvSpPr>
      <dsp:spPr>
        <a:xfrm rot="5400000">
          <a:off x="727292" y="-453430"/>
          <a:ext cx="823007" cy="1945541"/>
        </a:xfrm>
        <a:prstGeom prst="corner">
          <a:avLst>
            <a:gd name="adj1" fmla="val 16120"/>
            <a:gd name="adj2" fmla="val 16110"/>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a:glow rad="101600">
            <a:schemeClr val="accent3">
              <a:satMod val="175000"/>
              <a:alpha val="40000"/>
            </a:schemeClr>
          </a:glow>
        </a:effectLst>
      </dsp:spPr>
      <dsp:style>
        <a:lnRef idx="2">
          <a:scrgbClr r="0" g="0" b="0"/>
        </a:lnRef>
        <a:fillRef idx="1">
          <a:scrgbClr r="0" g="0" b="0"/>
        </a:fillRef>
        <a:effectRef idx="0">
          <a:scrgbClr r="0" g="0" b="0"/>
        </a:effectRef>
        <a:fontRef idx="minor">
          <a:schemeClr val="lt1"/>
        </a:fontRef>
      </dsp:style>
    </dsp:sp>
    <dsp:sp modelId="{A7F24E7D-66A3-46E6-B3FF-6C7B73994390}">
      <dsp:nvSpPr>
        <dsp:cNvPr id="0" name=""/>
        <dsp:cNvSpPr/>
      </dsp:nvSpPr>
      <dsp:spPr>
        <a:xfrm>
          <a:off x="366719" y="367900"/>
          <a:ext cx="2136324" cy="7794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ctr" defTabSz="711200" rtl="0">
            <a:lnSpc>
              <a:spcPct val="90000"/>
            </a:lnSpc>
            <a:spcBef>
              <a:spcPct val="0"/>
            </a:spcBef>
            <a:spcAft>
              <a:spcPct val="35000"/>
            </a:spcAft>
          </a:pPr>
          <a:r>
            <a:rPr lang="en-GB" sz="1600" kern="1200" baseline="0" dirty="0">
              <a:latin typeface="Arial Rounded MT Bold" panose="020F0704030504030204" pitchFamily="34" charset="0"/>
            </a:rPr>
            <a:t>Structure of </a:t>
          </a:r>
          <a:r>
            <a:rPr lang="en-GB" sz="1800" kern="1200" baseline="0" dirty="0">
              <a:latin typeface="Arial Rounded MT Bold" panose="020F0704030504030204" pitchFamily="34" charset="0"/>
            </a:rPr>
            <a:t>atmosphere</a:t>
          </a:r>
          <a:r>
            <a:rPr lang="en-GB" sz="1600" kern="1200" baseline="0" dirty="0">
              <a:latin typeface="Arial Rounded MT Bold" panose="020F0704030504030204" pitchFamily="34" charset="0"/>
            </a:rPr>
            <a:t> </a:t>
          </a:r>
          <a:endParaRPr lang="en-US" sz="1600" kern="1200" dirty="0">
            <a:latin typeface="Arial Rounded MT Bold" panose="020F0704030504030204" pitchFamily="34" charset="0"/>
          </a:endParaRPr>
        </a:p>
      </dsp:txBody>
      <dsp:txXfrm>
        <a:off x="366719" y="367900"/>
        <a:ext cx="2136324" cy="77940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08ABE1-F10D-4D84-AE0D-FC28A0A3F8C7}">
      <dsp:nvSpPr>
        <dsp:cNvPr id="0" name=""/>
        <dsp:cNvSpPr/>
      </dsp:nvSpPr>
      <dsp:spPr>
        <a:xfrm>
          <a:off x="0" y="537458"/>
          <a:ext cx="10058399" cy="907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a:outerShdw blurRad="38100" dist="25400" dir="2700000" algn="br" rotWithShape="0">
            <a:srgbClr val="000000">
              <a:alpha val="60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883535E6-1A6B-42AA-9E05-F94143339EFE}">
      <dsp:nvSpPr>
        <dsp:cNvPr id="0" name=""/>
        <dsp:cNvSpPr/>
      </dsp:nvSpPr>
      <dsp:spPr>
        <a:xfrm>
          <a:off x="502920" y="6098"/>
          <a:ext cx="7040880" cy="1062720"/>
        </a:xfrm>
        <a:prstGeom prst="roundRect">
          <a:avLst/>
        </a:prstGeom>
        <a:gradFill rotWithShape="0">
          <a:gsLst>
            <a:gs pos="0">
              <a:schemeClr val="accent1">
                <a:hueOff val="0"/>
                <a:satOff val="0"/>
                <a:lumOff val="0"/>
                <a:alphaOff val="0"/>
                <a:shade val="85000"/>
                <a:satMod val="130000"/>
              </a:schemeClr>
            </a:gs>
            <a:gs pos="34000">
              <a:schemeClr val="accent1">
                <a:hueOff val="0"/>
                <a:satOff val="0"/>
                <a:lumOff val="0"/>
                <a:alphaOff val="0"/>
                <a:shade val="87000"/>
                <a:satMod val="125000"/>
              </a:schemeClr>
            </a:gs>
            <a:gs pos="70000">
              <a:schemeClr val="accent1">
                <a:hueOff val="0"/>
                <a:satOff val="0"/>
                <a:lumOff val="0"/>
                <a:alphaOff val="0"/>
                <a:tint val="100000"/>
                <a:shade val="90000"/>
                <a:satMod val="130000"/>
              </a:schemeClr>
            </a:gs>
            <a:gs pos="100000">
              <a:schemeClr val="accent1">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66129" tIns="0" rIns="266129" bIns="0" numCol="1" spcCol="1270" anchor="ctr" anchorCtr="0">
          <a:noAutofit/>
        </a:bodyPr>
        <a:lstStyle/>
        <a:p>
          <a:pPr lvl="0" algn="l" defTabSz="1600200" rtl="0">
            <a:lnSpc>
              <a:spcPct val="90000"/>
            </a:lnSpc>
            <a:spcBef>
              <a:spcPct val="0"/>
            </a:spcBef>
            <a:spcAft>
              <a:spcPct val="35000"/>
            </a:spcAft>
          </a:pPr>
          <a:r>
            <a:rPr lang="en-GB" sz="3600" kern="1200" baseline="0"/>
            <a:t>Troposphere </a:t>
          </a:r>
          <a:endParaRPr lang="en-US" sz="3600" kern="1200"/>
        </a:p>
      </dsp:txBody>
      <dsp:txXfrm>
        <a:off x="554798" y="57976"/>
        <a:ext cx="6937124" cy="95896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35BF4F-D274-466F-8DAA-95221809E3EF}">
      <dsp:nvSpPr>
        <dsp:cNvPr id="0" name=""/>
        <dsp:cNvSpPr/>
      </dsp:nvSpPr>
      <dsp:spPr>
        <a:xfrm>
          <a:off x="0" y="537458"/>
          <a:ext cx="10058399" cy="907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a:outerShdw blurRad="38100" dist="25400" dir="2700000" algn="br" rotWithShape="0">
            <a:srgbClr val="000000">
              <a:alpha val="60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3BF3863E-A85E-48AE-BABF-105F9E718647}">
      <dsp:nvSpPr>
        <dsp:cNvPr id="0" name=""/>
        <dsp:cNvSpPr/>
      </dsp:nvSpPr>
      <dsp:spPr>
        <a:xfrm>
          <a:off x="502920" y="6098"/>
          <a:ext cx="7040880" cy="1062720"/>
        </a:xfrm>
        <a:prstGeom prst="roundRect">
          <a:avLst/>
        </a:prstGeom>
        <a:gradFill rotWithShape="0">
          <a:gsLst>
            <a:gs pos="0">
              <a:schemeClr val="accent1">
                <a:hueOff val="0"/>
                <a:satOff val="0"/>
                <a:lumOff val="0"/>
                <a:alphaOff val="0"/>
                <a:shade val="85000"/>
                <a:satMod val="130000"/>
              </a:schemeClr>
            </a:gs>
            <a:gs pos="34000">
              <a:schemeClr val="accent1">
                <a:hueOff val="0"/>
                <a:satOff val="0"/>
                <a:lumOff val="0"/>
                <a:alphaOff val="0"/>
                <a:shade val="87000"/>
                <a:satMod val="125000"/>
              </a:schemeClr>
            </a:gs>
            <a:gs pos="70000">
              <a:schemeClr val="accent1">
                <a:hueOff val="0"/>
                <a:satOff val="0"/>
                <a:lumOff val="0"/>
                <a:alphaOff val="0"/>
                <a:tint val="100000"/>
                <a:shade val="90000"/>
                <a:satMod val="130000"/>
              </a:schemeClr>
            </a:gs>
            <a:gs pos="100000">
              <a:schemeClr val="accent1">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66129" tIns="0" rIns="266129" bIns="0" numCol="1" spcCol="1270" anchor="ctr" anchorCtr="0">
          <a:noAutofit/>
        </a:bodyPr>
        <a:lstStyle/>
        <a:p>
          <a:pPr lvl="0" algn="l" defTabSz="1600200" rtl="0">
            <a:lnSpc>
              <a:spcPct val="90000"/>
            </a:lnSpc>
            <a:spcBef>
              <a:spcPct val="0"/>
            </a:spcBef>
            <a:spcAft>
              <a:spcPct val="35000"/>
            </a:spcAft>
          </a:pPr>
          <a:r>
            <a:rPr lang="en-GB" sz="3600" kern="1200" baseline="0" dirty="0"/>
            <a:t>The stratosphere </a:t>
          </a:r>
          <a:endParaRPr lang="en-US" sz="3600" kern="1200" dirty="0"/>
        </a:p>
      </dsp:txBody>
      <dsp:txXfrm>
        <a:off x="554798" y="57976"/>
        <a:ext cx="6937124" cy="95896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E9C23B-9DBA-429B-B7C1-26DE3DEDDB69}">
      <dsp:nvSpPr>
        <dsp:cNvPr id="0" name=""/>
        <dsp:cNvSpPr/>
      </dsp:nvSpPr>
      <dsp:spPr>
        <a:xfrm>
          <a:off x="0" y="537458"/>
          <a:ext cx="10058399" cy="907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a:outerShdw blurRad="38100" dist="25400" dir="2700000" algn="br" rotWithShape="0">
            <a:srgbClr val="000000">
              <a:alpha val="60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0394DC52-6204-41C4-9C42-7E88F1722970}">
      <dsp:nvSpPr>
        <dsp:cNvPr id="0" name=""/>
        <dsp:cNvSpPr/>
      </dsp:nvSpPr>
      <dsp:spPr>
        <a:xfrm>
          <a:off x="502920" y="0"/>
          <a:ext cx="7040880" cy="1062720"/>
        </a:xfrm>
        <a:prstGeom prst="roundRect">
          <a:avLst/>
        </a:prstGeom>
        <a:gradFill rotWithShape="0">
          <a:gsLst>
            <a:gs pos="0">
              <a:schemeClr val="accent1">
                <a:hueOff val="0"/>
                <a:satOff val="0"/>
                <a:lumOff val="0"/>
                <a:alphaOff val="0"/>
                <a:shade val="85000"/>
                <a:satMod val="130000"/>
              </a:schemeClr>
            </a:gs>
            <a:gs pos="34000">
              <a:schemeClr val="accent1">
                <a:hueOff val="0"/>
                <a:satOff val="0"/>
                <a:lumOff val="0"/>
                <a:alphaOff val="0"/>
                <a:shade val="87000"/>
                <a:satMod val="125000"/>
              </a:schemeClr>
            </a:gs>
            <a:gs pos="70000">
              <a:schemeClr val="accent1">
                <a:hueOff val="0"/>
                <a:satOff val="0"/>
                <a:lumOff val="0"/>
                <a:alphaOff val="0"/>
                <a:tint val="100000"/>
                <a:shade val="90000"/>
                <a:satMod val="130000"/>
              </a:schemeClr>
            </a:gs>
            <a:gs pos="100000">
              <a:schemeClr val="accent1">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66129" tIns="0" rIns="266129" bIns="0" numCol="1" spcCol="1270" anchor="ctr" anchorCtr="0">
          <a:noAutofit/>
        </a:bodyPr>
        <a:lstStyle/>
        <a:p>
          <a:pPr lvl="0" algn="l" defTabSz="1600200" rtl="0">
            <a:lnSpc>
              <a:spcPct val="90000"/>
            </a:lnSpc>
            <a:spcBef>
              <a:spcPct val="0"/>
            </a:spcBef>
            <a:spcAft>
              <a:spcPct val="35000"/>
            </a:spcAft>
          </a:pPr>
          <a:r>
            <a:rPr lang="en-GB" sz="3600" kern="1200" baseline="0" dirty="0"/>
            <a:t>The Mesosphere</a:t>
          </a:r>
          <a:endParaRPr lang="en-US" sz="3600" kern="1200" dirty="0"/>
        </a:p>
      </dsp:txBody>
      <dsp:txXfrm>
        <a:off x="554798" y="51878"/>
        <a:ext cx="6937124" cy="95896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A7226B-1066-41AF-A655-D5DBC79579CE}">
      <dsp:nvSpPr>
        <dsp:cNvPr id="0" name=""/>
        <dsp:cNvSpPr/>
      </dsp:nvSpPr>
      <dsp:spPr>
        <a:xfrm>
          <a:off x="0" y="537458"/>
          <a:ext cx="10058399" cy="907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a:outerShdw blurRad="38100" dist="25400" dir="2700000" algn="br" rotWithShape="0">
            <a:srgbClr val="000000">
              <a:alpha val="60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B5B3CBC6-04EC-48E6-B848-565D100CF676}">
      <dsp:nvSpPr>
        <dsp:cNvPr id="0" name=""/>
        <dsp:cNvSpPr/>
      </dsp:nvSpPr>
      <dsp:spPr>
        <a:xfrm>
          <a:off x="502920" y="6098"/>
          <a:ext cx="7040880" cy="1062720"/>
        </a:xfrm>
        <a:prstGeom prst="roundRect">
          <a:avLst/>
        </a:prstGeom>
        <a:gradFill rotWithShape="0">
          <a:gsLst>
            <a:gs pos="0">
              <a:schemeClr val="accent1">
                <a:hueOff val="0"/>
                <a:satOff val="0"/>
                <a:lumOff val="0"/>
                <a:alphaOff val="0"/>
                <a:shade val="85000"/>
                <a:satMod val="130000"/>
              </a:schemeClr>
            </a:gs>
            <a:gs pos="34000">
              <a:schemeClr val="accent1">
                <a:hueOff val="0"/>
                <a:satOff val="0"/>
                <a:lumOff val="0"/>
                <a:alphaOff val="0"/>
                <a:shade val="87000"/>
                <a:satMod val="125000"/>
              </a:schemeClr>
            </a:gs>
            <a:gs pos="70000">
              <a:schemeClr val="accent1">
                <a:hueOff val="0"/>
                <a:satOff val="0"/>
                <a:lumOff val="0"/>
                <a:alphaOff val="0"/>
                <a:tint val="100000"/>
                <a:shade val="90000"/>
                <a:satMod val="130000"/>
              </a:schemeClr>
            </a:gs>
            <a:gs pos="100000">
              <a:schemeClr val="accent1">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66129" tIns="0" rIns="266129" bIns="0" numCol="1" spcCol="1270" anchor="ctr" anchorCtr="0">
          <a:noAutofit/>
        </a:bodyPr>
        <a:lstStyle/>
        <a:p>
          <a:pPr lvl="0" algn="l" defTabSz="1600200" rtl="0">
            <a:lnSpc>
              <a:spcPct val="90000"/>
            </a:lnSpc>
            <a:spcBef>
              <a:spcPct val="0"/>
            </a:spcBef>
            <a:spcAft>
              <a:spcPct val="35000"/>
            </a:spcAft>
          </a:pPr>
          <a:r>
            <a:rPr lang="en-GB" sz="3600" kern="1200" baseline="0"/>
            <a:t>The thermosphere (ionosphere)</a:t>
          </a:r>
          <a:endParaRPr lang="en-US" sz="3600" kern="1200"/>
        </a:p>
      </dsp:txBody>
      <dsp:txXfrm>
        <a:off x="554798" y="57976"/>
        <a:ext cx="6937124" cy="958964"/>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9/3/layout/RandomtoResultProcess">
  <dgm:title val=""/>
  <dgm:desc val=""/>
  <dgm:catLst>
    <dgm:cat type="process" pri="1275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clrData>
  <dgm:layoutNode name="Name0">
    <dgm:varLst>
      <dgm:dir/>
      <dgm:animOne val="branch"/>
      <dgm:animLvl val="lvl"/>
    </dgm:varLst>
    <dgm:choose name="Name1">
      <dgm:if name="Name2" func="var" arg="dir" op="equ" val="norm">
        <dgm:alg type="lin">
          <dgm:param type="fallback" val="2D"/>
          <dgm:param type="nodeVertAlign" val="t"/>
        </dgm:alg>
      </dgm:if>
      <dgm:else name="Name3">
        <dgm:alg type="lin">
          <dgm:param type="fallback" val="2D"/>
          <dgm:param type="nodeVertAlign" val="t"/>
          <dgm:param type="linDir" val="fromR"/>
        </dgm:alg>
      </dgm:else>
    </dgm:choose>
    <dgm:shape xmlns:r="http://schemas.openxmlformats.org/officeDocument/2006/relationships" r:blip="">
      <dgm:adjLst/>
    </dgm:shape>
    <dgm:constrLst>
      <dgm:constr type="userH" refType="h" fact="2"/>
      <dgm:constr type="w" for="ch" forName="chaos" refType="userH" fact="0.681"/>
      <dgm:constr type="h" for="ch" forName="chaos" refType="userH"/>
      <dgm:constr type="w" for="ch" forName="middle" refType="userH" fact="0.6"/>
      <dgm:constr type="h" for="ch" forName="middle" refType="userH"/>
      <dgm:constr type="w" for="ch" forName="last" refType="userH" fact="0.6"/>
      <dgm:constr type="h" for="ch" forName="last" refType="userH"/>
      <dgm:constr type="w" for="ch" forName="chevronComposite1" refType="userH" fact="0.22"/>
      <dgm:constr type="h" for="ch" forName="chevronComposite1" refType="userH" fact="0.52"/>
      <dgm:constr type="w" for="ch" forName="chevronComposite2" refType="userH" fact="0.22"/>
      <dgm:constr type="h" for="ch" forName="chevronComposite2" refType="userH" fact="0.52"/>
      <dgm:constr type="w" for="ch" forName="overlap" refType="userH" fact="-0.04"/>
      <dgm:constr type="h" for="ch" forName="overlap" refType="userH" fact="0.06"/>
      <dgm:constr type="primFontSz" for="des" forName="parTx1" op="equ" val="65"/>
      <dgm:constr type="primFontSz" for="des" forName="parTxMid" refType="primFontSz" refFor="des" refForName="parTx1" op="equ"/>
      <dgm:constr type="primFontSz" for="des" forName="circleTx" refType="primFontSz" refFor="des" refForName="parTx1" op="equ"/>
      <dgm:constr type="primFontSz" for="des" forName="desTx1" op="equ" val="65"/>
      <dgm:constr type="primFontSz" for="des" forName="desTxMid" refType="primFontSz" refFor="des" refForName="desTx1" op="equ"/>
      <dgm:constr type="primFontSz" for="des" forName="desTxN" refType="primFontSz" refFor="des" refForName="desTx1" op="equ"/>
    </dgm:constrLst>
    <dgm:forEach name="Name4" axis="ch" ptType="node">
      <dgm:choose name="Name5">
        <dgm:if name="Name6" axis="self" ptType="node" func="pos" op="equ" val="1">
          <dgm:layoutNode name="chaos">
            <dgm:alg type="composite"/>
            <dgm:shape xmlns:r="http://schemas.openxmlformats.org/officeDocument/2006/relationships" r:blip="">
              <dgm:adjLst/>
            </dgm:shape>
            <dgm:presOf/>
            <dgm:constrLst>
              <dgm:constr type="ctrX" for="ch" forName="parTx1" refType="w" fact="0.5"/>
              <dgm:constr type="t" for="ch" forName="parTx1" refType="w" fact="0.32"/>
              <dgm:constr type="w" for="ch" forName="parTx1" refType="w" fact="0.88"/>
              <dgm:constr type="h" for="ch" forName="parTx1" refType="w" fact="0.29"/>
              <dgm:constr type="ctrX" for="ch" forName="desTx1" refType="w" fact="0.5"/>
              <dgm:constr type="b" for="ch" forName="desTx1" refType="h"/>
              <dgm:constr type="w" for="ch" forName="desTx1" refType="w" fact="0.88"/>
              <dgm:constr type="h" for="ch" forName="desTx1" refType="h" fact="0.37"/>
              <dgm:constr type="l" for="ch" forName="c1" refType="w" fact="0.05"/>
              <dgm:constr type="t" for="ch" forName="c1" refType="w" fact="0.23"/>
              <dgm:constr type="w" for="ch" forName="c1" refType="w" fact="0.07"/>
              <dgm:constr type="h" for="ch" forName="c1" refType="w" refFor="ch" refForName="c1"/>
              <dgm:constr type="l" for="ch" forName="c2" refType="w" fact="0.1"/>
              <dgm:constr type="t" for="ch" forName="c2" refType="w" fact="0.13"/>
              <dgm:constr type="w" for="ch" forName="c2" refType="w" fact="0.07"/>
              <dgm:constr type="h" for="ch" forName="c2" refType="w" refFor="ch" refForName="c2"/>
              <dgm:constr type="l" for="ch" forName="c3" refType="w" fact="0.22"/>
              <dgm:constr type="t" for="ch" forName="c3" refType="w" fact="0.15"/>
              <dgm:constr type="w" for="ch" forName="c3" refType="w" fact="0.11"/>
              <dgm:constr type="h" for="ch" forName="c3" refType="w" refFor="ch" refForName="c3"/>
              <dgm:constr type="l" for="ch" forName="c4" refType="w" fact="0.32"/>
              <dgm:constr type="t" for="ch" forName="c4" refType="w" fact="0.04"/>
              <dgm:constr type="w" for="ch" forName="c4" refType="w" fact="0.07"/>
              <dgm:constr type="h" for="ch" forName="c4" refType="w" refFor="ch" refForName="c4"/>
              <dgm:constr type="l" for="ch" forName="c5" refType="w" fact="0.45"/>
              <dgm:constr type="t" for="ch" forName="c5" refType="w" fact="0"/>
              <dgm:constr type="w" for="ch" forName="c5" refType="w" fact="0.07"/>
              <dgm:constr type="h" for="ch" forName="c5" refType="w" refFor="ch" refForName="c5"/>
              <dgm:constr type="l" for="ch" forName="c6" refType="w" fact="0.61"/>
              <dgm:constr type="t" for="ch" forName="c6" refType="w" fact="0.07"/>
              <dgm:constr type="w" for="ch" forName="c6" refType="w" fact="0.07"/>
              <dgm:constr type="h" for="ch" forName="c6" refType="w" refFor="ch" refForName="c6"/>
              <dgm:constr type="l" for="ch" forName="c7" refType="w" fact="0.71"/>
              <dgm:constr type="t" for="ch" forName="c7" refType="w" fact="0.12"/>
              <dgm:constr type="w" for="ch" forName="c7" refType="w" fact="0.11"/>
              <dgm:constr type="h" for="ch" forName="c7" refType="w" refFor="ch" refForName="c7"/>
              <dgm:constr type="l" for="ch" forName="c8" refType="w" fact="0.85"/>
              <dgm:constr type="t" for="ch" forName="c8" refType="w" fact="0.23"/>
              <dgm:constr type="w" for="ch" forName="c8" refType="w" fact="0.07"/>
              <dgm:constr type="h" for="ch" forName="c8" refType="w" refFor="ch" refForName="c8"/>
              <dgm:constr type="l" for="ch" forName="c9" refType="w" fact="0.91"/>
              <dgm:constr type="t" for="ch" forName="c9" refType="w" fact="0.34"/>
              <dgm:constr type="w" for="ch" forName="c9" refType="w" fact="0.07"/>
              <dgm:constr type="h" for="ch" forName="c9" refType="w" refFor="ch" refForName="c9"/>
              <dgm:constr type="l" for="ch" forName="c10" refType="w" fact="0.39"/>
              <dgm:constr type="t" for="ch" forName="c10" refType="w" fact="0.13"/>
              <dgm:constr type="w" for="ch" forName="c10" refType="w" fact="0.18"/>
              <dgm:constr type="h" for="ch" forName="c10" refType="w" refFor="ch" refForName="c10"/>
              <dgm:constr type="l" for="ch" forName="c11" refType="w" fact="0"/>
              <dgm:constr type="t" for="ch" forName="c11" refType="w" fact="0.51"/>
              <dgm:constr type="w" for="ch" forName="c11" refType="w" fact="0.07"/>
              <dgm:constr type="h" for="ch" forName="c11" refType="w" refFor="ch" refForName="c11"/>
              <dgm:constr type="l" for="ch" forName="c12" refType="w" fact="0.06"/>
              <dgm:constr type="t" for="ch" forName="c12" refType="w" fact="0.6"/>
              <dgm:constr type="w" for="ch" forName="c12" refType="w" fact="0.11"/>
              <dgm:constr type="h" for="ch" forName="c12" refType="w" refFor="ch" refForName="c12"/>
              <dgm:constr type="l" for="ch" forName="c13" refType="w" fact="0.21"/>
              <dgm:constr type="t" for="ch" forName="c13" refType="w" fact="0.68"/>
              <dgm:constr type="w" for="ch" forName="c13" refType="w" fact="0.16"/>
              <dgm:constr type="h" for="ch" forName="c13" refType="w" refFor="ch" refForName="c13"/>
              <dgm:constr type="l" for="ch" forName="c14" refType="w" fact="0.42"/>
              <dgm:constr type="t" for="ch" forName="c14" refType="w" fact="0.81"/>
              <dgm:constr type="w" for="ch" forName="c14" refType="w" fact="0.07"/>
              <dgm:constr type="h" for="ch" forName="c14" refType="w" refFor="ch" refForName="c14"/>
              <dgm:constr type="l" for="ch" forName="c15" refType="w" fact="0.46"/>
              <dgm:constr type="t" for="ch" forName="c15" refType="w" fact="0.68"/>
              <dgm:constr type="w" for="ch" forName="c15" refType="w" fact="0.11"/>
              <dgm:constr type="h" for="ch" forName="c15" refType="w" refFor="ch" refForName="c15"/>
              <dgm:constr type="l" for="ch" forName="c16" refType="w" fact="0.56"/>
              <dgm:constr type="t" for="ch" forName="c16" refType="w" fact="0.82"/>
              <dgm:constr type="w" for="ch" forName="c16" refType="w" fact="0.07"/>
              <dgm:constr type="h" for="ch" forName="c16" refType="w" refFor="ch" refForName="c16"/>
              <dgm:constr type="l" for="ch" forName="c17" refType="w" fact="0.65"/>
              <dgm:constr type="t" for="ch" forName="c17" refType="w" fact="0.66"/>
              <dgm:constr type="w" for="ch" forName="c17" refType="w" fact="0.16"/>
              <dgm:constr type="h" for="ch" forName="c17" refType="w" refFor="ch" refForName="c17"/>
              <dgm:constr type="l" for="ch" forName="c18" refType="w" fact="0.87"/>
              <dgm:constr type="t" for="ch" forName="c18" refType="w" fact="0.62"/>
              <dgm:constr type="w" for="ch" forName="c18" refType="w" fact="0.11"/>
              <dgm:constr type="h" for="ch" forName="c18" refType="w" refFor="ch" refForName="c18"/>
            </dgm:constrLst>
            <dgm:layoutNode name="parTx1"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7">
              <dgm:if name="Name8" axis="ch" ptType="node" func="cnt" op="gte" val="1">
                <dgm:layoutNode name="desTx1" styleLbl="revTx">
                  <dgm:varLst>
                    <dgm:bulletEnabled val="1"/>
                  </dgm:varLst>
                  <dgm:choose name="Name9">
                    <dgm:if name="Name10" axis="ch" ptType="node" func="cnt" op="equ" val="1">
                      <dgm:alg type="tx">
                        <dgm:param type="shpTxLTRAlignCh" val="l"/>
                      </dgm:alg>
                    </dgm:if>
                    <dgm:else name="Name11">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2"/>
            </dgm:choose>
            <dgm:layoutNode name="c1" styleLbl="node1">
              <dgm:alg type="sp"/>
              <dgm:shape xmlns:r="http://schemas.openxmlformats.org/officeDocument/2006/relationships" type="ellipse" r:blip="">
                <dgm:adjLst/>
              </dgm:shape>
              <dgm:presOf/>
            </dgm:layoutNode>
            <dgm:layoutNode name="c2" styleLbl="node1">
              <dgm:alg type="sp"/>
              <dgm:shape xmlns:r="http://schemas.openxmlformats.org/officeDocument/2006/relationships" type="ellipse" r:blip="">
                <dgm:adjLst/>
              </dgm:shape>
              <dgm:presOf/>
            </dgm:layoutNode>
            <dgm:layoutNode name="c3" styleLbl="node1">
              <dgm:alg type="sp"/>
              <dgm:shape xmlns:r="http://schemas.openxmlformats.org/officeDocument/2006/relationships" type="ellipse" r:blip="">
                <dgm:adjLst/>
              </dgm:shape>
              <dgm:presOf/>
            </dgm:layoutNode>
            <dgm:layoutNode name="c4" styleLbl="node1">
              <dgm:alg type="sp"/>
              <dgm:shape xmlns:r="http://schemas.openxmlformats.org/officeDocument/2006/relationships" type="ellipse" r:blip="">
                <dgm:adjLst/>
              </dgm:shape>
              <dgm:presOf/>
            </dgm:layoutNode>
            <dgm:layoutNode name="c5" styleLbl="node1">
              <dgm:alg type="sp"/>
              <dgm:shape xmlns:r="http://schemas.openxmlformats.org/officeDocument/2006/relationships" type="ellipse" r:blip="">
                <dgm:adjLst/>
              </dgm:shape>
              <dgm:presOf/>
            </dgm:layoutNode>
            <dgm:layoutNode name="c6" styleLbl="node1">
              <dgm:alg type="sp"/>
              <dgm:shape xmlns:r="http://schemas.openxmlformats.org/officeDocument/2006/relationships" type="ellipse" r:blip="">
                <dgm:adjLst/>
              </dgm:shape>
              <dgm:presOf/>
            </dgm:layoutNode>
            <dgm:layoutNode name="c7" styleLbl="node1">
              <dgm:alg type="sp"/>
              <dgm:shape xmlns:r="http://schemas.openxmlformats.org/officeDocument/2006/relationships" type="ellipse" r:blip="">
                <dgm:adjLst/>
              </dgm:shape>
              <dgm:presOf/>
            </dgm:layoutNode>
            <dgm:layoutNode name="c8" styleLbl="node1">
              <dgm:alg type="sp"/>
              <dgm:shape xmlns:r="http://schemas.openxmlformats.org/officeDocument/2006/relationships" type="ellipse" r:blip="">
                <dgm:adjLst/>
              </dgm:shape>
              <dgm:presOf/>
            </dgm:layoutNode>
            <dgm:layoutNode name="c9" styleLbl="node1">
              <dgm:alg type="sp"/>
              <dgm:shape xmlns:r="http://schemas.openxmlformats.org/officeDocument/2006/relationships" type="ellipse" r:blip="">
                <dgm:adjLst/>
              </dgm:shape>
              <dgm:presOf/>
            </dgm:layoutNode>
            <dgm:layoutNode name="c10" styleLbl="node1">
              <dgm:alg type="sp"/>
              <dgm:shape xmlns:r="http://schemas.openxmlformats.org/officeDocument/2006/relationships" type="ellipse" r:blip="">
                <dgm:adjLst/>
              </dgm:shape>
              <dgm:presOf/>
            </dgm:layoutNode>
            <dgm:layoutNode name="c11" styleLbl="node1">
              <dgm:alg type="sp"/>
              <dgm:shape xmlns:r="http://schemas.openxmlformats.org/officeDocument/2006/relationships" type="ellipse" r:blip="">
                <dgm:adjLst/>
              </dgm:shape>
              <dgm:presOf/>
            </dgm:layoutNode>
            <dgm:layoutNode name="c12" styleLbl="node1">
              <dgm:alg type="sp"/>
              <dgm:shape xmlns:r="http://schemas.openxmlformats.org/officeDocument/2006/relationships" type="ellipse" r:blip="">
                <dgm:adjLst/>
              </dgm:shape>
              <dgm:presOf/>
            </dgm:layoutNode>
            <dgm:layoutNode name="c13" styleLbl="node1">
              <dgm:alg type="sp"/>
              <dgm:shape xmlns:r="http://schemas.openxmlformats.org/officeDocument/2006/relationships" type="ellipse" r:blip="">
                <dgm:adjLst/>
              </dgm:shape>
              <dgm:presOf/>
            </dgm:layoutNode>
            <dgm:layoutNode name="c14" styleLbl="node1">
              <dgm:alg type="sp"/>
              <dgm:shape xmlns:r="http://schemas.openxmlformats.org/officeDocument/2006/relationships" type="ellipse" r:blip="">
                <dgm:adjLst/>
              </dgm:shape>
              <dgm:presOf/>
            </dgm:layoutNode>
            <dgm:layoutNode name="c15" styleLbl="node1">
              <dgm:alg type="sp"/>
              <dgm:shape xmlns:r="http://schemas.openxmlformats.org/officeDocument/2006/relationships" type="ellipse" r:blip="">
                <dgm:adjLst/>
              </dgm:shape>
              <dgm:presOf/>
            </dgm:layoutNode>
            <dgm:layoutNode name="c16" styleLbl="node1">
              <dgm:alg type="sp"/>
              <dgm:shape xmlns:r="http://schemas.openxmlformats.org/officeDocument/2006/relationships" type="ellipse" r:blip="">
                <dgm:adjLst/>
              </dgm:shape>
              <dgm:presOf/>
            </dgm:layoutNode>
            <dgm:layoutNode name="c17" styleLbl="node1">
              <dgm:alg type="sp"/>
              <dgm:shape xmlns:r="http://schemas.openxmlformats.org/officeDocument/2006/relationships" type="ellipse" r:blip="">
                <dgm:adjLst/>
              </dgm:shape>
              <dgm:presOf/>
            </dgm:layoutNode>
            <dgm:layoutNode name="c18" styleLbl="node1">
              <dgm:alg type="sp"/>
              <dgm:shape xmlns:r="http://schemas.openxmlformats.org/officeDocument/2006/relationships" type="ellipse" r:blip="">
                <dgm:adjLst/>
              </dgm:shape>
              <dgm:presOf/>
            </dgm:layoutNode>
          </dgm:layoutNode>
        </dgm:if>
        <dgm:if name="Name13" axis="self" ptType="node" func="revPos" op="equ" val="1">
          <dgm:layoutNode name="last">
            <dgm:alg type="composite"/>
            <dgm:shape xmlns:r="http://schemas.openxmlformats.org/officeDocument/2006/relationships" r:blip="">
              <dgm:adjLst/>
            </dgm:shape>
            <dgm:presOf/>
            <dgm:constrLst>
              <dgm:constr type="ctrX" for="ch" forName="circleTx" refType="w" fact="0.5"/>
              <dgm:constr type="t" for="ch" forName="circleTx" refType="w" fact="0.117"/>
              <dgm:constr type="w" for="ch" forName="circleTx" refType="h" refFor="ch" refForName="circleTx"/>
              <dgm:constr type="h" for="ch" forName="circleTx" refType="w" fact="0.85"/>
              <dgm:constr type="l" for="ch" forName="desTxN"/>
              <dgm:constr type="b" for="ch" forName="desTxN" refType="h"/>
              <dgm:constr type="w" for="ch" forName="desTxN" refType="w"/>
              <dgm:constr type="h" for="ch" forName="desTxN" refType="h" fact="0.37"/>
              <dgm:constr type="ctrX" for="ch" forName="spN" refType="w" fact="0.5"/>
              <dgm:constr type="t" for="ch" forName="spN"/>
              <dgm:constr type="w" for="ch" forName="spN" refType="w" fact="0.93"/>
              <dgm:constr type="h" for="ch" forName="spN" refType="h" fact="0.01"/>
            </dgm:constrLst>
            <dgm:layoutNode name="circleTx" styleLbl="node1">
              <dgm:alg type="tx"/>
              <dgm:shape xmlns:r="http://schemas.openxmlformats.org/officeDocument/2006/relationships" type="ellipse" r:blip="">
                <dgm:adjLst/>
              </dgm:shape>
              <dgm:presOf axis="self" ptType="node"/>
              <dgm:constrLst>
                <dgm:constr type="lMarg"/>
                <dgm:constr type="rMarg"/>
                <dgm:constr type="tMarg"/>
                <dgm:constr type="bMarg"/>
              </dgm:constrLst>
              <dgm:ruleLst>
                <dgm:rule type="primFontSz" val="5" fact="NaN" max="NaN"/>
              </dgm:ruleLst>
            </dgm:layoutNode>
            <dgm:choose name="Name14">
              <dgm:if name="Name15" axis="ch" ptType="node" func="cnt" op="gte" val="1">
                <dgm:layoutNode name="desTxN" styleLbl="revTx">
                  <dgm:varLst>
                    <dgm:bulletEnabled val="1"/>
                  </dgm:varLst>
                  <dgm:choose name="Name16">
                    <dgm:if name="Name17" axis="ch" ptType="node" func="cnt" op="equ" val="1">
                      <dgm:alg type="tx">
                        <dgm:param type="shpTxLTRAlignCh" val="l"/>
                      </dgm:alg>
                    </dgm:if>
                    <dgm:else name="Name18">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9"/>
            </dgm:choose>
            <dgm:layoutNode name="spN">
              <dgm:alg type="sp"/>
              <dgm:shape xmlns:r="http://schemas.openxmlformats.org/officeDocument/2006/relationships" r:blip="">
                <dgm:adjLst/>
              </dgm:shape>
              <dgm:presOf/>
            </dgm:layoutNode>
          </dgm:layoutNode>
        </dgm:if>
        <dgm:else name="Name20">
          <dgm:layoutNode name="middle">
            <dgm:alg type="composite"/>
            <dgm:shape xmlns:r="http://schemas.openxmlformats.org/officeDocument/2006/relationships" r:blip="">
              <dgm:adjLst/>
            </dgm:shape>
            <dgm:presOf/>
            <dgm:constrLst>
              <dgm:constr type="l" for="ch" forName="parTxMid"/>
              <dgm:constr type="t" for="ch" forName="parTxMid" refType="w" fact="0.167"/>
              <dgm:constr type="w" for="ch" forName="parTxMid" refType="w"/>
              <dgm:constr type="h" for="ch" forName="parTxMid" refType="w" fact="0.7"/>
              <dgm:constr type="l" for="ch" forName="desTxMid"/>
              <dgm:constr type="b" for="ch" forName="desTxMid" refType="h"/>
              <dgm:constr type="w" for="ch" forName="desTxMid" refType="w"/>
              <dgm:constr type="h" for="ch" forName="desTxMid" refType="h" fact="0.37"/>
              <dgm:constr type="ctrX" for="ch" forName="spMid" refType="w" fact="0.5"/>
              <dgm:constr type="t" for="ch" forName="spMid"/>
              <dgm:constr type="w" for="ch" forName="spMid" refType="w" fact="0.01"/>
              <dgm:constr type="h" for="ch" forName="spMid" refType="h" fact="0.01"/>
            </dgm:constrLst>
            <dgm:layoutNode name="parTxMid"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1">
              <dgm:if name="Name22" axis="ch" ptType="node" func="cnt" op="gte" val="1">
                <dgm:layoutNode name="desTxMid" styleLbl="revTx">
                  <dgm:varLst>
                    <dgm:bulletEnabled val="1"/>
                  </dgm:varLst>
                  <dgm:choose name="Name23">
                    <dgm:if name="Name24" axis="ch" ptType="node" func="cnt" op="equ" val="1">
                      <dgm:alg type="tx">
                        <dgm:param type="shpTxLTRAlignCh" val="l"/>
                      </dgm:alg>
                    </dgm:if>
                    <dgm:else name="Name25">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26"/>
            </dgm:choose>
            <dgm:layoutNode name="spMid">
              <dgm:alg type="sp"/>
              <dgm:shape xmlns:r="http://schemas.openxmlformats.org/officeDocument/2006/relationships" r:blip="">
                <dgm:adjLst/>
              </dgm:shape>
              <dgm:presOf/>
            </dgm:layoutNode>
          </dgm:layoutNode>
        </dgm:else>
      </dgm:choose>
      <dgm:forEach name="Name27" axis="followSib" ptType="sibTrans" cnt="1">
        <dgm:layoutNode name="chevronComposite1" styleLbl="alignImgPlace1">
          <dgm:alg type="composite"/>
          <dgm:shape xmlns:r="http://schemas.openxmlformats.org/officeDocument/2006/relationships" r:blip="">
            <dgm:adjLst/>
          </dgm:shape>
          <dgm:presOf/>
          <dgm:constrLst>
            <dgm:constr type="l" for="ch" forName="chevron1"/>
            <dgm:constr type="t" for="ch" forName="chevron1" refType="h" fact="0.1923"/>
            <dgm:constr type="w" for="ch" forName="chevron1" refType="w"/>
            <dgm:constr type="b" for="ch" forName="chevron1" refType="h"/>
            <dgm:constr type="l" for="ch" forName="spChevron1"/>
            <dgm:constr type="t" for="ch" forName="spChevron1"/>
            <dgm:constr type="w" for="ch" forName="spChevron1" refType="w" fact="0.01"/>
            <dgm:constr type="h" for="ch" forName="spChevron1" refType="h" fact="0.01"/>
          </dgm:constrLst>
          <dgm:layoutNode name="chevron1">
            <dgm:alg type="sp"/>
            <dgm:choose name="Name28">
              <dgm:if name="Name29" func="var" arg="dir" op="equ" val="norm">
                <dgm:shape xmlns:r="http://schemas.openxmlformats.org/officeDocument/2006/relationships" type="chevron" r:blip="">
                  <dgm:adjLst>
                    <dgm:adj idx="1" val="0.6231"/>
                  </dgm:adjLst>
                </dgm:shape>
              </dgm:if>
              <dgm:else name="Name30">
                <dgm:shape xmlns:r="http://schemas.openxmlformats.org/officeDocument/2006/relationships" rot="180" type="chevron" r:blip="">
                  <dgm:adjLst>
                    <dgm:adj idx="1" val="0.6231"/>
                  </dgm:adjLst>
                </dgm:shape>
              </dgm:else>
            </dgm:choose>
            <dgm:presOf/>
          </dgm:layoutNode>
          <dgm:layoutNode name="spChevron1">
            <dgm:alg type="sp"/>
            <dgm:shape xmlns:r="http://schemas.openxmlformats.org/officeDocument/2006/relationships" r:blip="">
              <dgm:adjLst/>
            </dgm:shape>
            <dgm:presOf/>
          </dgm:layoutNode>
        </dgm:layoutNode>
        <dgm:choose name="Name31">
          <dgm:if name="Name32" axis="root ch" ptType="all node" func="cnt" op="equ" val="2">
            <dgm:layoutNode name="overlap">
              <dgm:alg type="sp"/>
              <dgm:shape xmlns:r="http://schemas.openxmlformats.org/officeDocument/2006/relationships" r:blip="">
                <dgm:adjLst/>
              </dgm:shape>
              <dgm:presOf/>
            </dgm:layoutNode>
            <dgm:layoutNode name="chevronComposite2" styleLbl="alignImgPlace1">
              <dgm:alg type="composite"/>
              <dgm:shape xmlns:r="http://schemas.openxmlformats.org/officeDocument/2006/relationships" r:blip="">
                <dgm:adjLst/>
              </dgm:shape>
              <dgm:presOf/>
              <dgm:constrLst>
                <dgm:constr type="l" for="ch" forName="chevron2"/>
                <dgm:constr type="t" for="ch" forName="chevron2" refType="h" fact="0.1923"/>
                <dgm:constr type="w" for="ch" forName="chevron2" refType="w"/>
                <dgm:constr type="b" for="ch" forName="chevron2" refType="h"/>
                <dgm:constr type="l" for="ch" forName="spChevron2"/>
                <dgm:constr type="t" for="ch" forName="spChevron2"/>
                <dgm:constr type="w" for="ch" forName="spChevron2" refType="w" fact="0.01"/>
                <dgm:constr type="h" for="ch" forName="spChevron2" refType="h" fact="0.01"/>
              </dgm:constrLst>
              <dgm:layoutNode name="chevron2">
                <dgm:alg type="sp"/>
                <dgm:choose name="Name33">
                  <dgm:if name="Name34" func="var" arg="dir" op="equ" val="norm">
                    <dgm:shape xmlns:r="http://schemas.openxmlformats.org/officeDocument/2006/relationships" type="chevron" r:blip="">
                      <dgm:adjLst>
                        <dgm:adj idx="1" val="0.6231"/>
                      </dgm:adjLst>
                    </dgm:shape>
                  </dgm:if>
                  <dgm:else name="Name35">
                    <dgm:shape xmlns:r="http://schemas.openxmlformats.org/officeDocument/2006/relationships" rot="180" type="chevron" r:blip="">
                      <dgm:adjLst>
                        <dgm:adj idx="1" val="0.6231"/>
                      </dgm:adjLst>
                    </dgm:shape>
                  </dgm:else>
                </dgm:choose>
                <dgm:presOf/>
              </dgm:layoutNode>
              <dgm:layoutNode name="spChevron2">
                <dgm:alg type="sp"/>
                <dgm:shape xmlns:r="http://schemas.openxmlformats.org/officeDocument/2006/relationships" r:blip="">
                  <dgm:adjLst/>
                </dgm:shape>
                <dgm:presOf/>
              </dgm:layoutNode>
            </dgm:layoutNode>
          </dgm:if>
          <dgm:else name="Name36"/>
        </dgm:choos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4.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15.xml><?xml version="1.0" encoding="utf-8"?>
<dgm:layoutDef xmlns:dgm="http://schemas.openxmlformats.org/drawingml/2006/diagram" xmlns:a="http://schemas.openxmlformats.org/drawingml/2006/main" uniqueId="urn:microsoft.com/office/officeart/2008/layout/VerticalCircleList">
  <dgm:title val=""/>
  <dgm:desc val=""/>
  <dgm:catLst>
    <dgm:cat type="list" pri="23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useDef="1">
    <dgm:dataModel>
      <dgm:ptLst/>
      <dgm:bg/>
      <dgm:whole/>
    </dgm:dataModel>
  </dgm:styleData>
  <dgm:clrData useDef="1">
    <dgm:dataModel>
      <dgm:ptLst/>
      <dgm:bg/>
      <dgm:whole/>
    </dgm:dataModel>
  </dgm:clrData>
  <dgm:layoutNode name="Name0">
    <dgm:varLst>
      <dgm:dir/>
    </dgm:varLst>
    <dgm:alg type="lin">
      <dgm:param type="linDir" val="fromT"/>
      <dgm:param type="fallback" val="2D"/>
    </dgm:alg>
    <dgm:shape xmlns:r="http://schemas.openxmlformats.org/officeDocument/2006/relationships" r:blip="">
      <dgm:adjLst/>
    </dgm:shape>
    <dgm:presOf/>
    <dgm:constrLst>
      <dgm:constr type="w" for="ch" forName="withChildren" refType="w"/>
      <dgm:constr type="h" for="ch" forName="withChildren" refType="w" fact="0.909"/>
      <dgm:constr type="w" for="ch" forName="noChildren" refType="w"/>
      <dgm:constr type="h" for="ch" forName="noChildren" refType="w" fact="0.164"/>
      <dgm:constr type="w" for="ch" forName="overlap" val="1"/>
      <dgm:constr type="h" for="ch" forName="overlap" refType="w" refFor="ch" refForName="withChildren" fact="-0.089"/>
      <dgm:constr type="primFontSz" for="des" forName="txLvl1" op="equ" val="65"/>
      <dgm:constr type="primFontSz" for="des" forName="txLvlOnly1" refType="primFontSz" refFor="des" refForName="txLvl1" op="equ"/>
      <dgm:constr type="primFontSz" for="des" forName="txLvl2" refType="primFontSz" refFor="des" refForName="txLvl1" op="equ" fact="0.78"/>
      <dgm:constr type="primFontSz" for="des" forName="txLvl3" refType="primFontSz" refFor="des" refForName="txLvl1" op="equ" fact="0.78"/>
      <dgm:constr type="userF" for="des" forName="lin" refType="primFontSz" refFor="des" refForName="txLvl2" op="equ"/>
    </dgm:constrLst>
    <dgm:forEach name="Name1" axis="ch" ptType="node">
      <dgm:choose name="Name2">
        <dgm:if name="Name3" axis="ch" ptType="node" func="cnt" op="gte" val="1">
          <dgm:layoutNode name="withChildren">
            <dgm:alg type="composite"/>
            <dgm:choose name="Name4">
              <dgm:if name="Name5" func="var" arg="dir" op="equ" val="norm">
                <dgm:constrLst>
                  <dgm:constr type="l" for="ch" forName="bigCircle"/>
                  <dgm:constr type="w" for="ch" forName="bigCircle" refType="h" refFor="ch" refForName="bigCircle"/>
                  <dgm:constr type="t" for="ch" forName="bigCircle"/>
                  <dgm:constr type="h" for="ch" forName="bigCircle" refType="h"/>
                  <dgm:constr type="l" for="ch" forName="medCircle" refType="w" fact="0.043"/>
                  <dgm:constr type="w" for="ch" forName="medCircle" refType="h" refFor="ch" refForName="medCircle"/>
                  <dgm:constr type="t" for="ch" forName="medCircle" refType="h" fact="0.042"/>
                  <dgm:constr type="h" for="ch" forName="medCircle" refType="h" fact="0.18"/>
                  <dgm:constr type="l" for="ch" forName="txLvl1" refType="ctrX" refFor="ch" refForName="medCircle"/>
                  <dgm:constr type="r" for="ch" forName="txLvl1" refType="w"/>
                  <dgm:constr type="h" for="ch" forName="txLvl1" refType="h" refFor="ch" refForName="medCircle"/>
                  <dgm:constr type="t" for="ch" forName="txLvl1" refType="t" refFor="ch" refForName="medCircle"/>
                  <dgm:constr type="l" for="ch" forName="lin" refType="ctrX" refFor="ch" refForName="medCircle"/>
                  <dgm:constr type="r" for="ch" forName="lin" refType="w"/>
                  <dgm:constr type="t" for="ch" forName="lin" refType="h" fact="0.222"/>
                  <dgm:constr type="h" for="ch" forName="lin" refType="h" fact="0.68"/>
                </dgm:constrLst>
              </dgm:if>
              <dgm:else name="Name6">
                <dgm:constrLst>
                  <dgm:constr type="r" for="ch" forName="bigCircle" refType="w"/>
                  <dgm:constr type="w" for="ch" forName="bigCircle" refType="h" refFor="ch" refForName="bigCircle"/>
                  <dgm:constr type="t" for="ch" forName="bigCircle"/>
                  <dgm:constr type="h" for="ch" forName="bigCircle" refType="h"/>
                  <dgm:constr type="r" for="ch" forName="medCircle" refType="w" fact="0.957"/>
                  <dgm:constr type="w" for="ch" forName="medCircle" refType="h" refFor="ch" refForName="medCircle"/>
                  <dgm:constr type="t" for="ch" forName="medCircle" refType="h" fact="0.042"/>
                  <dgm:constr type="h" for="ch" forName="medCircle" refType="h" fact="0.18"/>
                  <dgm:constr type="l" for="ch" forName="txLvl1"/>
                  <dgm:constr type="r" for="ch" forName="txLvl1" refType="ctrX" refFor="ch" refForName="medCircle"/>
                  <dgm:constr type="h" for="ch" forName="txLvl1" refType="h" refFor="ch" refForName="medCircle"/>
                  <dgm:constr type="t" for="ch" forName="txLvl1" refType="t" refFor="ch" refForName="medCircle"/>
                  <dgm:constr type="l" for="ch" forName="lin"/>
                  <dgm:constr type="r" for="ch" forName="lin" refType="ctrX" refFor="ch" refForName="medCircle"/>
                  <dgm:constr type="t" for="ch" forName="lin" refType="h" fact="0.222"/>
                  <dgm:constr type="h" for="ch" forName="lin" refType="h" fact="0.68"/>
                </dgm:constrLst>
              </dgm:else>
            </dgm:choose>
            <dgm:layoutNode name="bigCircle" styleLbl="vennNode1">
              <dgm:alg type="sp"/>
              <dgm:shape xmlns:r="http://schemas.openxmlformats.org/officeDocument/2006/relationships" type="ellipse" r:blip="">
                <dgm:adjLst/>
              </dgm:shape>
              <dgm:presOf/>
              <dgm:constrLst>
                <dgm:constr type="w" refType="h"/>
              </dgm:constrLst>
            </dgm:layoutNode>
            <dgm:layoutNode name="medCircle" styleLbl="vennNode1">
              <dgm:alg type="sp"/>
              <dgm:shape xmlns:r="http://schemas.openxmlformats.org/officeDocument/2006/relationships" type="ellipse" r:blip="">
                <dgm:adjLst/>
              </dgm:shape>
              <dgm:presOf/>
              <dgm:constrLst>
                <dgm:constr type="w" refType="h"/>
              </dgm:constrLst>
            </dgm:layoutNode>
            <dgm:layoutNode name="txLvl1" styleLbl="revTx">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name="lin">
              <dgm:choose name="Name10">
                <dgm:if name="Name11" func="var" arg="dir" op="equ" val="norm">
                  <dgm:alg type="lin">
                    <dgm:param type="linDir" val="fromT"/>
                    <dgm:param type="vertAlign" val="t"/>
                    <dgm:param type="nodeHorzAlign" val="l"/>
                  </dgm:alg>
                </dgm:if>
                <dgm:else name="Name12">
                  <dgm:alg type="lin">
                    <dgm:param type="linDir" val="fromT"/>
                    <dgm:param type="vertAlign" val="t"/>
                    <dgm:param type="nodeHorzAlign" val="r"/>
                  </dgm:alg>
                </dgm:else>
              </dgm:choose>
              <dgm:shape xmlns:r="http://schemas.openxmlformats.org/officeDocument/2006/relationships" r:blip="">
                <dgm:adjLst/>
              </dgm:shape>
              <dgm:presOf/>
              <dgm:constrLst>
                <dgm:constr type="userF"/>
                <dgm:constr type="primFontSz" for="ch" forName="txLvl2" refType="userF"/>
                <dgm:constr type="w" for="ch" forName="txLvl2" refType="w"/>
                <dgm:constr type="h" for="ch" forName="txLvl2" refType="primFontSz" refFor="ch" refForName="txLvl2" fact="0.39"/>
                <dgm:constr type="w" for="ch" forName="txLvl3" refType="w"/>
                <dgm:constr type="h" for="ch" forName="txLvl3" refType="primFontSz" refFor="ch" refForName="txLvl2" fact="0.39"/>
                <dgm:constr type="h" for="ch" forName="smCircle" refType="primFontSz" refFor="ch" refForName="txLvl2" fact="0.14"/>
                <dgm:constr type="h" for="ch" forName="indentDot1" refType="primFontSz" refFor="ch" refForName="txLvl2" fact="0.14"/>
                <dgm:constr type="h" for="ch" forName="indentDot2" refType="primFontSz" refFor="ch" refForName="txLvl2" fact="0.14"/>
                <dgm:constr type="h" for="ch" forName="indentDot3" refType="primFontSz" refFor="ch" refForName="txLvl2" fact="0.14"/>
                <dgm:constr type="w" for="ch" forName="indentDot1" refType="w"/>
                <dgm:constr type="w" for="ch" forName="indentDot2" refType="w"/>
                <dgm:constr type="w" for="ch" forName="indentDot3" refType="w"/>
                <dgm:constr type="userI" for="ch" forName="txLvl3" refType="primFontSz" refFor="ch" refForName="txLvl2" fact="0.14"/>
                <dgm:constr type="userI" for="ch" forName="indentDot1" refType="primFontSz" refFor="ch" refForName="txLvl2" fact="0.14"/>
                <dgm:constr type="userI" for="ch" forName="indentDot2" refType="primFontSz" refFor="ch" refForName="txLvl2" fact="0.14"/>
                <dgm:constr type="userI" for="ch" forName="indentDot3" refType="primFontSz" refFor="ch" refForName="txLvl2" fact="0.14"/>
              </dgm:constrLst>
              <dgm:ruleLst>
                <dgm:rule type="primFontSz" for="ch" forName="txLvl2" val="5" fact="NaN" max="NaN"/>
              </dgm:ruleLst>
              <dgm:forEach name="Name13" axis="ch" ptType="node">
                <dgm:layoutNode name="txLvl2" styleLbl="revTx">
                  <dgm:choose name="Name14">
                    <dgm:if name="Name15" func="var" arg="dir" op="equ" val="norm">
                      <dgm:alg type="tx">
                        <dgm:param type="parTxLTRAlign" val="l"/>
                        <dgm:param type="parTxRTLAlign" val="l"/>
                      </dgm:alg>
                    </dgm:if>
                    <dgm:else name="Name16">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h" val="INF" fact="NaN" max="NaN"/>
                  </dgm:ruleLst>
                </dgm:layoutNode>
                <dgm:forEach name="Name17" axis="ch" ptType="node" cnt="1">
                  <dgm:layoutNode name="indentDot1">
                    <dgm:alg type="composite"/>
                    <dgm:shape xmlns:r="http://schemas.openxmlformats.org/officeDocument/2006/relationships" r:blip="">
                      <dgm:adjLst/>
                    </dgm:shape>
                    <dgm:presOf/>
                    <dgm:choose name="Name18">
                      <dgm:if name="Name19" func="var" arg="dir" op="equ" val="norm">
                        <dgm:constrLst>
                          <dgm:constr type="userI"/>
                          <dgm:constr type="w" for="ch" forName="gap1" refType="userI" fact="3"/>
                          <dgm:constr type="w" for="ch" forName="smCircle1" refType="h"/>
                          <dgm:constr type="l" for="ch" forName="smCircle1" refType="r" refFor="ch" refForName="gap1"/>
                        </dgm:constrLst>
                      </dgm:if>
                      <dgm:else name="Name20">
                        <dgm:constrLst>
                          <dgm:constr type="userI"/>
                          <dgm:constr type="w" for="ch" forName="gap1" refType="userI" fact="3"/>
                          <dgm:constr type="w" for="ch" forName="smCircle1" refType="h"/>
                          <dgm:constr type="r" for="ch" forName="smCircle1" refType="l" refFor="ch" refForName="gap1"/>
                        </dgm:constrLst>
                      </dgm:else>
                    </dgm:choose>
                    <dgm:layoutNode name="gap1">
                      <dgm:alg type="sp"/>
                      <dgm:shape xmlns:r="http://schemas.openxmlformats.org/officeDocument/2006/relationships" type="rect" r:blip="" hideGeom="1">
                        <dgm:adjLst/>
                      </dgm:shape>
                      <dgm:presOf/>
                    </dgm:layoutNode>
                    <dgm:layoutNode name="smCircle1" styleLbl="vennNode1">
                      <dgm:alg type="sp"/>
                      <dgm:shape xmlns:r="http://schemas.openxmlformats.org/officeDocument/2006/relationships" type="ellipse" r:blip="">
                        <dgm:adjLst/>
                      </dgm:shape>
                      <dgm:presOf/>
                      <dgm:constrLst>
                        <dgm:constr type="w" refType="h"/>
                      </dgm:constrLst>
                    </dgm:layoutNode>
                  </dgm:layoutNode>
                </dgm:forEach>
                <dgm:forEach name="Name21" axis="ch" ptType="node">
                  <dgm:layoutNode name="txLvl3" styleLbl="revTx">
                    <dgm:varLst>
                      <dgm:bulletEnabled val="1"/>
                    </dgm:varLst>
                    <dgm:choose name="Name22">
                      <dgm:if name="Name23" func="var" arg="dir" op="equ" val="norm">
                        <dgm:alg type="tx">
                          <dgm:param type="parTxLTRAlign" val="l"/>
                          <dgm:param type="parTxRTLAlign" val="l"/>
                          <dgm:param type="shpTxLTRAlignCh" val="l"/>
                          <dgm:param type="shpTxRTLAlignCh" val="l"/>
                        </dgm:alg>
                      </dgm:if>
                      <dgm:else name="Name24">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hoose name="Name25">
                      <dgm:if name="Name26" func="var" arg="dir" op="equ" val="norm">
                        <dgm:constrLst>
                          <dgm:constr type="userI"/>
                          <dgm:constr type="lMarg" refType="userI" fact="8.504"/>
                          <dgm:constr type="rMarg"/>
                          <dgm:constr type="tMarg" refType="primFontSz" fact="0.1"/>
                          <dgm:constr type="bMarg" refType="primFontSz" fact="0.1"/>
                        </dgm:constrLst>
                      </dgm:if>
                      <dgm:else name="Name27">
                        <dgm:constrLst>
                          <dgm:constr type="userI"/>
                          <dgm:constr type="lMarg"/>
                          <dgm:constr type="rMarg" refType="userI" fact="8.504"/>
                          <dgm:constr type="tMarg" refType="primFontSz" fact="0.1"/>
                          <dgm:constr type="bMarg" refType="primFontSz" fact="0.1"/>
                        </dgm:constrLst>
                      </dgm:else>
                    </dgm:choose>
                    <dgm:ruleLst>
                      <dgm:rule type="h" val="INF" fact="NaN" max="NaN"/>
                    </dgm:ruleLst>
                  </dgm:layoutNode>
                  <dgm:forEach name="Name28" axis="followSib" ptType="sibTrans" cnt="1">
                    <dgm:layoutNode name="indentDot2">
                      <dgm:alg type="composite"/>
                      <dgm:shape xmlns:r="http://schemas.openxmlformats.org/officeDocument/2006/relationships" r:blip="">
                        <dgm:adjLst/>
                      </dgm:shape>
                      <dgm:presOf/>
                      <dgm:choose name="Name29">
                        <dgm:if name="Name30" func="var" arg="dir" op="equ" val="norm">
                          <dgm:constrLst>
                            <dgm:constr type="userI"/>
                            <dgm:constr type="w" for="ch" forName="gap2" refType="userI" fact="3"/>
                            <dgm:constr type="w" for="ch" forName="smCircle2" refType="h"/>
                            <dgm:constr type="l" for="ch" forName="smCircle2" refType="r" refFor="ch" refForName="gap2"/>
                          </dgm:constrLst>
                        </dgm:if>
                        <dgm:else name="Name31">
                          <dgm:constrLst>
                            <dgm:constr type="userI"/>
                            <dgm:constr type="w" for="ch" forName="gap2" refType="userI" fact="3"/>
                            <dgm:constr type="w" for="ch" forName="smCircle2" refType="h"/>
                            <dgm:constr type="r" for="ch" forName="smCircle2" refType="l" refFor="ch" refForName="gap2"/>
                          </dgm:constrLst>
                        </dgm:else>
                      </dgm:choose>
                      <dgm:layoutNode name="gap2">
                        <dgm:alg type="sp"/>
                        <dgm:shape xmlns:r="http://schemas.openxmlformats.org/officeDocument/2006/relationships" type="rect" r:blip="" hideGeom="1">
                          <dgm:adjLst/>
                        </dgm:shape>
                        <dgm:presOf/>
                      </dgm:layoutNode>
                      <dgm:layoutNode name="smCircle2" styleLbl="vennNode1">
                        <dgm:alg type="sp"/>
                        <dgm:shape xmlns:r="http://schemas.openxmlformats.org/officeDocument/2006/relationships" type="ellipse" r:blip="">
                          <dgm:adjLst/>
                        </dgm:shape>
                        <dgm:presOf/>
                        <dgm:constrLst>
                          <dgm:constr type="w" refType="h"/>
                        </dgm:constrLst>
                      </dgm:layoutNode>
                    </dgm:layoutNode>
                  </dgm:forEach>
                </dgm:forEach>
                <dgm:choose name="Name32">
                  <dgm:if name="Name33" axis="ch" ptType="node" func="cnt" op="gte" val="1">
                    <dgm:forEach name="Name34" axis="followSib" ptType="sibTrans" cnt="1">
                      <dgm:layoutNode name="indentDot3">
                        <dgm:alg type="composite"/>
                        <dgm:shape xmlns:r="http://schemas.openxmlformats.org/officeDocument/2006/relationships" r:blip="">
                          <dgm:adjLst/>
                        </dgm:shape>
                        <dgm:presOf/>
                        <dgm:choose name="Name35">
                          <dgm:if name="Name36" func="var" arg="dir" op="equ" val="norm">
                            <dgm:constrLst>
                              <dgm:constr type="userI"/>
                              <dgm:constr type="w" for="ch" forName="gap3" refType="userI" fact="3"/>
                              <dgm:constr type="w" for="ch" forName="smCircle3" refType="h"/>
                              <dgm:constr type="l" for="ch" forName="smCircle3" refType="r" refFor="ch" refForName="gap3"/>
                            </dgm:constrLst>
                          </dgm:if>
                          <dgm:else name="Name37">
                            <dgm:constrLst>
                              <dgm:constr type="userI"/>
                              <dgm:constr type="w" for="ch" forName="gap3" refType="userI" fact="3"/>
                              <dgm:constr type="w" for="ch" forName="smCircle3" refType="h"/>
                              <dgm:constr type="r" for="ch" forName="smCircle3" refType="l" refFor="ch" refForName="gap3"/>
                            </dgm:constrLst>
                          </dgm:else>
                        </dgm:choose>
                        <dgm:layoutNode name="gap3">
                          <dgm:alg type="sp"/>
                          <dgm:shape xmlns:r="http://schemas.openxmlformats.org/officeDocument/2006/relationships" type="rect" r:blip="" hideGeom="1">
                            <dgm:adjLst/>
                          </dgm:shape>
                          <dgm:presOf/>
                        </dgm:layoutNode>
                        <dgm:layoutNode name="smCircle3" styleLbl="vennNode1">
                          <dgm:alg type="sp"/>
                          <dgm:shape xmlns:r="http://schemas.openxmlformats.org/officeDocument/2006/relationships" type="ellipse" r:blip="">
                            <dgm:adjLst/>
                          </dgm:shape>
                          <dgm:presOf/>
                          <dgm:constrLst>
                            <dgm:constr type="w" refType="h"/>
                          </dgm:constrLst>
                        </dgm:layoutNode>
                      </dgm:layoutNode>
                    </dgm:forEach>
                  </dgm:if>
                  <dgm:else name="Name38">
                    <dgm:forEach name="Name39" axis="followSib" ptType="sibTrans" cnt="1">
                      <dgm:layoutNode name="smCircle" styleLbl="vennNode1">
                        <dgm:alg type="sp"/>
                        <dgm:shape xmlns:r="http://schemas.openxmlformats.org/officeDocument/2006/relationships" type="ellipse" r:blip="">
                          <dgm:adjLst/>
                        </dgm:shape>
                        <dgm:presOf/>
                        <dgm:constrLst>
                          <dgm:constr type="w" refType="h"/>
                        </dgm:constrLst>
                      </dgm:layoutNode>
                    </dgm:forEach>
                  </dgm:else>
                </dgm:choose>
              </dgm:forEach>
            </dgm:layoutNode>
          </dgm:layoutNode>
          <dgm:choose name="Name40">
            <dgm:if name="Name41" axis="followSib ch" ptType="node node" cnt="1 0" func="cnt" op="gte" val="1">
              <dgm:layoutNode name="overlap">
                <dgm:alg type="sp"/>
                <dgm:shape xmlns:r="http://schemas.openxmlformats.org/officeDocument/2006/relationships" r:blip="">
                  <dgm:adjLst/>
                </dgm:shape>
                <dgm:presOf/>
              </dgm:layoutNode>
            </dgm:if>
            <dgm:else name="Name42"/>
          </dgm:choose>
        </dgm:if>
        <dgm:else name="Name43">
          <dgm:layoutNode name="noChildren">
            <dgm:alg type="composite"/>
            <dgm:choose name="Name44">
              <dgm:if name="Name45" func="var" arg="dir" op="equ" val="norm">
                <dgm:constrLst>
                  <dgm:constr type="l" for="ch" forName="gap"/>
                  <dgm:constr type="w" for="ch" forName="gap" refType="w" fact="0.043"/>
                  <dgm:constr type="h" for="ch" forName="gap" refType="h"/>
                  <dgm:constr type="t" for="ch" forName="gap"/>
                  <dgm:constr type="l" for="ch" forName="medCircle2" refType="r" refFor="ch" refForName="gap"/>
                  <dgm:constr type="w" for="ch" forName="medCircle2" refType="h" refFor="ch" refForName="medCircle2"/>
                  <dgm:constr type="t" for="ch" forName="medCircle2"/>
                  <dgm:constr type="h" for="ch" forName="medCircle2" refType="h"/>
                  <dgm:constr type="l" for="ch" forName="txLvlOnly1" refType="ctrX" refFor="ch" refForName="medCircle2"/>
                  <dgm:constr type="r" for="ch" forName="txLvlOnly1" refType="w"/>
                  <dgm:constr type="h" for="ch" forName="txLvlOnly1" refType="h"/>
                  <dgm:constr type="t" for="ch" forName="txLvlOnly1"/>
                </dgm:constrLst>
              </dgm:if>
              <dgm:else name="Name46">
                <dgm:constrLst>
                  <dgm:constr type="r" for="ch" forName="gap" refType="w"/>
                  <dgm:constr type="w" for="ch" forName="gap" refType="w" fact="0.043"/>
                  <dgm:constr type="h" for="ch" forName="gap" refType="h"/>
                  <dgm:constr type="t" for="ch" forName="gap"/>
                  <dgm:constr type="r" for="ch" forName="medCircle2" refType="l" refFor="ch" refForName="gap"/>
                  <dgm:constr type="w" for="ch" forName="medCircle2" refType="h" refFor="ch" refForName="medCircle2"/>
                  <dgm:constr type="t" for="ch" forName="medCircle2"/>
                  <dgm:constr type="h" for="ch" forName="medCircle2" refType="h"/>
                  <dgm:constr type="l" for="ch" forName="txLvlOnly1"/>
                  <dgm:constr type="r" for="ch" forName="txLvlOnly1" refType="ctrX" refFor="ch" refForName="medCircle2"/>
                  <dgm:constr type="h" for="ch" forName="txLvlOnly1" refType="h"/>
                  <dgm:constr type="t" for="ch" forName="txLvlOnly1"/>
                </dgm:constrLst>
              </dgm:else>
            </dgm:choose>
            <dgm:layoutNode name="gap">
              <dgm:alg type="sp"/>
              <dgm:shape xmlns:r="http://schemas.openxmlformats.org/officeDocument/2006/relationships" r:blip="">
                <dgm:adjLst/>
              </dgm:shape>
              <dgm:presOf/>
            </dgm:layoutNode>
            <dgm:layoutNode name="medCircle2" styleLbl="vennNode1">
              <dgm:alg type="sp"/>
              <dgm:shape xmlns:r="http://schemas.openxmlformats.org/officeDocument/2006/relationships" type="ellipse" r:blip="">
                <dgm:adjLst/>
              </dgm:shape>
              <dgm:presOf/>
              <dgm:constrLst>
                <dgm:constr type="w" refType="h"/>
              </dgm:constrLst>
            </dgm:layoutNode>
            <dgm:layoutNode name="txLvlOnly1" styleLbl="revTx">
              <dgm:choose name="Name47">
                <dgm:if name="Name48" func="var" arg="dir" op="equ" val="norm">
                  <dgm:alg type="tx">
                    <dgm:param type="parTxLTRAlign" val="l"/>
                    <dgm:param type="parTxRTLAlign" val="l"/>
                  </dgm:alg>
                </dgm:if>
                <dgm:else name="Name4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7.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8/layout/VerticalCircleList">
  <dgm:title val=""/>
  <dgm:desc val=""/>
  <dgm:catLst>
    <dgm:cat type="list" pri="23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useDef="1">
    <dgm:dataModel>
      <dgm:ptLst/>
      <dgm:bg/>
      <dgm:whole/>
    </dgm:dataModel>
  </dgm:styleData>
  <dgm:clrData useDef="1">
    <dgm:dataModel>
      <dgm:ptLst/>
      <dgm:bg/>
      <dgm:whole/>
    </dgm:dataModel>
  </dgm:clrData>
  <dgm:layoutNode name="Name0">
    <dgm:varLst>
      <dgm:dir/>
    </dgm:varLst>
    <dgm:alg type="lin">
      <dgm:param type="linDir" val="fromT"/>
      <dgm:param type="fallback" val="2D"/>
    </dgm:alg>
    <dgm:shape xmlns:r="http://schemas.openxmlformats.org/officeDocument/2006/relationships" r:blip="">
      <dgm:adjLst/>
    </dgm:shape>
    <dgm:presOf/>
    <dgm:constrLst>
      <dgm:constr type="w" for="ch" forName="withChildren" refType="w"/>
      <dgm:constr type="h" for="ch" forName="withChildren" refType="w" fact="0.909"/>
      <dgm:constr type="w" for="ch" forName="noChildren" refType="w"/>
      <dgm:constr type="h" for="ch" forName="noChildren" refType="w" fact="0.164"/>
      <dgm:constr type="w" for="ch" forName="overlap" val="1"/>
      <dgm:constr type="h" for="ch" forName="overlap" refType="w" refFor="ch" refForName="withChildren" fact="-0.089"/>
      <dgm:constr type="primFontSz" for="des" forName="txLvl1" op="equ" val="65"/>
      <dgm:constr type="primFontSz" for="des" forName="txLvlOnly1" refType="primFontSz" refFor="des" refForName="txLvl1" op="equ"/>
      <dgm:constr type="primFontSz" for="des" forName="txLvl2" refType="primFontSz" refFor="des" refForName="txLvl1" op="equ" fact="0.78"/>
      <dgm:constr type="primFontSz" for="des" forName="txLvl3" refType="primFontSz" refFor="des" refForName="txLvl1" op="equ" fact="0.78"/>
      <dgm:constr type="userF" for="des" forName="lin" refType="primFontSz" refFor="des" refForName="txLvl2" op="equ"/>
    </dgm:constrLst>
    <dgm:forEach name="Name1" axis="ch" ptType="node">
      <dgm:choose name="Name2">
        <dgm:if name="Name3" axis="ch" ptType="node" func="cnt" op="gte" val="1">
          <dgm:layoutNode name="withChildren">
            <dgm:alg type="composite"/>
            <dgm:choose name="Name4">
              <dgm:if name="Name5" func="var" arg="dir" op="equ" val="norm">
                <dgm:constrLst>
                  <dgm:constr type="l" for="ch" forName="bigCircle"/>
                  <dgm:constr type="w" for="ch" forName="bigCircle" refType="h" refFor="ch" refForName="bigCircle"/>
                  <dgm:constr type="t" for="ch" forName="bigCircle"/>
                  <dgm:constr type="h" for="ch" forName="bigCircle" refType="h"/>
                  <dgm:constr type="l" for="ch" forName="medCircle" refType="w" fact="0.043"/>
                  <dgm:constr type="w" for="ch" forName="medCircle" refType="h" refFor="ch" refForName="medCircle"/>
                  <dgm:constr type="t" for="ch" forName="medCircle" refType="h" fact="0.042"/>
                  <dgm:constr type="h" for="ch" forName="medCircle" refType="h" fact="0.18"/>
                  <dgm:constr type="l" for="ch" forName="txLvl1" refType="ctrX" refFor="ch" refForName="medCircle"/>
                  <dgm:constr type="r" for="ch" forName="txLvl1" refType="w"/>
                  <dgm:constr type="h" for="ch" forName="txLvl1" refType="h" refFor="ch" refForName="medCircle"/>
                  <dgm:constr type="t" for="ch" forName="txLvl1" refType="t" refFor="ch" refForName="medCircle"/>
                  <dgm:constr type="l" for="ch" forName="lin" refType="ctrX" refFor="ch" refForName="medCircle"/>
                  <dgm:constr type="r" for="ch" forName="lin" refType="w"/>
                  <dgm:constr type="t" for="ch" forName="lin" refType="h" fact="0.222"/>
                  <dgm:constr type="h" for="ch" forName="lin" refType="h" fact="0.68"/>
                </dgm:constrLst>
              </dgm:if>
              <dgm:else name="Name6">
                <dgm:constrLst>
                  <dgm:constr type="r" for="ch" forName="bigCircle" refType="w"/>
                  <dgm:constr type="w" for="ch" forName="bigCircle" refType="h" refFor="ch" refForName="bigCircle"/>
                  <dgm:constr type="t" for="ch" forName="bigCircle"/>
                  <dgm:constr type="h" for="ch" forName="bigCircle" refType="h"/>
                  <dgm:constr type="r" for="ch" forName="medCircle" refType="w" fact="0.957"/>
                  <dgm:constr type="w" for="ch" forName="medCircle" refType="h" refFor="ch" refForName="medCircle"/>
                  <dgm:constr type="t" for="ch" forName="medCircle" refType="h" fact="0.042"/>
                  <dgm:constr type="h" for="ch" forName="medCircle" refType="h" fact="0.18"/>
                  <dgm:constr type="l" for="ch" forName="txLvl1"/>
                  <dgm:constr type="r" for="ch" forName="txLvl1" refType="ctrX" refFor="ch" refForName="medCircle"/>
                  <dgm:constr type="h" for="ch" forName="txLvl1" refType="h" refFor="ch" refForName="medCircle"/>
                  <dgm:constr type="t" for="ch" forName="txLvl1" refType="t" refFor="ch" refForName="medCircle"/>
                  <dgm:constr type="l" for="ch" forName="lin"/>
                  <dgm:constr type="r" for="ch" forName="lin" refType="ctrX" refFor="ch" refForName="medCircle"/>
                  <dgm:constr type="t" for="ch" forName="lin" refType="h" fact="0.222"/>
                  <dgm:constr type="h" for="ch" forName="lin" refType="h" fact="0.68"/>
                </dgm:constrLst>
              </dgm:else>
            </dgm:choose>
            <dgm:layoutNode name="bigCircle" styleLbl="vennNode1">
              <dgm:alg type="sp"/>
              <dgm:shape xmlns:r="http://schemas.openxmlformats.org/officeDocument/2006/relationships" type="ellipse" r:blip="">
                <dgm:adjLst/>
              </dgm:shape>
              <dgm:presOf/>
              <dgm:constrLst>
                <dgm:constr type="w" refType="h"/>
              </dgm:constrLst>
            </dgm:layoutNode>
            <dgm:layoutNode name="medCircle" styleLbl="vennNode1">
              <dgm:alg type="sp"/>
              <dgm:shape xmlns:r="http://schemas.openxmlformats.org/officeDocument/2006/relationships" type="ellipse" r:blip="">
                <dgm:adjLst/>
              </dgm:shape>
              <dgm:presOf/>
              <dgm:constrLst>
                <dgm:constr type="w" refType="h"/>
              </dgm:constrLst>
            </dgm:layoutNode>
            <dgm:layoutNode name="txLvl1" styleLbl="revTx">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name="lin">
              <dgm:choose name="Name10">
                <dgm:if name="Name11" func="var" arg="dir" op="equ" val="norm">
                  <dgm:alg type="lin">
                    <dgm:param type="linDir" val="fromT"/>
                    <dgm:param type="vertAlign" val="t"/>
                    <dgm:param type="nodeHorzAlign" val="l"/>
                  </dgm:alg>
                </dgm:if>
                <dgm:else name="Name12">
                  <dgm:alg type="lin">
                    <dgm:param type="linDir" val="fromT"/>
                    <dgm:param type="vertAlign" val="t"/>
                    <dgm:param type="nodeHorzAlign" val="r"/>
                  </dgm:alg>
                </dgm:else>
              </dgm:choose>
              <dgm:shape xmlns:r="http://schemas.openxmlformats.org/officeDocument/2006/relationships" r:blip="">
                <dgm:adjLst/>
              </dgm:shape>
              <dgm:presOf/>
              <dgm:constrLst>
                <dgm:constr type="userF"/>
                <dgm:constr type="primFontSz" for="ch" forName="txLvl2" refType="userF"/>
                <dgm:constr type="w" for="ch" forName="txLvl2" refType="w"/>
                <dgm:constr type="h" for="ch" forName="txLvl2" refType="primFontSz" refFor="ch" refForName="txLvl2" fact="0.39"/>
                <dgm:constr type="w" for="ch" forName="txLvl3" refType="w"/>
                <dgm:constr type="h" for="ch" forName="txLvl3" refType="primFontSz" refFor="ch" refForName="txLvl2" fact="0.39"/>
                <dgm:constr type="h" for="ch" forName="smCircle" refType="primFontSz" refFor="ch" refForName="txLvl2" fact="0.14"/>
                <dgm:constr type="h" for="ch" forName="indentDot1" refType="primFontSz" refFor="ch" refForName="txLvl2" fact="0.14"/>
                <dgm:constr type="h" for="ch" forName="indentDot2" refType="primFontSz" refFor="ch" refForName="txLvl2" fact="0.14"/>
                <dgm:constr type="h" for="ch" forName="indentDot3" refType="primFontSz" refFor="ch" refForName="txLvl2" fact="0.14"/>
                <dgm:constr type="w" for="ch" forName="indentDot1" refType="w"/>
                <dgm:constr type="w" for="ch" forName="indentDot2" refType="w"/>
                <dgm:constr type="w" for="ch" forName="indentDot3" refType="w"/>
                <dgm:constr type="userI" for="ch" forName="txLvl3" refType="primFontSz" refFor="ch" refForName="txLvl2" fact="0.14"/>
                <dgm:constr type="userI" for="ch" forName="indentDot1" refType="primFontSz" refFor="ch" refForName="txLvl2" fact="0.14"/>
                <dgm:constr type="userI" for="ch" forName="indentDot2" refType="primFontSz" refFor="ch" refForName="txLvl2" fact="0.14"/>
                <dgm:constr type="userI" for="ch" forName="indentDot3" refType="primFontSz" refFor="ch" refForName="txLvl2" fact="0.14"/>
              </dgm:constrLst>
              <dgm:ruleLst>
                <dgm:rule type="primFontSz" for="ch" forName="txLvl2" val="5" fact="NaN" max="NaN"/>
              </dgm:ruleLst>
              <dgm:forEach name="Name13" axis="ch" ptType="node">
                <dgm:layoutNode name="txLvl2" styleLbl="revTx">
                  <dgm:choose name="Name14">
                    <dgm:if name="Name15" func="var" arg="dir" op="equ" val="norm">
                      <dgm:alg type="tx">
                        <dgm:param type="parTxLTRAlign" val="l"/>
                        <dgm:param type="parTxRTLAlign" val="l"/>
                      </dgm:alg>
                    </dgm:if>
                    <dgm:else name="Name16">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h" val="INF" fact="NaN" max="NaN"/>
                  </dgm:ruleLst>
                </dgm:layoutNode>
                <dgm:forEach name="Name17" axis="ch" ptType="node" cnt="1">
                  <dgm:layoutNode name="indentDot1">
                    <dgm:alg type="composite"/>
                    <dgm:shape xmlns:r="http://schemas.openxmlformats.org/officeDocument/2006/relationships" r:blip="">
                      <dgm:adjLst/>
                    </dgm:shape>
                    <dgm:presOf/>
                    <dgm:choose name="Name18">
                      <dgm:if name="Name19" func="var" arg="dir" op="equ" val="norm">
                        <dgm:constrLst>
                          <dgm:constr type="userI"/>
                          <dgm:constr type="w" for="ch" forName="gap1" refType="userI" fact="3"/>
                          <dgm:constr type="w" for="ch" forName="smCircle1" refType="h"/>
                          <dgm:constr type="l" for="ch" forName="smCircle1" refType="r" refFor="ch" refForName="gap1"/>
                        </dgm:constrLst>
                      </dgm:if>
                      <dgm:else name="Name20">
                        <dgm:constrLst>
                          <dgm:constr type="userI"/>
                          <dgm:constr type="w" for="ch" forName="gap1" refType="userI" fact="3"/>
                          <dgm:constr type="w" for="ch" forName="smCircle1" refType="h"/>
                          <dgm:constr type="r" for="ch" forName="smCircle1" refType="l" refFor="ch" refForName="gap1"/>
                        </dgm:constrLst>
                      </dgm:else>
                    </dgm:choose>
                    <dgm:layoutNode name="gap1">
                      <dgm:alg type="sp"/>
                      <dgm:shape xmlns:r="http://schemas.openxmlformats.org/officeDocument/2006/relationships" type="rect" r:blip="" hideGeom="1">
                        <dgm:adjLst/>
                      </dgm:shape>
                      <dgm:presOf/>
                    </dgm:layoutNode>
                    <dgm:layoutNode name="smCircle1" styleLbl="vennNode1">
                      <dgm:alg type="sp"/>
                      <dgm:shape xmlns:r="http://schemas.openxmlformats.org/officeDocument/2006/relationships" type="ellipse" r:blip="">
                        <dgm:adjLst/>
                      </dgm:shape>
                      <dgm:presOf/>
                      <dgm:constrLst>
                        <dgm:constr type="w" refType="h"/>
                      </dgm:constrLst>
                    </dgm:layoutNode>
                  </dgm:layoutNode>
                </dgm:forEach>
                <dgm:forEach name="Name21" axis="ch" ptType="node">
                  <dgm:layoutNode name="txLvl3" styleLbl="revTx">
                    <dgm:varLst>
                      <dgm:bulletEnabled val="1"/>
                    </dgm:varLst>
                    <dgm:choose name="Name22">
                      <dgm:if name="Name23" func="var" arg="dir" op="equ" val="norm">
                        <dgm:alg type="tx">
                          <dgm:param type="parTxLTRAlign" val="l"/>
                          <dgm:param type="parTxRTLAlign" val="l"/>
                          <dgm:param type="shpTxLTRAlignCh" val="l"/>
                          <dgm:param type="shpTxRTLAlignCh" val="l"/>
                        </dgm:alg>
                      </dgm:if>
                      <dgm:else name="Name24">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hoose name="Name25">
                      <dgm:if name="Name26" func="var" arg="dir" op="equ" val="norm">
                        <dgm:constrLst>
                          <dgm:constr type="userI"/>
                          <dgm:constr type="lMarg" refType="userI" fact="8.504"/>
                          <dgm:constr type="rMarg"/>
                          <dgm:constr type="tMarg" refType="primFontSz" fact="0.1"/>
                          <dgm:constr type="bMarg" refType="primFontSz" fact="0.1"/>
                        </dgm:constrLst>
                      </dgm:if>
                      <dgm:else name="Name27">
                        <dgm:constrLst>
                          <dgm:constr type="userI"/>
                          <dgm:constr type="lMarg"/>
                          <dgm:constr type="rMarg" refType="userI" fact="8.504"/>
                          <dgm:constr type="tMarg" refType="primFontSz" fact="0.1"/>
                          <dgm:constr type="bMarg" refType="primFontSz" fact="0.1"/>
                        </dgm:constrLst>
                      </dgm:else>
                    </dgm:choose>
                    <dgm:ruleLst>
                      <dgm:rule type="h" val="INF" fact="NaN" max="NaN"/>
                    </dgm:ruleLst>
                  </dgm:layoutNode>
                  <dgm:forEach name="Name28" axis="followSib" ptType="sibTrans" cnt="1">
                    <dgm:layoutNode name="indentDot2">
                      <dgm:alg type="composite"/>
                      <dgm:shape xmlns:r="http://schemas.openxmlformats.org/officeDocument/2006/relationships" r:blip="">
                        <dgm:adjLst/>
                      </dgm:shape>
                      <dgm:presOf/>
                      <dgm:choose name="Name29">
                        <dgm:if name="Name30" func="var" arg="dir" op="equ" val="norm">
                          <dgm:constrLst>
                            <dgm:constr type="userI"/>
                            <dgm:constr type="w" for="ch" forName="gap2" refType="userI" fact="3"/>
                            <dgm:constr type="w" for="ch" forName="smCircle2" refType="h"/>
                            <dgm:constr type="l" for="ch" forName="smCircle2" refType="r" refFor="ch" refForName="gap2"/>
                          </dgm:constrLst>
                        </dgm:if>
                        <dgm:else name="Name31">
                          <dgm:constrLst>
                            <dgm:constr type="userI"/>
                            <dgm:constr type="w" for="ch" forName="gap2" refType="userI" fact="3"/>
                            <dgm:constr type="w" for="ch" forName="smCircle2" refType="h"/>
                            <dgm:constr type="r" for="ch" forName="smCircle2" refType="l" refFor="ch" refForName="gap2"/>
                          </dgm:constrLst>
                        </dgm:else>
                      </dgm:choose>
                      <dgm:layoutNode name="gap2">
                        <dgm:alg type="sp"/>
                        <dgm:shape xmlns:r="http://schemas.openxmlformats.org/officeDocument/2006/relationships" type="rect" r:blip="" hideGeom="1">
                          <dgm:adjLst/>
                        </dgm:shape>
                        <dgm:presOf/>
                      </dgm:layoutNode>
                      <dgm:layoutNode name="smCircle2" styleLbl="vennNode1">
                        <dgm:alg type="sp"/>
                        <dgm:shape xmlns:r="http://schemas.openxmlformats.org/officeDocument/2006/relationships" type="ellipse" r:blip="">
                          <dgm:adjLst/>
                        </dgm:shape>
                        <dgm:presOf/>
                        <dgm:constrLst>
                          <dgm:constr type="w" refType="h"/>
                        </dgm:constrLst>
                      </dgm:layoutNode>
                    </dgm:layoutNode>
                  </dgm:forEach>
                </dgm:forEach>
                <dgm:choose name="Name32">
                  <dgm:if name="Name33" axis="ch" ptType="node" func="cnt" op="gte" val="1">
                    <dgm:forEach name="Name34" axis="followSib" ptType="sibTrans" cnt="1">
                      <dgm:layoutNode name="indentDot3">
                        <dgm:alg type="composite"/>
                        <dgm:shape xmlns:r="http://schemas.openxmlformats.org/officeDocument/2006/relationships" r:blip="">
                          <dgm:adjLst/>
                        </dgm:shape>
                        <dgm:presOf/>
                        <dgm:choose name="Name35">
                          <dgm:if name="Name36" func="var" arg="dir" op="equ" val="norm">
                            <dgm:constrLst>
                              <dgm:constr type="userI"/>
                              <dgm:constr type="w" for="ch" forName="gap3" refType="userI" fact="3"/>
                              <dgm:constr type="w" for="ch" forName="smCircle3" refType="h"/>
                              <dgm:constr type="l" for="ch" forName="smCircle3" refType="r" refFor="ch" refForName="gap3"/>
                            </dgm:constrLst>
                          </dgm:if>
                          <dgm:else name="Name37">
                            <dgm:constrLst>
                              <dgm:constr type="userI"/>
                              <dgm:constr type="w" for="ch" forName="gap3" refType="userI" fact="3"/>
                              <dgm:constr type="w" for="ch" forName="smCircle3" refType="h"/>
                              <dgm:constr type="r" for="ch" forName="smCircle3" refType="l" refFor="ch" refForName="gap3"/>
                            </dgm:constrLst>
                          </dgm:else>
                        </dgm:choose>
                        <dgm:layoutNode name="gap3">
                          <dgm:alg type="sp"/>
                          <dgm:shape xmlns:r="http://schemas.openxmlformats.org/officeDocument/2006/relationships" type="rect" r:blip="" hideGeom="1">
                            <dgm:adjLst/>
                          </dgm:shape>
                          <dgm:presOf/>
                        </dgm:layoutNode>
                        <dgm:layoutNode name="smCircle3" styleLbl="vennNode1">
                          <dgm:alg type="sp"/>
                          <dgm:shape xmlns:r="http://schemas.openxmlformats.org/officeDocument/2006/relationships" type="ellipse" r:blip="">
                            <dgm:adjLst/>
                          </dgm:shape>
                          <dgm:presOf/>
                          <dgm:constrLst>
                            <dgm:constr type="w" refType="h"/>
                          </dgm:constrLst>
                        </dgm:layoutNode>
                      </dgm:layoutNode>
                    </dgm:forEach>
                  </dgm:if>
                  <dgm:else name="Name38">
                    <dgm:forEach name="Name39" axis="followSib" ptType="sibTrans" cnt="1">
                      <dgm:layoutNode name="smCircle" styleLbl="vennNode1">
                        <dgm:alg type="sp"/>
                        <dgm:shape xmlns:r="http://schemas.openxmlformats.org/officeDocument/2006/relationships" type="ellipse" r:blip="">
                          <dgm:adjLst/>
                        </dgm:shape>
                        <dgm:presOf/>
                        <dgm:constrLst>
                          <dgm:constr type="w" refType="h"/>
                        </dgm:constrLst>
                      </dgm:layoutNode>
                    </dgm:forEach>
                  </dgm:else>
                </dgm:choose>
              </dgm:forEach>
            </dgm:layoutNode>
          </dgm:layoutNode>
          <dgm:choose name="Name40">
            <dgm:if name="Name41" axis="followSib ch" ptType="node node" cnt="1 0" func="cnt" op="gte" val="1">
              <dgm:layoutNode name="overlap">
                <dgm:alg type="sp"/>
                <dgm:shape xmlns:r="http://schemas.openxmlformats.org/officeDocument/2006/relationships" r:blip="">
                  <dgm:adjLst/>
                </dgm:shape>
                <dgm:presOf/>
              </dgm:layoutNode>
            </dgm:if>
            <dgm:else name="Name42"/>
          </dgm:choose>
        </dgm:if>
        <dgm:else name="Name43">
          <dgm:layoutNode name="noChildren">
            <dgm:alg type="composite"/>
            <dgm:choose name="Name44">
              <dgm:if name="Name45" func="var" arg="dir" op="equ" val="norm">
                <dgm:constrLst>
                  <dgm:constr type="l" for="ch" forName="gap"/>
                  <dgm:constr type="w" for="ch" forName="gap" refType="w" fact="0.043"/>
                  <dgm:constr type="h" for="ch" forName="gap" refType="h"/>
                  <dgm:constr type="t" for="ch" forName="gap"/>
                  <dgm:constr type="l" for="ch" forName="medCircle2" refType="r" refFor="ch" refForName="gap"/>
                  <dgm:constr type="w" for="ch" forName="medCircle2" refType="h" refFor="ch" refForName="medCircle2"/>
                  <dgm:constr type="t" for="ch" forName="medCircle2"/>
                  <dgm:constr type="h" for="ch" forName="medCircle2" refType="h"/>
                  <dgm:constr type="l" for="ch" forName="txLvlOnly1" refType="ctrX" refFor="ch" refForName="medCircle2"/>
                  <dgm:constr type="r" for="ch" forName="txLvlOnly1" refType="w"/>
                  <dgm:constr type="h" for="ch" forName="txLvlOnly1" refType="h"/>
                  <dgm:constr type="t" for="ch" forName="txLvlOnly1"/>
                </dgm:constrLst>
              </dgm:if>
              <dgm:else name="Name46">
                <dgm:constrLst>
                  <dgm:constr type="r" for="ch" forName="gap" refType="w"/>
                  <dgm:constr type="w" for="ch" forName="gap" refType="w" fact="0.043"/>
                  <dgm:constr type="h" for="ch" forName="gap" refType="h"/>
                  <dgm:constr type="t" for="ch" forName="gap"/>
                  <dgm:constr type="r" for="ch" forName="medCircle2" refType="l" refFor="ch" refForName="gap"/>
                  <dgm:constr type="w" for="ch" forName="medCircle2" refType="h" refFor="ch" refForName="medCircle2"/>
                  <dgm:constr type="t" for="ch" forName="medCircle2"/>
                  <dgm:constr type="h" for="ch" forName="medCircle2" refType="h"/>
                  <dgm:constr type="l" for="ch" forName="txLvlOnly1"/>
                  <dgm:constr type="r" for="ch" forName="txLvlOnly1" refType="ctrX" refFor="ch" refForName="medCircle2"/>
                  <dgm:constr type="h" for="ch" forName="txLvlOnly1" refType="h"/>
                  <dgm:constr type="t" for="ch" forName="txLvlOnly1"/>
                </dgm:constrLst>
              </dgm:else>
            </dgm:choose>
            <dgm:layoutNode name="gap">
              <dgm:alg type="sp"/>
              <dgm:shape xmlns:r="http://schemas.openxmlformats.org/officeDocument/2006/relationships" r:blip="">
                <dgm:adjLst/>
              </dgm:shape>
              <dgm:presOf/>
            </dgm:layoutNode>
            <dgm:layoutNode name="medCircle2" styleLbl="vennNode1">
              <dgm:alg type="sp"/>
              <dgm:shape xmlns:r="http://schemas.openxmlformats.org/officeDocument/2006/relationships" type="ellipse" r:blip="">
                <dgm:adjLst/>
              </dgm:shape>
              <dgm:presOf/>
              <dgm:constrLst>
                <dgm:constr type="w" refType="h"/>
              </dgm:constrLst>
            </dgm:layoutNode>
            <dgm:layoutNode name="txLvlOnly1" styleLbl="revTx">
              <dgm:choose name="Name47">
                <dgm:if name="Name48" func="var" arg="dir" op="equ" val="norm">
                  <dgm:alg type="tx">
                    <dgm:param type="parTxLTRAlign" val="l"/>
                    <dgm:param type="parTxRTLAlign" val="l"/>
                  </dgm:alg>
                </dgm:if>
                <dgm:else name="Name4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C9509B4-DF7D-49EE-9002-FD1016973C94}" type="datetimeFigureOut">
              <a:rPr lang="en-US" smtClean="0"/>
              <a:t>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FA14953-4DBE-4927-86A4-D83E78C2C5AE}"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30645513"/>
      </p:ext>
    </p:extLst>
  </p:cSld>
  <p:clrMapOvr>
    <a:masterClrMapping/>
  </p:clrMapOvr>
  <p:transition spd="slow">
    <p:randomBar dir="vert"/>
  </p:transition>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C9509B4-DF7D-49EE-9002-FD1016973C94}" type="datetimeFigureOut">
              <a:rPr lang="en-US" smtClean="0"/>
              <a:t>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FA14953-4DBE-4927-86A4-D83E78C2C5AE}" type="slidenum">
              <a:rPr lang="en-US" smtClean="0"/>
              <a:t>‹#›</a:t>
            </a:fld>
            <a:endParaRPr lang="en-US" dirty="0"/>
          </a:p>
        </p:txBody>
      </p:sp>
    </p:spTree>
    <p:extLst>
      <p:ext uri="{BB962C8B-B14F-4D97-AF65-F5344CB8AC3E}">
        <p14:creationId xmlns:p14="http://schemas.microsoft.com/office/powerpoint/2010/main" val="1219125418"/>
      </p:ext>
    </p:extLst>
  </p:cSld>
  <p:clrMapOvr>
    <a:masterClrMapping/>
  </p:clrMapOvr>
  <p:transition spd="slow">
    <p:randomBar dir="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C9509B4-DF7D-49EE-9002-FD1016973C94}" type="datetimeFigureOut">
              <a:rPr lang="en-US" smtClean="0"/>
              <a:t>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FA14953-4DBE-4927-86A4-D83E78C2C5AE}" type="slidenum">
              <a:rPr lang="en-US" smtClean="0"/>
              <a:t>‹#›</a:t>
            </a:fld>
            <a:endParaRPr lang="en-US" dirty="0"/>
          </a:p>
        </p:txBody>
      </p:sp>
    </p:spTree>
    <p:extLst>
      <p:ext uri="{BB962C8B-B14F-4D97-AF65-F5344CB8AC3E}">
        <p14:creationId xmlns:p14="http://schemas.microsoft.com/office/powerpoint/2010/main" val="1079014832"/>
      </p:ext>
    </p:extLst>
  </p:cSld>
  <p:clrMapOvr>
    <a:masterClrMapping/>
  </p:clrMapOvr>
  <p:transition spd="slow">
    <p:randomBar dir="vert"/>
  </p:transition>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C9509B4-DF7D-49EE-9002-FD1016973C94}" type="datetimeFigureOut">
              <a:rPr lang="en-US" smtClean="0"/>
              <a:t>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FA14953-4DBE-4927-86A4-D83E78C2C5AE}" type="slidenum">
              <a:rPr lang="en-US" smtClean="0"/>
              <a:t>‹#›</a:t>
            </a:fld>
            <a:endParaRPr lang="en-US" dirty="0"/>
          </a:p>
        </p:txBody>
      </p:sp>
    </p:spTree>
    <p:extLst>
      <p:ext uri="{BB962C8B-B14F-4D97-AF65-F5344CB8AC3E}">
        <p14:creationId xmlns:p14="http://schemas.microsoft.com/office/powerpoint/2010/main" val="3405804408"/>
      </p:ext>
    </p:extLst>
  </p:cSld>
  <p:clrMapOvr>
    <a:masterClrMapping/>
  </p:clrMapOvr>
  <p:transition spd="slow">
    <p:randomBar dir="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C9509B4-DF7D-49EE-9002-FD1016973C94}" type="datetimeFigureOut">
              <a:rPr lang="en-US" smtClean="0"/>
              <a:t>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FA14953-4DBE-4927-86A4-D83E78C2C5AE}"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10795892"/>
      </p:ext>
    </p:extLst>
  </p:cSld>
  <p:clrMapOvr>
    <a:masterClrMapping/>
  </p:clrMapOvr>
  <p:transition spd="slow">
    <p:randomBar dir="vert"/>
  </p:transition>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C9509B4-DF7D-49EE-9002-FD1016973C94}" type="datetimeFigureOut">
              <a:rPr lang="en-US" smtClean="0"/>
              <a:t>1/8/2020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FA14953-4DBE-4927-86A4-D83E78C2C5AE}" type="slidenum">
              <a:rPr lang="en-US" smtClean="0"/>
              <a:t>‹#›</a:t>
            </a:fld>
            <a:endParaRPr lang="en-US" dirty="0"/>
          </a:p>
        </p:txBody>
      </p:sp>
    </p:spTree>
    <p:extLst>
      <p:ext uri="{BB962C8B-B14F-4D97-AF65-F5344CB8AC3E}">
        <p14:creationId xmlns:p14="http://schemas.microsoft.com/office/powerpoint/2010/main" val="3660211044"/>
      </p:ext>
    </p:extLst>
  </p:cSld>
  <p:clrMapOvr>
    <a:masterClrMapping/>
  </p:clrMapOvr>
  <p:transition spd="slow">
    <p:randomBar dir="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C9509B4-DF7D-49EE-9002-FD1016973C94}" type="datetimeFigureOut">
              <a:rPr lang="en-US" smtClean="0"/>
              <a:t>1/8/2020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FA14953-4DBE-4927-86A4-D83E78C2C5AE}" type="slidenum">
              <a:rPr lang="en-US" smtClean="0"/>
              <a:t>‹#›</a:t>
            </a:fld>
            <a:endParaRPr lang="en-US" dirty="0"/>
          </a:p>
        </p:txBody>
      </p:sp>
    </p:spTree>
    <p:extLst>
      <p:ext uri="{BB962C8B-B14F-4D97-AF65-F5344CB8AC3E}">
        <p14:creationId xmlns:p14="http://schemas.microsoft.com/office/powerpoint/2010/main" val="1389160851"/>
      </p:ext>
    </p:extLst>
  </p:cSld>
  <p:clrMapOvr>
    <a:masterClrMapping/>
  </p:clrMapOvr>
  <p:transition spd="slow">
    <p:randomBar dir="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C9509B4-DF7D-49EE-9002-FD1016973C94}" type="datetimeFigureOut">
              <a:rPr lang="en-US" smtClean="0"/>
              <a:t>1/8/2020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FA14953-4DBE-4927-86A4-D83E78C2C5AE}" type="slidenum">
              <a:rPr lang="en-US" smtClean="0"/>
              <a:t>‹#›</a:t>
            </a:fld>
            <a:endParaRPr lang="en-US" dirty="0"/>
          </a:p>
        </p:txBody>
      </p:sp>
    </p:spTree>
    <p:extLst>
      <p:ext uri="{BB962C8B-B14F-4D97-AF65-F5344CB8AC3E}">
        <p14:creationId xmlns:p14="http://schemas.microsoft.com/office/powerpoint/2010/main" val="1422318226"/>
      </p:ext>
    </p:extLst>
  </p:cSld>
  <p:clrMapOvr>
    <a:masterClrMapping/>
  </p:clrMapOvr>
  <p:transition spd="slow">
    <p:randomBar dir="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6C9509B4-DF7D-49EE-9002-FD1016973C94}" type="datetimeFigureOut">
              <a:rPr lang="en-US" smtClean="0"/>
              <a:t>1/8/2020</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5FA14953-4DBE-4927-86A4-D83E78C2C5AE}" type="slidenum">
              <a:rPr lang="en-US" smtClean="0"/>
              <a:t>‹#›</a:t>
            </a:fld>
            <a:endParaRPr lang="en-US" dirty="0"/>
          </a:p>
        </p:txBody>
      </p:sp>
    </p:spTree>
    <p:extLst>
      <p:ext uri="{BB962C8B-B14F-4D97-AF65-F5344CB8AC3E}">
        <p14:creationId xmlns:p14="http://schemas.microsoft.com/office/powerpoint/2010/main" val="1424361568"/>
      </p:ext>
    </p:extLst>
  </p:cSld>
  <p:clrMapOvr>
    <a:masterClrMapping/>
  </p:clrMapOvr>
  <p:transition spd="slow">
    <p:randomBar dir="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6C9509B4-DF7D-49EE-9002-FD1016973C94}" type="datetimeFigureOut">
              <a:rPr lang="en-US" smtClean="0"/>
              <a:t>1/8/2020</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5FA14953-4DBE-4927-86A4-D83E78C2C5AE}" type="slidenum">
              <a:rPr lang="en-US" smtClean="0"/>
              <a:t>‹#›</a:t>
            </a:fld>
            <a:endParaRPr lang="en-US" dirty="0"/>
          </a:p>
        </p:txBody>
      </p:sp>
    </p:spTree>
    <p:extLst>
      <p:ext uri="{BB962C8B-B14F-4D97-AF65-F5344CB8AC3E}">
        <p14:creationId xmlns:p14="http://schemas.microsoft.com/office/powerpoint/2010/main" val="2706018932"/>
      </p:ext>
    </p:extLst>
  </p:cSld>
  <p:clrMapOvr>
    <a:masterClrMapping/>
  </p:clrMapOvr>
  <p:transition spd="slow">
    <p:randomBar dir="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C9509B4-DF7D-49EE-9002-FD1016973C94}" type="datetimeFigureOut">
              <a:rPr lang="en-US" smtClean="0"/>
              <a:t>1/8/2020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FA14953-4DBE-4927-86A4-D83E78C2C5AE}" type="slidenum">
              <a:rPr lang="en-US" smtClean="0"/>
              <a:t>‹#›</a:t>
            </a:fld>
            <a:endParaRPr lang="en-US" dirty="0"/>
          </a:p>
        </p:txBody>
      </p:sp>
    </p:spTree>
    <p:extLst>
      <p:ext uri="{BB962C8B-B14F-4D97-AF65-F5344CB8AC3E}">
        <p14:creationId xmlns:p14="http://schemas.microsoft.com/office/powerpoint/2010/main" val="99416270"/>
      </p:ext>
    </p:extLst>
  </p:cSld>
  <p:clrMapOvr>
    <a:masterClrMapping/>
  </p:clrMapOvr>
  <p:transition spd="slow">
    <p:randomBar dir="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6C9509B4-DF7D-49EE-9002-FD1016973C94}" type="datetimeFigureOut">
              <a:rPr lang="en-US" smtClean="0"/>
              <a:t>1/8/2020</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5FA14953-4DBE-4927-86A4-D83E78C2C5AE}" type="slidenum">
              <a:rPr lang="en-US" smtClean="0"/>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54315591"/>
      </p:ext>
    </p:extLst>
  </p:cSld>
  <p:clrMap bg1="dk1" tx1="lt1" bg2="dk2" tx2="lt2" accent1="accent1" accent2="accent2" accent3="accent3" accent4="accent4" accent5="accent5" accent6="accent6" hlink="hlink" folHlink="folHlink"/>
  <p:sldLayoutIdLst>
    <p:sldLayoutId id="2147483810" r:id="rId1"/>
    <p:sldLayoutId id="2147483811" r:id="rId2"/>
    <p:sldLayoutId id="2147483812" r:id="rId3"/>
    <p:sldLayoutId id="2147483813" r:id="rId4"/>
    <p:sldLayoutId id="2147483814" r:id="rId5"/>
    <p:sldLayoutId id="2147483815" r:id="rId6"/>
    <p:sldLayoutId id="2147483816" r:id="rId7"/>
    <p:sldLayoutId id="2147483817" r:id="rId8"/>
    <p:sldLayoutId id="2147483818" r:id="rId9"/>
    <p:sldLayoutId id="2147483819" r:id="rId10"/>
    <p:sldLayoutId id="2147483820" r:id="rId11"/>
  </p:sldLayoutIdLst>
  <p:transition spd="slow">
    <p:randomBar dir="vert"/>
  </p:transition>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0.xml.rels><?xml version="1.0" encoding="UTF-8" standalone="yes"?>
<Relationships xmlns="http://schemas.openxmlformats.org/package/2006/relationships"><Relationship Id="rId8" Type="http://schemas.openxmlformats.org/officeDocument/2006/relationships/hyperlink" Target="https://en.wikipedia.org/wiki/Stratosphere" TargetMode="External"/><Relationship Id="rId13" Type="http://schemas.openxmlformats.org/officeDocument/2006/relationships/hyperlink" Target="https://en.wikipedia.org/wiki/Mesopause" TargetMode="External"/><Relationship Id="rId3" Type="http://schemas.openxmlformats.org/officeDocument/2006/relationships/diagramLayout" Target="../diagrams/layout8.xml"/><Relationship Id="rId7" Type="http://schemas.openxmlformats.org/officeDocument/2006/relationships/hyperlink" Target="https://en.wikipedia.org/wiki/Atmosphere_of_Earth" TargetMode="External"/><Relationship Id="rId12" Type="http://schemas.openxmlformats.org/officeDocument/2006/relationships/hyperlink" Target="https://en.wikipedia.org/wiki/Stratopause" TargetMode="Externa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11" Type="http://schemas.openxmlformats.org/officeDocument/2006/relationships/hyperlink" Target="https://en.wikipedia.org/wiki/Altitude" TargetMode="External"/><Relationship Id="rId5" Type="http://schemas.openxmlformats.org/officeDocument/2006/relationships/diagramColors" Target="../diagrams/colors8.xml"/><Relationship Id="rId10" Type="http://schemas.openxmlformats.org/officeDocument/2006/relationships/hyperlink" Target="https://en.wikipedia.org/wiki/Temperature" TargetMode="External"/><Relationship Id="rId4" Type="http://schemas.openxmlformats.org/officeDocument/2006/relationships/diagramQuickStyle" Target="../diagrams/quickStyle8.xml"/><Relationship Id="rId9" Type="http://schemas.openxmlformats.org/officeDocument/2006/relationships/hyperlink" Target="https://en.wikipedia.org/wiki/Thermosphere" TargetMode="External"/><Relationship Id="rId14" Type="http://schemas.openxmlformats.org/officeDocument/2006/relationships/hyperlink" Target="https://en.wikipedia.org/wiki/Radiative_emission" TargetMode="External"/></Relationships>
</file>

<file path=ppt/slides/_rels/slide11.xml.rels><?xml version="1.0" encoding="UTF-8" standalone="yes"?>
<Relationships xmlns="http://schemas.openxmlformats.org/package/2006/relationships"><Relationship Id="rId8" Type="http://schemas.openxmlformats.org/officeDocument/2006/relationships/hyperlink" Target="https://en.wikipedia.org/wiki/Photoionization" TargetMode="External"/><Relationship Id="rId3" Type="http://schemas.openxmlformats.org/officeDocument/2006/relationships/diagramLayout" Target="../diagrams/layout9.xml"/><Relationship Id="rId7" Type="http://schemas.openxmlformats.org/officeDocument/2006/relationships/hyperlink" Target="https://en.wikipedia.org/wiki/Ultraviolet_radiation" TargetMode="Externa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 Id="rId9" Type="http://schemas.openxmlformats.org/officeDocument/2006/relationships/hyperlink" Target="https://en.wikipedia.org/wiki/Ionosphere" TargetMode="Externa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0.xml"/><Relationship Id="rId7" Type="http://schemas.openxmlformats.org/officeDocument/2006/relationships/image" Target="../media/image5.jpg"/><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3.xml.rels><?xml version="1.0" encoding="UTF-8" standalone="yes"?>
<Relationships xmlns="http://schemas.openxmlformats.org/package/2006/relationships"><Relationship Id="rId8" Type="http://schemas.openxmlformats.org/officeDocument/2006/relationships/hyperlink" Target="https://en.wikipedia.org/wiki/Charged_particle" TargetMode="External"/><Relationship Id="rId3" Type="http://schemas.openxmlformats.org/officeDocument/2006/relationships/diagramLayout" Target="../diagrams/layout11.xml"/><Relationship Id="rId7" Type="http://schemas.openxmlformats.org/officeDocument/2006/relationships/hyperlink" Target="https://en.wikipedia.org/wiki/Astronomical_object" TargetMode="Externa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 Id="rId9" Type="http://schemas.openxmlformats.org/officeDocument/2006/relationships/hyperlink" Target="https://en.wikipedia.org/wiki/Magnetic_field"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climate.ncsu.edu/edu/Density" TargetMode="External"/><Relationship Id="rId2" Type="http://schemas.openxmlformats.org/officeDocument/2006/relationships/hyperlink" Target="https://climate.ncsu.edu/edu/Temperature"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climate.ncsu.edu/edu/Humidity" TargetMode="External"/><Relationship Id="rId2" Type="http://schemas.openxmlformats.org/officeDocument/2006/relationships/hyperlink" Target="https://climate.ncsu.edu/edu/Pressure"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1.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hyperlink" Target="https://en.m.wikipedia.org/wiki/Gas" TargetMode="External"/><Relationship Id="rId3" Type="http://schemas.openxmlformats.org/officeDocument/2006/relationships/diagramLayout" Target="../diagrams/layout2.xml"/><Relationship Id="rId7" Type="http://schemas.openxmlformats.org/officeDocument/2006/relationships/hyperlink" Target="https://en.m.wikipedia.org/wiki/Ancient_Greek" TargetMode="Externa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11" Type="http://schemas.openxmlformats.org/officeDocument/2006/relationships/hyperlink" Target="https://en.m.wikipedia.org/wiki/Gravity" TargetMode="External"/><Relationship Id="rId5" Type="http://schemas.openxmlformats.org/officeDocument/2006/relationships/diagramColors" Target="../diagrams/colors2.xml"/><Relationship Id="rId10" Type="http://schemas.openxmlformats.org/officeDocument/2006/relationships/hyperlink" Target="https://en.m.wikipedia.org/wiki/Solid" TargetMode="External"/><Relationship Id="rId4" Type="http://schemas.openxmlformats.org/officeDocument/2006/relationships/diagramQuickStyle" Target="../diagrams/quickStyle2.xml"/><Relationship Id="rId9" Type="http://schemas.openxmlformats.org/officeDocument/2006/relationships/hyperlink" Target="https://en.m.wikipedia.org/wiki/Planet"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thoughtco.com/nucleic-acids-373552" TargetMode="External"/><Relationship Id="rId2" Type="http://schemas.openxmlformats.org/officeDocument/2006/relationships/hyperlink" Target="https://www.thoughtco.com/amino-acid-373556"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2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3.jpe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hyperlink" Target="https://www.encyclopedia.com/earth-and-environment/ecology-and-environmentalism/environmental-studies/volcanic-dust" TargetMode="Externa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4.jpe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337669123"/>
              </p:ext>
            </p:extLst>
          </p:nvPr>
        </p:nvGraphicFramePr>
        <p:xfrm>
          <a:off x="919109" y="1801969"/>
          <a:ext cx="10066569" cy="15163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Subtitle 2">
            <a:extLst>
              <a:ext uri="{FF2B5EF4-FFF2-40B4-BE49-F238E27FC236}">
                <a16:creationId xmlns="" xmlns:a16="http://schemas.microsoft.com/office/drawing/2014/main" id="{1EBB10EA-7033-184B-965A-3E6937CDA729}"/>
              </a:ext>
            </a:extLst>
          </p:cNvPr>
          <p:cNvSpPr txBox="1">
            <a:spLocks noGrp="1"/>
          </p:cNvSpPr>
          <p:nvPr>
            <p:ph type="subTitle" idx="1"/>
          </p:nvPr>
        </p:nvSpPr>
        <p:spPr>
          <a:xfrm>
            <a:off x="1562100" y="3509021"/>
            <a:ext cx="9068194" cy="1516330"/>
          </a:xfrm>
          <a:prstGeom prst="rect">
            <a:avLst/>
          </a:prstGeom>
          <a:noFill/>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1800" b="1" dirty="0"/>
          </a:p>
        </p:txBody>
      </p:sp>
    </p:spTree>
    <p:extLst>
      <p:ext uri="{BB962C8B-B14F-4D97-AF65-F5344CB8AC3E}">
        <p14:creationId xmlns:p14="http://schemas.microsoft.com/office/powerpoint/2010/main" val="702538015"/>
      </p:ext>
    </p:extLst>
  </p:cSld>
  <p:clrMapOvr>
    <a:masterClrMapping/>
  </p:clrMapOvr>
  <p:transition spd="slow">
    <p:randomBar dir="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1273836998"/>
              </p:ext>
            </p:extLst>
          </p:nvPr>
        </p:nvGraphicFramePr>
        <p:xfrm>
          <a:off x="1097280" y="286603"/>
          <a:ext cx="10058400" cy="14507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ontent Placeholder 2">
            <a:extLst>
              <a:ext uri="{FF2B5EF4-FFF2-40B4-BE49-F238E27FC236}">
                <a16:creationId xmlns="" xmlns:a16="http://schemas.microsoft.com/office/drawing/2014/main" id="{5556A2E5-C18A-D549-A726-494278EDF8C6}"/>
              </a:ext>
            </a:extLst>
          </p:cNvPr>
          <p:cNvSpPr>
            <a:spLocks noGrp="1"/>
          </p:cNvSpPr>
          <p:nvPr>
            <p:ph idx="1"/>
          </p:nvPr>
        </p:nvSpPr>
        <p:spPr/>
        <p:txBody>
          <a:bodyPr>
            <a:normAutofit fontScale="92500" lnSpcReduction="20000"/>
          </a:bodyPr>
          <a:lstStyle/>
          <a:p>
            <a:pPr>
              <a:buFont typeface="Wingdings" panose="05000000000000000000" pitchFamily="2" charset="2"/>
              <a:buChar char="q"/>
            </a:pPr>
            <a:r>
              <a:rPr lang="en-GB" sz="2400" dirty="0"/>
              <a:t>The 3</a:t>
            </a:r>
            <a:r>
              <a:rPr lang="en-GB" sz="2400" baseline="30000" dirty="0"/>
              <a:t>rd</a:t>
            </a:r>
            <a:r>
              <a:rPr lang="en-GB" sz="2400" dirty="0"/>
              <a:t> </a:t>
            </a:r>
            <a:r>
              <a:rPr lang="en-GB" sz="2400" dirty="0" smtClean="0"/>
              <a:t>layer</a:t>
            </a:r>
            <a:r>
              <a:rPr lang="en-US" sz="2400" dirty="0" smtClean="0"/>
              <a:t> </a:t>
            </a:r>
            <a:r>
              <a:rPr lang="en-US" sz="2400" dirty="0"/>
              <a:t>of the </a:t>
            </a:r>
            <a:r>
              <a:rPr lang="en-US" sz="2400" dirty="0">
                <a:hlinkClick r:id="rId7" tooltip="Atmosphere of Earth"/>
              </a:rPr>
              <a:t>atmosphere</a:t>
            </a:r>
            <a:r>
              <a:rPr lang="en-US" sz="2400" dirty="0"/>
              <a:t>, directly above the </a:t>
            </a:r>
            <a:r>
              <a:rPr lang="en-US" sz="2400" dirty="0">
                <a:hlinkClick r:id="rId8" tooltip="Stratosphere"/>
              </a:rPr>
              <a:t>stratosphere</a:t>
            </a:r>
            <a:r>
              <a:rPr lang="en-US" sz="2400" dirty="0"/>
              <a:t> and directly below the </a:t>
            </a:r>
            <a:r>
              <a:rPr lang="en-US" sz="2400" dirty="0">
                <a:hlinkClick r:id="rId9" tooltip="Thermosphere"/>
              </a:rPr>
              <a:t>thermosphere</a:t>
            </a:r>
            <a:r>
              <a:rPr lang="en-US" sz="2400" dirty="0"/>
              <a:t>.</a:t>
            </a:r>
            <a:r>
              <a:rPr lang="en-GB" sz="2400" dirty="0" smtClean="0"/>
              <a:t> </a:t>
            </a:r>
            <a:endParaRPr lang="en-GB" sz="2400" dirty="0"/>
          </a:p>
          <a:p>
            <a:pPr>
              <a:buFont typeface="Wingdings" panose="05000000000000000000" pitchFamily="2" charset="2"/>
              <a:buChar char="q"/>
            </a:pPr>
            <a:r>
              <a:rPr lang="en-GB" sz="2400" dirty="0" err="1"/>
              <a:t>Upto</a:t>
            </a:r>
            <a:r>
              <a:rPr lang="en-GB" sz="2400" dirty="0"/>
              <a:t> 80km</a:t>
            </a:r>
          </a:p>
          <a:p>
            <a:pPr>
              <a:buFont typeface="Wingdings" panose="05000000000000000000" pitchFamily="2" charset="2"/>
              <a:buChar char="q"/>
            </a:pPr>
            <a:r>
              <a:rPr lang="en-GB" sz="2400" dirty="0" smtClean="0"/>
              <a:t>The </a:t>
            </a:r>
            <a:r>
              <a:rPr lang="en-GB" sz="2400" dirty="0"/>
              <a:t>coldest layer </a:t>
            </a:r>
          </a:p>
          <a:p>
            <a:pPr algn="just">
              <a:buFont typeface="Wingdings" panose="05000000000000000000" pitchFamily="2" charset="2"/>
              <a:buChar char="q"/>
            </a:pPr>
            <a:r>
              <a:rPr lang="en-US" sz="2400" dirty="0" smtClean="0"/>
              <a:t>In </a:t>
            </a:r>
            <a:r>
              <a:rPr lang="en-US" sz="2400" dirty="0"/>
              <a:t>the mesosphere, </a:t>
            </a:r>
            <a:r>
              <a:rPr lang="en-US" sz="2400" dirty="0">
                <a:hlinkClick r:id="rId10" tooltip="Temperature"/>
              </a:rPr>
              <a:t>temperature</a:t>
            </a:r>
            <a:r>
              <a:rPr lang="en-US" sz="2400" dirty="0"/>
              <a:t> decreases as </a:t>
            </a:r>
            <a:r>
              <a:rPr lang="en-US" sz="2400" dirty="0">
                <a:hlinkClick r:id="rId11" tooltip="Altitude"/>
              </a:rPr>
              <a:t>altitude</a:t>
            </a:r>
            <a:r>
              <a:rPr lang="en-US" sz="2400" dirty="0"/>
              <a:t> increases. This characteristic is used to define its limits: it begins at the top of the stratosphere (sometimes called the </a:t>
            </a:r>
            <a:r>
              <a:rPr lang="en-US" sz="2400" dirty="0" err="1">
                <a:hlinkClick r:id="rId12" tooltip="Stratopause"/>
              </a:rPr>
              <a:t>stratopause</a:t>
            </a:r>
            <a:r>
              <a:rPr lang="en-US" sz="2400" dirty="0"/>
              <a:t>), and ends at the </a:t>
            </a:r>
            <a:r>
              <a:rPr lang="en-US" sz="2400" dirty="0" err="1">
                <a:hlinkClick r:id="rId13" tooltip="Mesopause"/>
              </a:rPr>
              <a:t>mesopause</a:t>
            </a:r>
            <a:r>
              <a:rPr lang="en-US" sz="2400" dirty="0"/>
              <a:t>, which is the coldest part of Earth's atmosphere </a:t>
            </a:r>
            <a:r>
              <a:rPr lang="en-US" sz="2400" dirty="0" smtClean="0"/>
              <a:t>(</a:t>
            </a:r>
            <a:r>
              <a:rPr lang="en-US" sz="2400" dirty="0"/>
              <a:t>due to decreasing absorption of solar radiation by the rarefied atmosphere and increasing cooling by CO</a:t>
            </a:r>
            <a:r>
              <a:rPr lang="en-US" sz="2400" baseline="-25000" dirty="0"/>
              <a:t>2</a:t>
            </a:r>
            <a:r>
              <a:rPr lang="en-US" sz="2400" dirty="0"/>
              <a:t> </a:t>
            </a:r>
            <a:r>
              <a:rPr lang="en-US" sz="2400" dirty="0">
                <a:hlinkClick r:id="rId14" tooltip="Radiative emission"/>
              </a:rPr>
              <a:t>radiative emission</a:t>
            </a:r>
            <a:r>
              <a:rPr lang="en-US" sz="2400" dirty="0" smtClean="0"/>
              <a:t>.)</a:t>
            </a:r>
          </a:p>
          <a:p>
            <a:pPr algn="just">
              <a:buFont typeface="Wingdings" panose="05000000000000000000" pitchFamily="2" charset="2"/>
              <a:buChar char="q"/>
            </a:pPr>
            <a:r>
              <a:rPr lang="en-US" sz="2400" dirty="0" smtClean="0"/>
              <a:t>Fall as low as </a:t>
            </a:r>
            <a:r>
              <a:rPr lang="en-US" sz="2400" dirty="0"/>
              <a:t>−</a:t>
            </a:r>
            <a:r>
              <a:rPr lang="en-US" sz="2400" dirty="0" smtClean="0"/>
              <a:t>101</a:t>
            </a:r>
            <a:r>
              <a:rPr lang="en-US" sz="2400" dirty="0"/>
              <a:t> °C </a:t>
            </a:r>
            <a:r>
              <a:rPr lang="en-US" sz="2400" dirty="0" smtClean="0"/>
              <a:t>. </a:t>
            </a:r>
          </a:p>
          <a:p>
            <a:pPr algn="just">
              <a:buFont typeface="Wingdings" panose="05000000000000000000" pitchFamily="2" charset="2"/>
              <a:buChar char="q"/>
            </a:pPr>
            <a:r>
              <a:rPr lang="en-US" sz="2400" dirty="0" smtClean="0"/>
              <a:t>The </a:t>
            </a:r>
            <a:r>
              <a:rPr lang="en-US" sz="2400" dirty="0"/>
              <a:t>exact upper and lower boundaries of the mesosphere vary with latitude and with </a:t>
            </a:r>
            <a:r>
              <a:rPr lang="en-US" sz="2400" dirty="0" smtClean="0"/>
              <a:t>season</a:t>
            </a:r>
            <a:endParaRPr lang="en-US" sz="2400" dirty="0">
              <a:solidFill>
                <a:srgbClr val="C00000"/>
              </a:solidFill>
            </a:endParaRPr>
          </a:p>
        </p:txBody>
      </p:sp>
    </p:spTree>
    <p:extLst>
      <p:ext uri="{BB962C8B-B14F-4D97-AF65-F5344CB8AC3E}">
        <p14:creationId xmlns:p14="http://schemas.microsoft.com/office/powerpoint/2010/main" val="1326786125"/>
      </p:ext>
    </p:extLst>
  </p:cSld>
  <p:clrMapOvr>
    <a:masterClrMapping/>
  </p:clrMapOvr>
  <p:transition spd="slow">
    <p:randomBar dir="ver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1650993583"/>
              </p:ext>
            </p:extLst>
          </p:nvPr>
        </p:nvGraphicFramePr>
        <p:xfrm>
          <a:off x="1097280" y="286603"/>
          <a:ext cx="10058400" cy="14507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ontent Placeholder 2">
            <a:extLst>
              <a:ext uri="{FF2B5EF4-FFF2-40B4-BE49-F238E27FC236}">
                <a16:creationId xmlns="" xmlns:a16="http://schemas.microsoft.com/office/drawing/2014/main" id="{1207D946-2E36-8942-AC73-EE0FEBB63FB1}"/>
              </a:ext>
            </a:extLst>
          </p:cNvPr>
          <p:cNvSpPr>
            <a:spLocks noGrp="1"/>
          </p:cNvSpPr>
          <p:nvPr>
            <p:ph idx="1"/>
          </p:nvPr>
        </p:nvSpPr>
        <p:spPr/>
        <p:txBody>
          <a:bodyPr>
            <a:normAutofit/>
          </a:bodyPr>
          <a:lstStyle/>
          <a:p>
            <a:pPr>
              <a:buFont typeface="Wingdings" panose="05000000000000000000" pitchFamily="2" charset="2"/>
              <a:buChar char="v"/>
            </a:pPr>
            <a:r>
              <a:rPr lang="en-GB" sz="2400" dirty="0"/>
              <a:t>The fourth layer of atmosphere </a:t>
            </a:r>
          </a:p>
          <a:p>
            <a:pPr>
              <a:buFont typeface="Wingdings" panose="05000000000000000000" pitchFamily="2" charset="2"/>
              <a:buChar char="v"/>
            </a:pPr>
            <a:r>
              <a:rPr lang="en-GB" sz="2400" dirty="0"/>
              <a:t>To about </a:t>
            </a:r>
            <a:r>
              <a:rPr lang="en-GB" sz="2400" dirty="0" smtClean="0"/>
              <a:t>1000km</a:t>
            </a:r>
            <a:endParaRPr lang="en-GB" sz="2400" dirty="0"/>
          </a:p>
          <a:p>
            <a:pPr>
              <a:buFont typeface="Wingdings" panose="05000000000000000000" pitchFamily="2" charset="2"/>
              <a:buChar char="v"/>
            </a:pPr>
            <a:r>
              <a:rPr lang="en-GB" sz="2400" dirty="0"/>
              <a:t>The hottest layer </a:t>
            </a:r>
          </a:p>
          <a:p>
            <a:pPr>
              <a:buFont typeface="Wingdings" panose="05000000000000000000" pitchFamily="2" charset="2"/>
              <a:buChar char="v"/>
            </a:pPr>
            <a:r>
              <a:rPr lang="en-GB" sz="2400" dirty="0"/>
              <a:t>( due to H+ and He- that directly absorb the sun’s radiation)</a:t>
            </a:r>
          </a:p>
          <a:p>
            <a:pPr>
              <a:buFont typeface="Wingdings" panose="05000000000000000000" pitchFamily="2" charset="2"/>
              <a:buChar char="v"/>
            </a:pPr>
            <a:r>
              <a:rPr lang="en-GB" sz="2400" dirty="0"/>
              <a:t>Temperature increases with altitude </a:t>
            </a:r>
          </a:p>
          <a:p>
            <a:pPr>
              <a:buFont typeface="Wingdings" panose="05000000000000000000" pitchFamily="2" charset="2"/>
              <a:buChar char="v"/>
            </a:pPr>
            <a:r>
              <a:rPr lang="en-US" sz="2400" dirty="0"/>
              <a:t> Within this layer of the atmosphere, </a:t>
            </a:r>
            <a:r>
              <a:rPr lang="en-US" sz="2400" dirty="0">
                <a:hlinkClick r:id="rId7" tooltip="Ultraviolet radiation"/>
              </a:rPr>
              <a:t>ultraviolet radiation</a:t>
            </a:r>
            <a:r>
              <a:rPr lang="en-US" sz="2400" dirty="0"/>
              <a:t> causes </a:t>
            </a:r>
            <a:r>
              <a:rPr lang="en-US" sz="2400" dirty="0">
                <a:hlinkClick r:id="rId8" tooltip="Photoionization"/>
              </a:rPr>
              <a:t>photoionization</a:t>
            </a:r>
            <a:r>
              <a:rPr lang="en-US" sz="2400" dirty="0"/>
              <a:t>/</a:t>
            </a:r>
            <a:r>
              <a:rPr lang="en-US" sz="2400" dirty="0" err="1"/>
              <a:t>photodissociation</a:t>
            </a:r>
            <a:r>
              <a:rPr lang="en-US" sz="2400" dirty="0"/>
              <a:t> of molecules, creating ions in the </a:t>
            </a:r>
            <a:r>
              <a:rPr lang="en-US" sz="2400" dirty="0">
                <a:hlinkClick r:id="rId9" tooltip="Ionosphere"/>
              </a:rPr>
              <a:t>ionosphere</a:t>
            </a:r>
            <a:r>
              <a:rPr lang="en-US" sz="2400" dirty="0"/>
              <a:t>.</a:t>
            </a:r>
            <a:endParaRPr lang="en-US" sz="2400" dirty="0"/>
          </a:p>
        </p:txBody>
      </p:sp>
    </p:spTree>
    <p:extLst>
      <p:ext uri="{BB962C8B-B14F-4D97-AF65-F5344CB8AC3E}">
        <p14:creationId xmlns:p14="http://schemas.microsoft.com/office/powerpoint/2010/main" val="1817013161"/>
      </p:ext>
    </p:extLst>
  </p:cSld>
  <p:clrMapOvr>
    <a:masterClrMapping/>
  </p:clrMapOvr>
  <p:transition spd="slow">
    <p:randomBar dir="ver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1659603551"/>
              </p:ext>
            </p:extLst>
          </p:nvPr>
        </p:nvGraphicFramePr>
        <p:xfrm>
          <a:off x="1097280" y="286603"/>
          <a:ext cx="10058400" cy="14507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ontent Placeholder 2">
            <a:extLst>
              <a:ext uri="{FF2B5EF4-FFF2-40B4-BE49-F238E27FC236}">
                <a16:creationId xmlns="" xmlns:a16="http://schemas.microsoft.com/office/drawing/2014/main" id="{830336EE-40AD-4A49-8702-3445A9640463}"/>
              </a:ext>
            </a:extLst>
          </p:cNvPr>
          <p:cNvSpPr>
            <a:spLocks noGrp="1"/>
          </p:cNvSpPr>
          <p:nvPr>
            <p:ph idx="1"/>
          </p:nvPr>
        </p:nvSpPr>
        <p:spPr>
          <a:xfrm>
            <a:off x="1097280" y="1845734"/>
            <a:ext cx="8638391" cy="4023360"/>
          </a:xfrm>
        </p:spPr>
        <p:txBody>
          <a:bodyPr>
            <a:normAutofit fontScale="92500"/>
          </a:bodyPr>
          <a:lstStyle/>
          <a:p>
            <a:pPr marL="0" indent="0" fontAlgn="base">
              <a:lnSpc>
                <a:spcPct val="150000"/>
              </a:lnSpc>
              <a:buNone/>
            </a:pPr>
            <a:endParaRPr lang="en-GB" sz="2400" b="1" i="0" dirty="0">
              <a:solidFill>
                <a:schemeClr val="tx1"/>
              </a:solidFill>
              <a:effectLst/>
              <a:latin typeface="Roboto"/>
            </a:endParaRPr>
          </a:p>
          <a:p>
            <a:pPr algn="just" fontAlgn="base">
              <a:lnSpc>
                <a:spcPct val="150000"/>
              </a:lnSpc>
            </a:pPr>
            <a:r>
              <a:rPr lang="en-GB" sz="2400" b="0" i="0" dirty="0">
                <a:solidFill>
                  <a:schemeClr val="tx1"/>
                </a:solidFill>
                <a:effectLst/>
                <a:latin typeface="Times New Roman" panose="02020603050405020304" pitchFamily="18" charset="0"/>
                <a:cs typeface="Times New Roman" panose="02020603050405020304" pitchFamily="18" charset="0"/>
              </a:rPr>
              <a:t>The region above about 500 km is called the exosphere. It contains mainly oxygen and hydrogen atoms, but there are so few of them that they rarely collide - they follow "ballistic" trajectories under the influence of gravity, and some of them escape right out into space</a:t>
            </a:r>
            <a:r>
              <a:rPr lang="en-GB" sz="2400" b="0" i="0" dirty="0" smtClean="0">
                <a:solidFill>
                  <a:schemeClr val="tx1"/>
                </a:solidFill>
                <a:effectLst/>
                <a:latin typeface="Times New Roman" panose="02020603050405020304" pitchFamily="18" charset="0"/>
                <a:cs typeface="Times New Roman" panose="02020603050405020304" pitchFamily="18" charset="0"/>
              </a:rPr>
              <a:t>.</a:t>
            </a:r>
          </a:p>
          <a:p>
            <a:pPr algn="just" fontAlgn="base">
              <a:lnSpc>
                <a:spcPct val="150000"/>
              </a:lnSpc>
            </a:pPr>
            <a:r>
              <a:rPr lang="en-US" sz="2400" dirty="0"/>
              <a:t>the exosphere is the uppermost layer, where the atmosphere thins out and merges with interplanetary space</a:t>
            </a:r>
            <a:endParaRPr lang="en-GB" sz="2400" b="0" i="0" dirty="0">
              <a:solidFill>
                <a:schemeClr val="tx1"/>
              </a:solidFill>
              <a:effectLst/>
              <a:latin typeface="Times New Roman" panose="02020603050405020304" pitchFamily="18" charset="0"/>
              <a:cs typeface="Times New Roman" panose="02020603050405020304" pitchFamily="18" charset="0"/>
            </a:endParaRPr>
          </a:p>
          <a:p>
            <a:pPr marL="0" indent="0" fontAlgn="base">
              <a:buNone/>
            </a:pPr>
            <a:endParaRPr lang="en-GB" sz="2400" b="0" i="0" dirty="0">
              <a:solidFill>
                <a:srgbClr val="666666"/>
              </a:solidFill>
              <a:effectLst/>
              <a:latin typeface="Roboto"/>
            </a:endParaRPr>
          </a:p>
        </p:txBody>
      </p:sp>
      <p:pic>
        <p:nvPicPr>
          <p:cNvPr id="5" name="Picture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118165" y="1290918"/>
            <a:ext cx="1473674" cy="5552624"/>
          </a:xfrm>
          <a:prstGeom prst="rect">
            <a:avLst/>
          </a:prstGeom>
        </p:spPr>
      </p:pic>
    </p:spTree>
    <p:extLst>
      <p:ext uri="{BB962C8B-B14F-4D97-AF65-F5344CB8AC3E}">
        <p14:creationId xmlns:p14="http://schemas.microsoft.com/office/powerpoint/2010/main" val="114801474"/>
      </p:ext>
    </p:extLst>
  </p:cSld>
  <p:clrMapOvr>
    <a:masterClrMapping/>
  </p:clrMapOvr>
  <p:transition spd="slow">
    <p:randomBar dir="ver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2053188467"/>
              </p:ext>
            </p:extLst>
          </p:nvPr>
        </p:nvGraphicFramePr>
        <p:xfrm>
          <a:off x="1097280" y="286603"/>
          <a:ext cx="10058400" cy="14507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ontent Placeholder 2">
            <a:extLst>
              <a:ext uri="{FF2B5EF4-FFF2-40B4-BE49-F238E27FC236}">
                <a16:creationId xmlns="" xmlns:a16="http://schemas.microsoft.com/office/drawing/2014/main" id="{1B9655DA-A6BE-9344-B090-ECF1B3738CD6}"/>
              </a:ext>
            </a:extLst>
          </p:cNvPr>
          <p:cNvSpPr>
            <a:spLocks noGrp="1"/>
          </p:cNvSpPr>
          <p:nvPr>
            <p:ph idx="1"/>
          </p:nvPr>
        </p:nvSpPr>
        <p:spPr/>
        <p:txBody>
          <a:bodyPr>
            <a:normAutofit fontScale="92500"/>
          </a:bodyPr>
          <a:lstStyle/>
          <a:p>
            <a:pPr marL="0" indent="0" fontAlgn="base">
              <a:buNone/>
            </a:pPr>
            <a:endParaRPr lang="en-GB" sz="2400" b="1" i="0" dirty="0">
              <a:solidFill>
                <a:schemeClr val="tx1"/>
              </a:solidFill>
              <a:effectLst/>
              <a:latin typeface="Roboto"/>
            </a:endParaRPr>
          </a:p>
          <a:p>
            <a:pPr algn="just" fontAlgn="base">
              <a:lnSpc>
                <a:spcPct val="150000"/>
              </a:lnSpc>
              <a:buFont typeface="Arial" panose="020B0604020202020204" pitchFamily="34" charset="0"/>
              <a:buChar char="•"/>
            </a:pPr>
            <a:r>
              <a:rPr lang="en-GB" sz="2400" b="0" i="0" dirty="0">
                <a:solidFill>
                  <a:schemeClr val="tx1"/>
                </a:solidFill>
                <a:effectLst/>
                <a:latin typeface="Times New Roman" panose="02020603050405020304" pitchFamily="18" charset="0"/>
                <a:cs typeface="Times New Roman" panose="02020603050405020304" pitchFamily="18" charset="0"/>
              </a:rPr>
              <a:t>The earth behaves like a huge magnet. It traps electrons (negative charge) and protons (positive), concentrating them in two bands about 3,000 and 16,000 km above the globe - the Van Allen "radiation" belts. This outer region surrounding the earth, where charged particles spiral along the magnetic field lines, is called the </a:t>
            </a:r>
            <a:r>
              <a:rPr lang="en-GB" sz="2400" b="0" i="0" dirty="0" smtClean="0">
                <a:solidFill>
                  <a:schemeClr val="tx1"/>
                </a:solidFill>
                <a:effectLst/>
                <a:latin typeface="Times New Roman" panose="02020603050405020304" pitchFamily="18" charset="0"/>
                <a:cs typeface="Times New Roman" panose="02020603050405020304" pitchFamily="18" charset="0"/>
              </a:rPr>
              <a:t>magnetosphere</a:t>
            </a:r>
          </a:p>
          <a:p>
            <a:pPr algn="just" fontAlgn="base">
              <a:lnSpc>
                <a:spcPct val="150000"/>
              </a:lnSpc>
              <a:buFont typeface="Arial" panose="020B0604020202020204" pitchFamily="34" charset="0"/>
              <a:buChar char="•"/>
            </a:pPr>
            <a:r>
              <a:rPr lang="en-US" sz="2400" dirty="0"/>
              <a:t>A </a:t>
            </a:r>
            <a:r>
              <a:rPr lang="en-US" sz="2400" b="1" dirty="0"/>
              <a:t>magnetosphere</a:t>
            </a:r>
            <a:r>
              <a:rPr lang="en-US" sz="2400" dirty="0"/>
              <a:t> is a region of space surrounding an </a:t>
            </a:r>
            <a:r>
              <a:rPr lang="en-US" sz="2400" dirty="0">
                <a:hlinkClick r:id="rId7" tooltip="Astronomical object"/>
              </a:rPr>
              <a:t>astronomical object</a:t>
            </a:r>
            <a:r>
              <a:rPr lang="en-US" sz="2400" dirty="0"/>
              <a:t> in which </a:t>
            </a:r>
            <a:r>
              <a:rPr lang="en-US" sz="2400" dirty="0">
                <a:hlinkClick r:id="rId8" tooltip="Charged particle"/>
              </a:rPr>
              <a:t>charged particles</a:t>
            </a:r>
            <a:r>
              <a:rPr lang="en-US" sz="2400" dirty="0"/>
              <a:t> are manipulated or affected by that object's </a:t>
            </a:r>
            <a:r>
              <a:rPr lang="en-US" sz="2400" dirty="0">
                <a:hlinkClick r:id="rId9" tooltip="Magnetic field"/>
              </a:rPr>
              <a:t>magnetic </a:t>
            </a:r>
            <a:r>
              <a:rPr lang="en-US" sz="2400" dirty="0" smtClean="0">
                <a:hlinkClick r:id="rId9" tooltip="Magnetic field"/>
              </a:rPr>
              <a:t>field</a:t>
            </a:r>
            <a:r>
              <a:rPr lang="en-US" sz="2400" dirty="0" smtClean="0"/>
              <a:t>.</a:t>
            </a:r>
            <a:endParaRPr lang="en-GB" sz="2400" b="0" i="0" dirty="0">
              <a:solidFill>
                <a:schemeClr val="tx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5582877"/>
      </p:ext>
    </p:extLst>
  </p:cSld>
  <p:clrMapOvr>
    <a:masterClrMapping/>
  </p:clrMapOvr>
  <p:transition spd="slow">
    <p:randomBar dir="ver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14BEB12-4032-3448-B2FB-9B2CBD33958B}"/>
              </a:ext>
            </a:extLst>
          </p:cNvPr>
          <p:cNvSpPr>
            <a:spLocks noGrp="1"/>
          </p:cNvSpPr>
          <p:nvPr>
            <p:ph type="title"/>
          </p:nvPr>
        </p:nvSpPr>
        <p:spPr/>
        <p:style>
          <a:lnRef idx="0">
            <a:scrgbClr r="0" g="0" b="0"/>
          </a:lnRef>
          <a:fillRef idx="1003">
            <a:schemeClr val="dk2"/>
          </a:fillRef>
          <a:effectRef idx="0">
            <a:scrgbClr r="0" g="0" b="0"/>
          </a:effectRef>
          <a:fontRef idx="major"/>
        </p:style>
        <p:txBody>
          <a:bodyPr>
            <a:normAutofit/>
          </a:bodyPr>
          <a:lstStyle/>
          <a:p>
            <a:r>
              <a:rPr lang="en-GB" sz="4400" dirty="0">
                <a:latin typeface="Arial Rounded MT Bold" panose="020F0704030504030204" pitchFamily="34" charset="0"/>
              </a:rPr>
              <a:t>Atmospheric properties </a:t>
            </a:r>
            <a:endParaRPr lang="en-US" sz="4400" dirty="0">
              <a:latin typeface="Arial Rounded MT Bold" panose="020F0704030504030204" pitchFamily="34" charset="0"/>
            </a:endParaRPr>
          </a:p>
        </p:txBody>
      </p:sp>
      <p:sp>
        <p:nvSpPr>
          <p:cNvPr id="3" name="Content Placeholder 2">
            <a:extLst>
              <a:ext uri="{FF2B5EF4-FFF2-40B4-BE49-F238E27FC236}">
                <a16:creationId xmlns="" xmlns:a16="http://schemas.microsoft.com/office/drawing/2014/main" id="{FAA6E8CB-D43D-5748-85C3-74A4920E0844}"/>
              </a:ext>
            </a:extLst>
          </p:cNvPr>
          <p:cNvSpPr>
            <a:spLocks noGrp="1"/>
          </p:cNvSpPr>
          <p:nvPr>
            <p:ph idx="1"/>
          </p:nvPr>
        </p:nvSpPr>
        <p:spPr/>
        <p:txBody>
          <a:bodyPr>
            <a:normAutofit/>
          </a:bodyPr>
          <a:lstStyle/>
          <a:p>
            <a:pPr marL="0" indent="0" algn="just">
              <a:buNone/>
            </a:pPr>
            <a:r>
              <a:rPr lang="en-GB" sz="2400" b="1" dirty="0">
                <a:effectLst/>
                <a:latin typeface="Arial" panose="020B0604020202020204" pitchFamily="34" charset="0"/>
                <a:ea typeface="Times New Roman" panose="02020603050405020304" pitchFamily="18" charset="0"/>
                <a:cs typeface="Times New Roman" panose="02020603050405020304" pitchFamily="18" charset="0"/>
              </a:rPr>
              <a:t>   </a:t>
            </a:r>
            <a:r>
              <a:rPr lang="en-GB" sz="2400" b="1" u="none" strike="noStrike" dirty="0">
                <a:effectLst/>
                <a:latin typeface="Arial" panose="020B0604020202020204" pitchFamily="34" charset="0"/>
                <a:ea typeface="Times New Roman" panose="02020603050405020304" pitchFamily="18" charset="0"/>
                <a:cs typeface="Times New Roman" panose="02020603050405020304" pitchFamily="18" charset="0"/>
                <a:hlinkClick r:id="rId2" tooltip="Temperature">
                  <a:extLst>
                    <a:ext uri="{A12FA001-AC4F-418D-AE19-62706E023703}">
                      <ahyp:hlinkClr xmlns="" xmlns:ahyp="http://schemas.microsoft.com/office/drawing/2018/hyperlinkcolor" val="tx"/>
                    </a:ext>
                  </a:extLst>
                </a:hlinkClick>
              </a:rPr>
              <a:t>Temperature</a:t>
            </a:r>
            <a:endParaRPr lang="en-GB" sz="2400" b="1" dirty="0">
              <a:effectLst/>
              <a:latin typeface="Calibri Light" panose="020F0302020204030204" pitchFamily="34" charset="0"/>
              <a:ea typeface="Times New Roman" panose="02020603050405020304" pitchFamily="18" charset="0"/>
              <a:cs typeface="Times New Roman" panose="02020603050405020304" pitchFamily="18" charset="0"/>
            </a:endParaRPr>
          </a:p>
          <a:p>
            <a:pPr algn="just"/>
            <a:r>
              <a:rPr lang="en-GB" sz="2400" i="1" dirty="0">
                <a:effectLst/>
                <a:latin typeface="Arial" panose="020B0604020202020204" pitchFamily="34" charset="0"/>
                <a:ea typeface="Times New Roman" panose="02020603050405020304" pitchFamily="18" charset="0"/>
              </a:rPr>
              <a:t>Temperature is the measure of thermal or internal energy of the molecules within an object or gas.    We can measure temperature of an object using either direct contact or remote sensing.  Temperature of air is closely related to other atmospheric properties, such as pressure, volume and density.</a:t>
            </a:r>
            <a:endParaRPr lang="en-GB" sz="2400" dirty="0">
              <a:effectLst/>
              <a:latin typeface="Times New Roman" panose="02020603050405020304" pitchFamily="18" charset="0"/>
              <a:ea typeface="Times New Roman" panose="02020603050405020304" pitchFamily="18" charset="0"/>
            </a:endParaRPr>
          </a:p>
          <a:p>
            <a:pPr algn="just"/>
            <a:r>
              <a:rPr lang="en-GB" sz="2400" b="1" i="1" u="none" strike="noStrike" dirty="0">
                <a:effectLst/>
                <a:latin typeface="Arial" panose="020B0604020202020204" pitchFamily="34" charset="0"/>
                <a:ea typeface="Times New Roman" panose="02020603050405020304" pitchFamily="18" charset="0"/>
                <a:cs typeface="Times New Roman" panose="02020603050405020304" pitchFamily="18" charset="0"/>
                <a:hlinkClick r:id="rId3" tooltip="Density">
                  <a:extLst>
                    <a:ext uri="{A12FA001-AC4F-418D-AE19-62706E023703}">
                      <ahyp:hlinkClr xmlns="" xmlns:ahyp="http://schemas.microsoft.com/office/drawing/2018/hyperlinkcolor" val="tx"/>
                    </a:ext>
                  </a:extLst>
                </a:hlinkClick>
              </a:rPr>
              <a:t>Density</a:t>
            </a:r>
            <a:endParaRPr lang="en-GB" sz="2400" b="1" i="1" dirty="0">
              <a:effectLst/>
              <a:latin typeface="Calibri Light" panose="020F0302020204030204" pitchFamily="34" charset="0"/>
              <a:ea typeface="Times New Roman" panose="02020603050405020304" pitchFamily="18" charset="0"/>
              <a:cs typeface="Times New Roman" panose="02020603050405020304" pitchFamily="18" charset="0"/>
            </a:endParaRPr>
          </a:p>
          <a:p>
            <a:pPr algn="just"/>
            <a:r>
              <a:rPr lang="en-GB" sz="2400" i="1" dirty="0">
                <a:effectLst/>
                <a:latin typeface="Arial" panose="020B0604020202020204" pitchFamily="34" charset="0"/>
                <a:ea typeface="Times New Roman" panose="02020603050405020304" pitchFamily="18" charset="0"/>
              </a:rPr>
              <a:t>Density measures the ‘heaviness’ of an object or how closely ‘packed’ the substance is.  Density is related to both the type of material that an object is made of and how closely packed the material is.</a:t>
            </a:r>
            <a:endParaRPr lang="en-GB" sz="2400" dirty="0">
              <a:effectLst/>
              <a:latin typeface="Times New Roman" panose="02020603050405020304" pitchFamily="18" charset="0"/>
              <a:ea typeface="Times New Roman" panose="02020603050405020304" pitchFamily="18" charset="0"/>
            </a:endParaRPr>
          </a:p>
          <a:p>
            <a:endParaRPr lang="en-GB" sz="1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442852227"/>
      </p:ext>
    </p:extLst>
  </p:cSld>
  <p:clrMapOvr>
    <a:masterClrMapping/>
  </p:clrMapOvr>
  <p:transition spd="slow">
    <p:randomBar dir="ver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17F85502-840D-9749-A5B0-22025B96A025}"/>
              </a:ext>
            </a:extLst>
          </p:cNvPr>
          <p:cNvSpPr>
            <a:spLocks noGrp="1"/>
          </p:cNvSpPr>
          <p:nvPr>
            <p:ph idx="1"/>
          </p:nvPr>
        </p:nvSpPr>
        <p:spPr>
          <a:xfrm>
            <a:off x="902594" y="400654"/>
            <a:ext cx="10515600" cy="5248275"/>
          </a:xfrm>
        </p:spPr>
        <p:txBody>
          <a:bodyPr/>
          <a:lstStyle/>
          <a:p>
            <a:pPr algn="just"/>
            <a:r>
              <a:rPr lang="en-GB" sz="2800" i="1"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 </a:t>
            </a:r>
            <a:r>
              <a:rPr lang="en-GB" sz="2800" b="1" i="1" u="none" strike="noStrike" dirty="0">
                <a:effectLst/>
                <a:latin typeface="Arial" panose="020B0604020202020204" pitchFamily="34" charset="0"/>
                <a:ea typeface="Times New Roman" panose="02020603050405020304" pitchFamily="18" charset="0"/>
                <a:cs typeface="Times New Roman" panose="02020603050405020304" pitchFamily="18" charset="0"/>
                <a:hlinkClick r:id="rId2" tooltip="Pressure">
                  <a:extLst>
                    <a:ext uri="{A12FA001-AC4F-418D-AE19-62706E023703}">
                      <ahyp:hlinkClr xmlns="" xmlns:ahyp="http://schemas.microsoft.com/office/drawing/2018/hyperlinkcolor" val="tx"/>
                    </a:ext>
                  </a:extLst>
                </a:hlinkClick>
              </a:rPr>
              <a:t>Pressure</a:t>
            </a:r>
            <a:endParaRPr lang="en-GB" sz="2800" b="1" i="1" dirty="0">
              <a:effectLst/>
              <a:latin typeface="Calibri Light" panose="020F0302020204030204" pitchFamily="34" charset="0"/>
              <a:ea typeface="Times New Roman" panose="02020603050405020304" pitchFamily="18" charset="0"/>
              <a:cs typeface="Times New Roman" panose="02020603050405020304" pitchFamily="18" charset="0"/>
            </a:endParaRPr>
          </a:p>
          <a:p>
            <a:pPr algn="just"/>
            <a:r>
              <a:rPr lang="en-GB" sz="2800" i="1" dirty="0">
                <a:effectLst/>
                <a:latin typeface="Arial" panose="020B0604020202020204" pitchFamily="34" charset="0"/>
                <a:ea typeface="Times New Roman" panose="02020603050405020304" pitchFamily="18" charset="0"/>
              </a:rPr>
              <a:t>Pressure is the force exerted over a given area or object, either because of gravity pulling on it or other motion the object has.  Molecules in the air produce pressure through both their weight and movement, and this pressure is connected to other properties of the atmosphere.</a:t>
            </a:r>
            <a:endParaRPr lang="en-GB" sz="2800" dirty="0">
              <a:effectLst/>
              <a:latin typeface="Times New Roman" panose="02020603050405020304" pitchFamily="18" charset="0"/>
              <a:ea typeface="Times New Roman" panose="02020603050405020304" pitchFamily="18" charset="0"/>
            </a:endParaRPr>
          </a:p>
          <a:p>
            <a:pPr algn="just"/>
            <a:r>
              <a:rPr lang="en-GB" sz="2800" b="1" i="1" u="none" strike="noStrike" dirty="0">
                <a:effectLst/>
                <a:latin typeface="Arial" panose="020B0604020202020204" pitchFamily="34" charset="0"/>
                <a:ea typeface="Times New Roman" panose="02020603050405020304" pitchFamily="18" charset="0"/>
                <a:cs typeface="Times New Roman" panose="02020603050405020304" pitchFamily="18" charset="0"/>
                <a:hlinkClick r:id="rId3" tooltip="Humidity">
                  <a:extLst>
                    <a:ext uri="{A12FA001-AC4F-418D-AE19-62706E023703}">
                      <ahyp:hlinkClr xmlns="" xmlns:ahyp="http://schemas.microsoft.com/office/drawing/2018/hyperlinkcolor" val="tx"/>
                    </a:ext>
                  </a:extLst>
                </a:hlinkClick>
              </a:rPr>
              <a:t>Humidity</a:t>
            </a:r>
            <a:endParaRPr lang="en-GB" sz="2800" b="1" i="1" dirty="0">
              <a:effectLst/>
              <a:latin typeface="Calibri Light" panose="020F0302020204030204" pitchFamily="34" charset="0"/>
              <a:ea typeface="Times New Roman" panose="02020603050405020304" pitchFamily="18" charset="0"/>
              <a:cs typeface="Times New Roman" panose="02020603050405020304" pitchFamily="18" charset="0"/>
            </a:endParaRPr>
          </a:p>
          <a:p>
            <a:pPr algn="just"/>
            <a:r>
              <a:rPr lang="en-GB" sz="2800" i="1" dirty="0">
                <a:effectLst/>
                <a:latin typeface="Arial" panose="020B0604020202020204" pitchFamily="34" charset="0"/>
                <a:ea typeface="Times New Roman" panose="02020603050405020304" pitchFamily="18" charset="0"/>
              </a:rPr>
              <a:t>Humidity is a measure of the amount of moisture in the air.  It tells you how comfortable it is to be outside, and if there is enough moisture to create clouds and rain.</a:t>
            </a:r>
            <a:endParaRPr lang="en-US" dirty="0"/>
          </a:p>
        </p:txBody>
      </p:sp>
    </p:spTree>
    <p:extLst>
      <p:ext uri="{BB962C8B-B14F-4D97-AF65-F5344CB8AC3E}">
        <p14:creationId xmlns:p14="http://schemas.microsoft.com/office/powerpoint/2010/main" val="2451330824"/>
      </p:ext>
    </p:extLst>
  </p:cSld>
  <p:clrMapOvr>
    <a:masterClrMapping/>
  </p:clrMapOvr>
  <p:transition spd="slow">
    <p:randomBar dir="ver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1994410496"/>
              </p:ext>
            </p:extLst>
          </p:nvPr>
        </p:nvGraphicFramePr>
        <p:xfrm>
          <a:off x="962091" y="1481070"/>
          <a:ext cx="9817525" cy="43916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65164158"/>
      </p:ext>
    </p:extLst>
  </p:cSld>
  <p:clrMapOvr>
    <a:masterClrMapping/>
  </p:clrMapOvr>
  <p:transition spd="slow">
    <p:randomBar dir="ver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91218" y="502277"/>
            <a:ext cx="10058400" cy="5212271"/>
          </a:xfrm>
        </p:spPr>
        <p:txBody>
          <a:bodyPr>
            <a:normAutofit/>
          </a:bodyPr>
          <a:lstStyle/>
          <a:p>
            <a:pPr>
              <a:buFont typeface="Wingdings" panose="05000000000000000000" pitchFamily="2" charset="2"/>
              <a:buChar char="v"/>
            </a:pPr>
            <a:r>
              <a:rPr lang="en-US" sz="2400" dirty="0"/>
              <a:t>Nutrient cycling is one of the most important processes that occur in an ecosystem.</a:t>
            </a:r>
          </a:p>
          <a:p>
            <a:pPr>
              <a:buFont typeface="Wingdings" panose="05000000000000000000" pitchFamily="2" charset="2"/>
              <a:buChar char="v"/>
            </a:pPr>
            <a:r>
              <a:rPr lang="en-US" sz="2400" dirty="0"/>
              <a:t>It describes the use, movement, and recycling of nutrients in the environment.</a:t>
            </a:r>
          </a:p>
          <a:p>
            <a:pPr>
              <a:buFont typeface="Wingdings" panose="05000000000000000000" pitchFamily="2" charset="2"/>
              <a:buChar char="v"/>
            </a:pPr>
            <a:r>
              <a:rPr lang="en-US" sz="2400" dirty="0"/>
              <a:t> Valuable elements such as carbon, oxygen, hydrogen, phosphorus, and nitrogen are essential to life and must be recycled in order for organisms to exist. </a:t>
            </a:r>
          </a:p>
          <a:p>
            <a:pPr fontAlgn="base">
              <a:buFont typeface="Wingdings" panose="05000000000000000000" pitchFamily="2" charset="2"/>
              <a:buChar char="v"/>
            </a:pPr>
            <a:r>
              <a:rPr lang="en-US" sz="2400" dirty="0"/>
              <a:t>These cycles include:</a:t>
            </a:r>
          </a:p>
          <a:p>
            <a:pPr fontAlgn="base"/>
            <a:r>
              <a:rPr lang="en-US" sz="2400" dirty="0"/>
              <a:t>Carbon cycle</a:t>
            </a:r>
          </a:p>
          <a:p>
            <a:pPr fontAlgn="base"/>
            <a:r>
              <a:rPr lang="en-US" sz="2400" dirty="0"/>
              <a:t>Nitrogen cycle</a:t>
            </a:r>
          </a:p>
          <a:p>
            <a:pPr fontAlgn="base"/>
            <a:r>
              <a:rPr lang="en-US" sz="2400" dirty="0"/>
              <a:t>Oxygen cycle</a:t>
            </a:r>
          </a:p>
          <a:p>
            <a:pPr fontAlgn="base"/>
            <a:r>
              <a:rPr lang="en-US" sz="2400" dirty="0"/>
              <a:t>Water cycle</a:t>
            </a:r>
          </a:p>
          <a:p>
            <a:pPr>
              <a:buFont typeface="Wingdings" panose="05000000000000000000" pitchFamily="2" charset="2"/>
              <a:buChar char="v"/>
            </a:pPr>
            <a:endParaRPr lang="en-US" b="1" dirty="0"/>
          </a:p>
        </p:txBody>
      </p:sp>
    </p:spTree>
    <p:extLst>
      <p:ext uri="{BB962C8B-B14F-4D97-AF65-F5344CB8AC3E}">
        <p14:creationId xmlns:p14="http://schemas.microsoft.com/office/powerpoint/2010/main" val="3044137643"/>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randombar(horizont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randombar(horizontal)">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randombar(horizontal)">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1905061188"/>
              </p:ext>
            </p:extLst>
          </p:nvPr>
        </p:nvGraphicFramePr>
        <p:xfrm>
          <a:off x="1097280" y="286603"/>
          <a:ext cx="10058400" cy="14507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ontent Placeholder 2"/>
          <p:cNvSpPr>
            <a:spLocks noGrp="1"/>
          </p:cNvSpPr>
          <p:nvPr>
            <p:ph idx="1"/>
          </p:nvPr>
        </p:nvSpPr>
        <p:spPr>
          <a:xfrm>
            <a:off x="1097280" y="1976189"/>
            <a:ext cx="10058400" cy="4193359"/>
          </a:xfrm>
        </p:spPr>
        <p:style>
          <a:lnRef idx="0">
            <a:scrgbClr r="0" g="0" b="0"/>
          </a:lnRef>
          <a:fillRef idx="1003">
            <a:schemeClr val="dk2"/>
          </a:fillRef>
          <a:effectRef idx="0">
            <a:scrgbClr r="0" g="0" b="0"/>
          </a:effectRef>
          <a:fontRef idx="major"/>
        </p:style>
        <p:txBody>
          <a:bodyPr>
            <a:normAutofit/>
          </a:bodyPr>
          <a:lstStyle/>
          <a:p>
            <a:pPr>
              <a:buFont typeface="Wingdings" panose="05000000000000000000" pitchFamily="2" charset="2"/>
              <a:buChar char="q"/>
            </a:pPr>
            <a:r>
              <a:rPr lang="en-US" sz="2400" dirty="0"/>
              <a:t>Carbon is circulated between living and nonliving components of the ecosystem primarily through the processes of </a:t>
            </a:r>
            <a:r>
              <a:rPr lang="en-US" sz="2400" u="sng" dirty="0">
                <a:solidFill>
                  <a:srgbClr val="00B050"/>
                </a:solidFill>
              </a:rPr>
              <a:t>photosynthesis and respiration</a:t>
            </a:r>
          </a:p>
          <a:p>
            <a:pPr>
              <a:buFont typeface="Wingdings" panose="05000000000000000000" pitchFamily="2" charset="2"/>
              <a:buChar char="q"/>
            </a:pPr>
            <a:r>
              <a:rPr lang="en-US" sz="2400" dirty="0"/>
              <a:t>The movement of carbon through biotic components of the environment is known as the </a:t>
            </a:r>
            <a:r>
              <a:rPr lang="en-US" sz="2400" u="sng" dirty="0">
                <a:solidFill>
                  <a:srgbClr val="00B050"/>
                </a:solidFill>
              </a:rPr>
              <a:t>fast carbon cycle</a:t>
            </a:r>
            <a:r>
              <a:rPr lang="en-US" sz="2400" dirty="0"/>
              <a:t>. </a:t>
            </a:r>
          </a:p>
          <a:p>
            <a:pPr>
              <a:buFont typeface="Wingdings" panose="05000000000000000000" pitchFamily="2" charset="2"/>
              <a:buChar char="q"/>
            </a:pPr>
            <a:r>
              <a:rPr lang="en-US" sz="2400" dirty="0"/>
              <a:t>The movement of carbon through the abiotic elements. It can take as long as </a:t>
            </a:r>
            <a:r>
              <a:rPr lang="en-US" sz="2400" u="sng" dirty="0">
                <a:solidFill>
                  <a:srgbClr val="00B050"/>
                </a:solidFill>
              </a:rPr>
              <a:t>200 million years </a:t>
            </a:r>
            <a:r>
              <a:rPr lang="en-US" sz="2400" dirty="0"/>
              <a:t>for carbon to move through abiotic elements such as rocks, soil, and oceans. Thus, this circulation of carbon is known as the </a:t>
            </a:r>
            <a:r>
              <a:rPr lang="en-US" sz="2400" u="sng" dirty="0">
                <a:solidFill>
                  <a:srgbClr val="00B050"/>
                </a:solidFill>
              </a:rPr>
              <a:t>slow carbon cycle</a:t>
            </a:r>
            <a:r>
              <a:rPr lang="en-US" sz="2400" dirty="0"/>
              <a:t>.</a:t>
            </a:r>
          </a:p>
        </p:txBody>
      </p:sp>
    </p:spTree>
    <p:extLst>
      <p:ext uri="{BB962C8B-B14F-4D97-AF65-F5344CB8AC3E}">
        <p14:creationId xmlns:p14="http://schemas.microsoft.com/office/powerpoint/2010/main" val="2097749425"/>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1000"/>
                                        <p:tgtEl>
                                          <p:spTgt spid="3">
                                            <p:bg/>
                                          </p:spTgt>
                                        </p:tgtEl>
                                      </p:cBhvr>
                                    </p:animEffect>
                                    <p:anim calcmode="lin" valueType="num">
                                      <p:cBhvr>
                                        <p:cTn id="8" dur="1000" fill="hold"/>
                                        <p:tgtEl>
                                          <p:spTgt spid="3">
                                            <p:bg/>
                                          </p:spTgt>
                                        </p:tgtEl>
                                        <p:attrNameLst>
                                          <p:attrName>ppt_x</p:attrName>
                                        </p:attrNameLst>
                                      </p:cBhvr>
                                      <p:tavLst>
                                        <p:tav tm="0">
                                          <p:val>
                                            <p:strVal val="#ppt_x"/>
                                          </p:val>
                                        </p:tav>
                                        <p:tav tm="100000">
                                          <p:val>
                                            <p:strVal val="#ppt_x"/>
                                          </p:val>
                                        </p:tav>
                                      </p:tavLst>
                                    </p:anim>
                                    <p:anim calcmode="lin" valueType="num">
                                      <p:cBhvr>
                                        <p:cTn id="9" dur="1000" fill="hold"/>
                                        <p:tgtEl>
                                          <p:spTgt spid="3">
                                            <p:bg/>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p:cNvPicPr>
          <p:nvPr>
            <p:ph idx="1"/>
          </p:nvPr>
        </p:nvPicPr>
        <p:blipFill rotWithShape="1">
          <a:blip r:embed="rId2"/>
          <a:srcRect l="13908" t="17077" r="15296" b="14594"/>
          <a:stretch/>
        </p:blipFill>
        <p:spPr bwMode="auto">
          <a:xfrm>
            <a:off x="0" y="26894"/>
            <a:ext cx="12192000" cy="685799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181148415"/>
      </p:ext>
    </p:extLst>
  </p:cSld>
  <p:clrMapOvr>
    <a:masterClrMapping/>
  </p:clrMapOvr>
  <p:transition spd="slow">
    <p:randomBar dir="ver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2002924201"/>
              </p:ext>
            </p:extLst>
          </p:nvPr>
        </p:nvGraphicFramePr>
        <p:xfrm>
          <a:off x="838200" y="567222"/>
          <a:ext cx="10515600" cy="12680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ontent Placeholder 2">
            <a:extLst>
              <a:ext uri="{FF2B5EF4-FFF2-40B4-BE49-F238E27FC236}">
                <a16:creationId xmlns="" xmlns:a16="http://schemas.microsoft.com/office/drawing/2014/main" id="{69A694A5-FE24-824A-A62E-36DB8839A5AE}"/>
              </a:ext>
            </a:extLst>
          </p:cNvPr>
          <p:cNvSpPr>
            <a:spLocks noGrp="1"/>
          </p:cNvSpPr>
          <p:nvPr>
            <p:ph idx="1"/>
          </p:nvPr>
        </p:nvSpPr>
        <p:spPr>
          <a:xfrm>
            <a:off x="838200" y="2285999"/>
            <a:ext cx="10515600" cy="3890963"/>
          </a:xfrm>
        </p:spPr>
        <p:txBody>
          <a:bodyPr>
            <a:normAutofit/>
          </a:bodyPr>
          <a:lstStyle/>
          <a:p>
            <a:pPr algn="just">
              <a:lnSpc>
                <a:spcPct val="150000"/>
              </a:lnSpc>
            </a:pPr>
            <a:r>
              <a:rPr lang="en-GB" sz="2400" dirty="0">
                <a:effectLst/>
                <a:latin typeface="Times New Roman" panose="02020603050405020304" pitchFamily="18" charset="0"/>
                <a:ea typeface="Times New Roman" panose="02020603050405020304" pitchFamily="18" charset="0"/>
              </a:rPr>
              <a:t>An </a:t>
            </a:r>
            <a:r>
              <a:rPr lang="en-GB" sz="2400" b="1" dirty="0">
                <a:effectLst/>
                <a:latin typeface="Times New Roman" panose="02020603050405020304" pitchFamily="18" charset="0"/>
                <a:ea typeface="Times New Roman" panose="02020603050405020304" pitchFamily="18" charset="0"/>
              </a:rPr>
              <a:t>atmosphere</a:t>
            </a:r>
            <a:r>
              <a:rPr lang="en-GB" sz="2400" dirty="0">
                <a:effectLst/>
                <a:latin typeface="Times New Roman" panose="02020603050405020304" pitchFamily="18" charset="0"/>
                <a:ea typeface="Times New Roman" panose="02020603050405020304" pitchFamily="18" charset="0"/>
              </a:rPr>
              <a:t> (from </a:t>
            </a:r>
            <a:r>
              <a:rPr lang="en-GB" sz="2400" u="sng" dirty="0">
                <a:effectLst/>
                <a:latin typeface="Times New Roman" panose="02020603050405020304" pitchFamily="18" charset="0"/>
                <a:ea typeface="Times New Roman" panose="02020603050405020304" pitchFamily="18" charset="0"/>
                <a:hlinkClick r:id="rId7" tooltip="Ancient Greek">
                  <a:extLst>
                    <a:ext uri="{A12FA001-AC4F-418D-AE19-62706E023703}">
                      <ahyp:hlinkClr xmlns="" xmlns:ahyp="http://schemas.microsoft.com/office/drawing/2018/hyperlinkcolor" val="tx"/>
                    </a:ext>
                  </a:extLst>
                </a:hlinkClick>
              </a:rPr>
              <a:t>Ancient Greek</a:t>
            </a:r>
            <a:r>
              <a:rPr lang="en-GB" sz="2400" dirty="0">
                <a:effectLst/>
                <a:latin typeface="Times New Roman" panose="02020603050405020304" pitchFamily="18" charset="0"/>
                <a:ea typeface="Times New Roman" panose="02020603050405020304" pitchFamily="18" charset="0"/>
              </a:rPr>
              <a:t> </a:t>
            </a:r>
            <a:r>
              <a:rPr lang="en-GB" sz="2400" dirty="0" err="1">
                <a:effectLst/>
                <a:latin typeface="Times New Roman" panose="02020603050405020304" pitchFamily="18" charset="0"/>
                <a:ea typeface="Times New Roman" panose="02020603050405020304" pitchFamily="18" charset="0"/>
              </a:rPr>
              <a:t>ἀτμός</a:t>
            </a:r>
            <a:r>
              <a:rPr lang="en-GB" sz="2400" dirty="0">
                <a:effectLst/>
                <a:latin typeface="Times New Roman" panose="02020603050405020304" pitchFamily="18" charset="0"/>
                <a:ea typeface="Times New Roman" panose="02020603050405020304" pitchFamily="18" charset="0"/>
              </a:rPr>
              <a:t> </a:t>
            </a:r>
            <a:r>
              <a:rPr lang="en-GB" sz="2400" i="1" dirty="0">
                <a:effectLst/>
                <a:latin typeface="Times New Roman" panose="02020603050405020304" pitchFamily="18" charset="0"/>
                <a:ea typeface="Times New Roman" panose="02020603050405020304" pitchFamily="18" charset="0"/>
              </a:rPr>
              <a:t>(</a:t>
            </a:r>
            <a:r>
              <a:rPr lang="en-GB" sz="2400" i="1" dirty="0" err="1">
                <a:effectLst/>
                <a:latin typeface="Times New Roman" panose="02020603050405020304" pitchFamily="18" charset="0"/>
                <a:ea typeface="Times New Roman" panose="02020603050405020304" pitchFamily="18" charset="0"/>
              </a:rPr>
              <a:t>atmos</a:t>
            </a:r>
            <a:r>
              <a:rPr lang="en-GB" sz="2400" i="1" dirty="0">
                <a:effectLst/>
                <a:latin typeface="Times New Roman" panose="02020603050405020304" pitchFamily="18" charset="0"/>
                <a:ea typeface="Times New Roman" panose="02020603050405020304" pitchFamily="18" charset="0"/>
              </a:rPr>
              <a:t>)</a:t>
            </a:r>
            <a:r>
              <a:rPr lang="en-GB" sz="2400" dirty="0">
                <a:effectLst/>
                <a:latin typeface="Times New Roman" panose="02020603050405020304" pitchFamily="18" charset="0"/>
                <a:ea typeface="Times New Roman" panose="02020603050405020304" pitchFamily="18" charset="0"/>
              </a:rPr>
              <a:t>, meaning 'vapour', and </a:t>
            </a:r>
            <a:r>
              <a:rPr lang="en-GB" sz="2400" dirty="0" err="1">
                <a:effectLst/>
                <a:latin typeface="Times New Roman" panose="02020603050405020304" pitchFamily="18" charset="0"/>
                <a:ea typeface="Times New Roman" panose="02020603050405020304" pitchFamily="18" charset="0"/>
              </a:rPr>
              <a:t>σφ</a:t>
            </a:r>
            <a:r>
              <a:rPr lang="en-GB" sz="2400" dirty="0">
                <a:effectLst/>
                <a:latin typeface="Times New Roman" panose="02020603050405020304" pitchFamily="18" charset="0"/>
                <a:ea typeface="Times New Roman" panose="02020603050405020304" pitchFamily="18" charset="0"/>
              </a:rPr>
              <a:t>αῖρα </a:t>
            </a:r>
            <a:r>
              <a:rPr lang="en-GB" sz="2400" i="1" dirty="0">
                <a:effectLst/>
                <a:latin typeface="Times New Roman" panose="02020603050405020304" pitchFamily="18" charset="0"/>
                <a:ea typeface="Times New Roman" panose="02020603050405020304" pitchFamily="18" charset="0"/>
              </a:rPr>
              <a:t>(sphaira)</a:t>
            </a:r>
            <a:r>
              <a:rPr lang="en-GB" sz="2400" dirty="0">
                <a:effectLst/>
                <a:latin typeface="Times New Roman" panose="02020603050405020304" pitchFamily="18" charset="0"/>
                <a:ea typeface="Times New Roman" panose="02020603050405020304" pitchFamily="18" charset="0"/>
              </a:rPr>
              <a:t>, meaning 'ball' or 'sphere' is a layer or a set of layers of </a:t>
            </a:r>
            <a:r>
              <a:rPr lang="en-GB" sz="2400" u="sng" dirty="0">
                <a:effectLst/>
                <a:latin typeface="Times New Roman" panose="02020603050405020304" pitchFamily="18" charset="0"/>
                <a:ea typeface="Times New Roman" panose="02020603050405020304" pitchFamily="18" charset="0"/>
                <a:hlinkClick r:id="rId8" tooltip="Gas">
                  <a:extLst>
                    <a:ext uri="{A12FA001-AC4F-418D-AE19-62706E023703}">
                      <ahyp:hlinkClr xmlns="" xmlns:ahyp="http://schemas.microsoft.com/office/drawing/2018/hyperlinkcolor" val="tx"/>
                    </a:ext>
                  </a:extLst>
                </a:hlinkClick>
              </a:rPr>
              <a:t>gases</a:t>
            </a:r>
            <a:r>
              <a:rPr lang="en-GB" sz="2400" dirty="0">
                <a:effectLst/>
                <a:latin typeface="Times New Roman" panose="02020603050405020304" pitchFamily="18" charset="0"/>
                <a:ea typeface="Times New Roman" panose="02020603050405020304" pitchFamily="18" charset="0"/>
              </a:rPr>
              <a:t> surrounding a </a:t>
            </a:r>
            <a:r>
              <a:rPr lang="en-GB" sz="2400" u="sng" dirty="0">
                <a:effectLst/>
                <a:latin typeface="Times New Roman" panose="02020603050405020304" pitchFamily="18" charset="0"/>
                <a:ea typeface="Times New Roman" panose="02020603050405020304" pitchFamily="18" charset="0"/>
                <a:hlinkClick r:id="rId9" tooltip="Planet">
                  <a:extLst>
                    <a:ext uri="{A12FA001-AC4F-418D-AE19-62706E023703}">
                      <ahyp:hlinkClr xmlns="" xmlns:ahyp="http://schemas.microsoft.com/office/drawing/2018/hyperlinkcolor" val="tx"/>
                    </a:ext>
                  </a:extLst>
                </a:hlinkClick>
              </a:rPr>
              <a:t>planet</a:t>
            </a:r>
            <a:r>
              <a:rPr lang="en-GB" sz="2400" dirty="0">
                <a:effectLst/>
                <a:latin typeface="Times New Roman" panose="02020603050405020304" pitchFamily="18" charset="0"/>
                <a:ea typeface="Times New Roman" panose="02020603050405020304" pitchFamily="18" charset="0"/>
              </a:rPr>
              <a:t> or other </a:t>
            </a:r>
            <a:r>
              <a:rPr lang="en-GB" sz="2400" u="sng" dirty="0">
                <a:effectLst/>
                <a:latin typeface="Times New Roman" panose="02020603050405020304" pitchFamily="18" charset="0"/>
                <a:ea typeface="Times New Roman" panose="02020603050405020304" pitchFamily="18" charset="0"/>
                <a:hlinkClick r:id="rId10" tooltip="Solid">
                  <a:extLst>
                    <a:ext uri="{A12FA001-AC4F-418D-AE19-62706E023703}">
                      <ahyp:hlinkClr xmlns="" xmlns:ahyp="http://schemas.microsoft.com/office/drawing/2018/hyperlinkcolor" val="tx"/>
                    </a:ext>
                  </a:extLst>
                </a:hlinkClick>
              </a:rPr>
              <a:t>material body</a:t>
            </a:r>
            <a:r>
              <a:rPr lang="en-GB" sz="2400" dirty="0">
                <a:effectLst/>
                <a:latin typeface="Times New Roman" panose="02020603050405020304" pitchFamily="18" charset="0"/>
                <a:ea typeface="Times New Roman" panose="02020603050405020304" pitchFamily="18" charset="0"/>
              </a:rPr>
              <a:t>, that is held in place by the </a:t>
            </a:r>
            <a:r>
              <a:rPr lang="en-GB" sz="2400" u="sng" dirty="0">
                <a:effectLst/>
                <a:latin typeface="Times New Roman" panose="02020603050405020304" pitchFamily="18" charset="0"/>
                <a:ea typeface="Times New Roman" panose="02020603050405020304" pitchFamily="18" charset="0"/>
                <a:hlinkClick r:id="rId11" tooltip="Gravity">
                  <a:extLst>
                    <a:ext uri="{A12FA001-AC4F-418D-AE19-62706E023703}">
                      <ahyp:hlinkClr xmlns="" xmlns:ahyp="http://schemas.microsoft.com/office/drawing/2018/hyperlinkcolor" val="tx"/>
                    </a:ext>
                  </a:extLst>
                </a:hlinkClick>
              </a:rPr>
              <a:t>gravity</a:t>
            </a:r>
            <a:r>
              <a:rPr lang="en-GB" sz="2400" dirty="0">
                <a:effectLst/>
                <a:latin typeface="Times New Roman" panose="02020603050405020304" pitchFamily="18" charset="0"/>
                <a:ea typeface="Times New Roman" panose="02020603050405020304" pitchFamily="18" charset="0"/>
              </a:rPr>
              <a:t> of that body. </a:t>
            </a:r>
            <a:endParaRPr lang="en-US" sz="2400" dirty="0"/>
          </a:p>
        </p:txBody>
      </p:sp>
    </p:spTree>
    <p:extLst>
      <p:ext uri="{BB962C8B-B14F-4D97-AF65-F5344CB8AC3E}">
        <p14:creationId xmlns:p14="http://schemas.microsoft.com/office/powerpoint/2010/main" val="1786457164"/>
      </p:ext>
    </p:extLst>
  </p:cSld>
  <p:clrMapOvr>
    <a:masterClrMapping/>
  </p:clrMapOvr>
  <p:transition spd="slow">
    <p:randomBar dir="ver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89038" y="107576"/>
            <a:ext cx="9817018" cy="6642848"/>
          </a:xfrm>
        </p:spPr>
      </p:pic>
    </p:spTree>
    <p:extLst>
      <p:ext uri="{BB962C8B-B14F-4D97-AF65-F5344CB8AC3E}">
        <p14:creationId xmlns:p14="http://schemas.microsoft.com/office/powerpoint/2010/main" val="4023758422"/>
      </p:ext>
    </p:extLst>
  </p:cSld>
  <p:clrMapOvr>
    <a:masterClrMapping/>
  </p:clrMapOvr>
  <p:transition spd="slow">
    <p:randomBar dir="ver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Arial Rounded MT Bold" panose="020F0704030504030204" pitchFamily="34" charset="0"/>
              </a:rPr>
              <a:t>Nitrogen cycle</a:t>
            </a:r>
          </a:p>
        </p:txBody>
      </p:sp>
      <p:sp>
        <p:nvSpPr>
          <p:cNvPr id="3" name="Content Placeholder 2"/>
          <p:cNvSpPr>
            <a:spLocks noGrp="1"/>
          </p:cNvSpPr>
          <p:nvPr>
            <p:ph idx="1"/>
          </p:nvPr>
        </p:nvSpPr>
        <p:spPr>
          <a:xfrm>
            <a:off x="1007128" y="2451041"/>
            <a:ext cx="10058400" cy="4023360"/>
          </a:xfrm>
        </p:spPr>
        <p:style>
          <a:lnRef idx="0">
            <a:scrgbClr r="0" g="0" b="0"/>
          </a:lnRef>
          <a:fillRef idx="1003">
            <a:schemeClr val="dk2"/>
          </a:fillRef>
          <a:effectRef idx="0">
            <a:scrgbClr r="0" g="0" b="0"/>
          </a:effectRef>
          <a:fontRef idx="major"/>
        </p:style>
        <p:txBody>
          <a:bodyPr>
            <a:normAutofit/>
          </a:bodyPr>
          <a:lstStyle/>
          <a:p>
            <a:pPr>
              <a:buFont typeface="Wingdings" panose="05000000000000000000" pitchFamily="2" charset="2"/>
              <a:buChar char="q"/>
            </a:pPr>
            <a:r>
              <a:rPr lang="en-US" sz="2400" dirty="0"/>
              <a:t> Similar to carbon, nitrogen is a necessary component of biological molecules. Some of these molecules include </a:t>
            </a:r>
            <a:r>
              <a:rPr lang="en-US" sz="2400" dirty="0">
                <a:solidFill>
                  <a:schemeClr val="tx1"/>
                </a:solidFill>
                <a:hlinkClick r:id="rId2"/>
              </a:rPr>
              <a:t>amino acids</a:t>
            </a:r>
            <a:r>
              <a:rPr lang="en-US" sz="2400" dirty="0">
                <a:solidFill>
                  <a:schemeClr val="tx1"/>
                </a:solidFill>
              </a:rPr>
              <a:t> and </a:t>
            </a:r>
            <a:r>
              <a:rPr lang="en-US" sz="2400" dirty="0">
                <a:solidFill>
                  <a:schemeClr val="tx1"/>
                </a:solidFill>
                <a:hlinkClick r:id="rId3"/>
              </a:rPr>
              <a:t>nucleic acids</a:t>
            </a:r>
            <a:endParaRPr lang="en-US" sz="2400" dirty="0">
              <a:solidFill>
                <a:schemeClr val="tx1"/>
              </a:solidFill>
            </a:endParaRPr>
          </a:p>
          <a:p>
            <a:pPr>
              <a:buFont typeface="Wingdings" panose="05000000000000000000" pitchFamily="2" charset="2"/>
              <a:buChar char="q"/>
            </a:pPr>
            <a:r>
              <a:rPr lang="en-US" sz="2400" dirty="0"/>
              <a:t>Nitrogen (N2) is abundant in the atmosphere, most living organisms cannot use nitrogen in this form to synthesize organic compounds</a:t>
            </a:r>
          </a:p>
          <a:p>
            <a:pPr>
              <a:buFont typeface="Wingdings" panose="05000000000000000000" pitchFamily="2" charset="2"/>
              <a:buChar char="q"/>
            </a:pPr>
            <a:r>
              <a:rPr lang="en-US" sz="2400" dirty="0"/>
              <a:t>Atmospheric nitrogen must first be fixed, or converted to ammonia (NH3) by certain bacteria.</a:t>
            </a:r>
          </a:p>
          <a:p>
            <a:pPr marL="0" indent="0">
              <a:buNone/>
            </a:pPr>
            <a:endParaRPr lang="en-US" sz="2400" dirty="0"/>
          </a:p>
          <a:p>
            <a:endParaRPr lang="en-US" sz="2400" dirty="0"/>
          </a:p>
        </p:txBody>
      </p:sp>
    </p:spTree>
    <p:extLst>
      <p:ext uri="{BB962C8B-B14F-4D97-AF65-F5344CB8AC3E}">
        <p14:creationId xmlns:p14="http://schemas.microsoft.com/office/powerpoint/2010/main" val="2164015676"/>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1000"/>
                                        <p:tgtEl>
                                          <p:spTgt spid="3">
                                            <p:txEl>
                                              <p:pRg st="1" end="1"/>
                                            </p:txEl>
                                          </p:spTgt>
                                        </p:tgtEl>
                                      </p:cBhvr>
                                    </p:animEffect>
                                    <p:anim calcmode="lin" valueType="num">
                                      <p:cBhvr>
                                        <p:cTn id="21"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1000"/>
                                        <p:tgtEl>
                                          <p:spTgt spid="3">
                                            <p:txEl>
                                              <p:pRg st="2" end="2"/>
                                            </p:txEl>
                                          </p:spTgt>
                                        </p:tgtEl>
                                      </p:cBhvr>
                                    </p:animEffect>
                                    <p:anim calcmode="lin" valueType="num">
                                      <p:cBhvr>
                                        <p:cTn id="2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8600" y="220481"/>
            <a:ext cx="11752729" cy="6547368"/>
          </a:xfrm>
        </p:spPr>
      </p:pic>
    </p:spTree>
    <p:extLst>
      <p:ext uri="{BB962C8B-B14F-4D97-AF65-F5344CB8AC3E}">
        <p14:creationId xmlns:p14="http://schemas.microsoft.com/office/powerpoint/2010/main" val="4271876377"/>
      </p:ext>
    </p:extLst>
  </p:cSld>
  <p:clrMapOvr>
    <a:masterClrMapping/>
  </p:clrMapOvr>
  <p:transition spd="slow">
    <p:randomBar dir="ver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439667454"/>
              </p:ext>
            </p:extLst>
          </p:nvPr>
        </p:nvGraphicFramePr>
        <p:xfrm>
          <a:off x="942733" y="218942"/>
          <a:ext cx="10058400" cy="16987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ontent Placeholder 2"/>
          <p:cNvSpPr>
            <a:spLocks noGrp="1"/>
          </p:cNvSpPr>
          <p:nvPr>
            <p:ph idx="1"/>
          </p:nvPr>
        </p:nvSpPr>
        <p:spPr>
          <a:xfrm>
            <a:off x="412123" y="2103311"/>
            <a:ext cx="11346287" cy="4023360"/>
          </a:xfrm>
        </p:spPr>
        <p:style>
          <a:lnRef idx="0">
            <a:scrgbClr r="0" g="0" b="0"/>
          </a:lnRef>
          <a:fillRef idx="1003">
            <a:schemeClr val="dk2"/>
          </a:fillRef>
          <a:effectRef idx="0">
            <a:scrgbClr r="0" g="0" b="0"/>
          </a:effectRef>
          <a:fontRef idx="major"/>
        </p:style>
        <p:txBody>
          <a:bodyPr>
            <a:normAutofit/>
          </a:bodyPr>
          <a:lstStyle/>
          <a:p>
            <a:pPr>
              <a:buFont typeface="Wingdings" panose="05000000000000000000" pitchFamily="2" charset="2"/>
              <a:buChar char="q"/>
            </a:pPr>
            <a:r>
              <a:rPr lang="en-US" sz="2400" dirty="0"/>
              <a:t> The vast majority of atmospheric oxygen (O2) is derived from photosynthesis </a:t>
            </a:r>
          </a:p>
          <a:p>
            <a:pPr>
              <a:buFont typeface="Wingdings" panose="05000000000000000000" pitchFamily="2" charset="2"/>
              <a:buChar char="q"/>
            </a:pPr>
            <a:r>
              <a:rPr lang="en-US" sz="2400" dirty="0"/>
              <a:t> Plants and other photosynthetic organisms use CO2, water, and light energy to produce glucose and O2. </a:t>
            </a:r>
          </a:p>
          <a:p>
            <a:pPr>
              <a:buFont typeface="Wingdings" panose="05000000000000000000" pitchFamily="2" charset="2"/>
              <a:buChar char="q"/>
            </a:pPr>
            <a:r>
              <a:rPr lang="en-US" sz="2400" dirty="0"/>
              <a:t> Glucose is used to synthesize organic molecules, while O2 is released into the atmosphere. </a:t>
            </a:r>
          </a:p>
          <a:p>
            <a:pPr>
              <a:buFont typeface="Wingdings" panose="05000000000000000000" pitchFamily="2" charset="2"/>
              <a:buChar char="q"/>
            </a:pPr>
            <a:r>
              <a:rPr lang="en-US" sz="2400" dirty="0"/>
              <a:t> Oxygen is removed from the atmosphere through decomposition processes and respiration in living organisms.</a:t>
            </a:r>
          </a:p>
        </p:txBody>
      </p:sp>
    </p:spTree>
    <p:extLst>
      <p:ext uri="{BB962C8B-B14F-4D97-AF65-F5344CB8AC3E}">
        <p14:creationId xmlns:p14="http://schemas.microsoft.com/office/powerpoint/2010/main" val="3359500441"/>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47919" y="82397"/>
            <a:ext cx="11779622" cy="6642845"/>
          </a:xfrm>
        </p:spPr>
      </p:pic>
    </p:spTree>
    <p:extLst>
      <p:ext uri="{BB962C8B-B14F-4D97-AF65-F5344CB8AC3E}">
        <p14:creationId xmlns:p14="http://schemas.microsoft.com/office/powerpoint/2010/main" val="4081418308"/>
      </p:ext>
    </p:extLst>
  </p:cSld>
  <p:clrMapOvr>
    <a:masterClrMapping/>
  </p:clrMapOvr>
  <p:transition spd="slow">
    <p:randomBar dir="vert"/>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2543108582"/>
              </p:ext>
            </p:extLst>
          </p:nvPr>
        </p:nvGraphicFramePr>
        <p:xfrm>
          <a:off x="1097280" y="286603"/>
          <a:ext cx="10058400" cy="14507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ontent Placeholder 2"/>
          <p:cNvSpPr>
            <a:spLocks noGrp="1"/>
          </p:cNvSpPr>
          <p:nvPr>
            <p:ph idx="1"/>
          </p:nvPr>
        </p:nvSpPr>
        <p:spPr/>
        <p:style>
          <a:lnRef idx="0">
            <a:scrgbClr r="0" g="0" b="0"/>
          </a:lnRef>
          <a:fillRef idx="1003">
            <a:schemeClr val="dk2"/>
          </a:fillRef>
          <a:effectRef idx="0">
            <a:scrgbClr r="0" g="0" b="0"/>
          </a:effectRef>
          <a:fontRef idx="major"/>
        </p:style>
        <p:txBody>
          <a:bodyPr>
            <a:normAutofit/>
          </a:bodyPr>
          <a:lstStyle/>
          <a:p>
            <a:pPr>
              <a:buFont typeface="Wingdings" panose="05000000000000000000" pitchFamily="2" charset="2"/>
              <a:buChar char="q"/>
            </a:pPr>
            <a:r>
              <a:rPr lang="en-US" sz="2400" dirty="0"/>
              <a:t>The water cycle describes how water evaporates from the surface of the earth, rises into the atmosphere, cools and condenses into rain or snow in clouds, and falls again to the surface as precipitation</a:t>
            </a:r>
          </a:p>
          <a:p>
            <a:pPr>
              <a:buFont typeface="Wingdings" panose="05000000000000000000" pitchFamily="2" charset="2"/>
              <a:buChar char="q"/>
            </a:pPr>
            <a:r>
              <a:rPr lang="en-US" sz="2400" dirty="0"/>
              <a:t>The water falling on land collects in rivers and lakes, soil, and</a:t>
            </a:r>
            <a:r>
              <a:rPr lang="en-US" sz="2400" dirty="0">
                <a:solidFill>
                  <a:schemeClr val="tx1"/>
                </a:solidFill>
              </a:rPr>
              <a:t> </a:t>
            </a:r>
            <a:r>
              <a:rPr lang="en-US" sz="2400" dirty="0" smtClean="0">
                <a:solidFill>
                  <a:schemeClr val="tx1"/>
                </a:solidFill>
              </a:rPr>
              <a:t>porous </a:t>
            </a:r>
            <a:r>
              <a:rPr lang="en-US" sz="2400" dirty="0" smtClean="0"/>
              <a:t>layers </a:t>
            </a:r>
            <a:r>
              <a:rPr lang="en-US" sz="2400" dirty="0"/>
              <a:t>of rock, and much of it flows back into the oceans, where it will once more evaporate</a:t>
            </a:r>
          </a:p>
          <a:p>
            <a:pPr>
              <a:buFont typeface="Wingdings" panose="05000000000000000000" pitchFamily="2" charset="2"/>
              <a:buChar char="q"/>
            </a:pPr>
            <a:r>
              <a:rPr lang="en-US" sz="2400" dirty="0"/>
              <a:t>The </a:t>
            </a:r>
            <a:r>
              <a:rPr lang="en-US" sz="2400" u="sng" dirty="0">
                <a:solidFill>
                  <a:srgbClr val="00B050"/>
                </a:solidFill>
              </a:rPr>
              <a:t>cycling of water in and out of the atmosphere is a significant aspect of the weather patterns on Earth</a:t>
            </a:r>
            <a:r>
              <a:rPr lang="en-US" sz="2400" dirty="0"/>
              <a:t>.</a:t>
            </a:r>
          </a:p>
        </p:txBody>
      </p:sp>
    </p:spTree>
    <p:extLst>
      <p:ext uri="{BB962C8B-B14F-4D97-AF65-F5344CB8AC3E}">
        <p14:creationId xmlns:p14="http://schemas.microsoft.com/office/powerpoint/2010/main" val="1164061421"/>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1000"/>
                                        <p:tgtEl>
                                          <p:spTgt spid="3">
                                            <p:bg/>
                                          </p:spTgt>
                                        </p:tgtEl>
                                      </p:cBhvr>
                                    </p:animEffect>
                                    <p:anim calcmode="lin" valueType="num">
                                      <p:cBhvr>
                                        <p:cTn id="8" dur="1000" fill="hold"/>
                                        <p:tgtEl>
                                          <p:spTgt spid="3">
                                            <p:bg/>
                                          </p:spTgt>
                                        </p:tgtEl>
                                        <p:attrNameLst>
                                          <p:attrName>ppt_x</p:attrName>
                                        </p:attrNameLst>
                                      </p:cBhvr>
                                      <p:tavLst>
                                        <p:tav tm="0">
                                          <p:val>
                                            <p:strVal val="#ppt_x"/>
                                          </p:val>
                                        </p:tav>
                                        <p:tav tm="100000">
                                          <p:val>
                                            <p:strVal val="#ppt_x"/>
                                          </p:val>
                                        </p:tav>
                                      </p:tavLst>
                                    </p:anim>
                                    <p:anim calcmode="lin" valueType="num">
                                      <p:cBhvr>
                                        <p:cTn id="9" dur="1000" fill="hold"/>
                                        <p:tgtEl>
                                          <p:spTgt spid="3">
                                            <p:bg/>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10" name="Content Placeholder 9"/>
          <p:cNvPicPr>
            <a:picLocks noGrp="1"/>
          </p:cNvPicPr>
          <p:nvPr>
            <p:ph idx="1"/>
          </p:nvPr>
        </p:nvPicPr>
        <p:blipFill rotWithShape="1">
          <a:blip r:embed="rId2"/>
          <a:srcRect l="37262" t="15169" r="14736" b="27793"/>
          <a:stretch/>
        </p:blipFill>
        <p:spPr bwMode="auto">
          <a:xfrm>
            <a:off x="0" y="0"/>
            <a:ext cx="12192000" cy="701898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593005665"/>
      </p:ext>
    </p:extLst>
  </p:cSld>
  <p:clrMapOvr>
    <a:masterClrMapping/>
  </p:clrMapOvr>
  <p:transition spd="slow">
    <p:randomBar dir="vert"/>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3633487345"/>
              </p:ext>
            </p:extLst>
          </p:nvPr>
        </p:nvGraphicFramePr>
        <p:xfrm>
          <a:off x="1097280" y="286603"/>
          <a:ext cx="10058400" cy="14507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ontent Placeholder 2"/>
          <p:cNvSpPr>
            <a:spLocks noGrp="1"/>
          </p:cNvSpPr>
          <p:nvPr>
            <p:ph idx="1"/>
          </p:nvPr>
        </p:nvSpPr>
        <p:spPr>
          <a:xfrm>
            <a:off x="373487" y="1845734"/>
            <a:ext cx="11397803" cy="4023360"/>
          </a:xfrm>
        </p:spPr>
        <p:style>
          <a:lnRef idx="0">
            <a:scrgbClr r="0" g="0" b="0"/>
          </a:lnRef>
          <a:fillRef idx="1003">
            <a:schemeClr val="dk2"/>
          </a:fillRef>
          <a:effectRef idx="0">
            <a:scrgbClr r="0" g="0" b="0"/>
          </a:effectRef>
          <a:fontRef idx="major"/>
        </p:style>
        <p:txBody>
          <a:bodyPr/>
          <a:lstStyle/>
          <a:p>
            <a:pPr marL="457200" indent="-457200" algn="just">
              <a:lnSpc>
                <a:spcPct val="150000"/>
              </a:lnSpc>
              <a:buFont typeface="+mj-lt"/>
              <a:buAutoNum type="arabicPeriod"/>
            </a:pPr>
            <a:r>
              <a:rPr lang="en-US" dirty="0"/>
              <a:t> Without the protective layer of gases that make up earth’s atmosphere, the harsh conditions of the solar system would render the planet a barren, lifeless husk like the moon.</a:t>
            </a:r>
          </a:p>
          <a:p>
            <a:pPr marL="457200" indent="-457200" algn="just">
              <a:lnSpc>
                <a:spcPct val="150000"/>
              </a:lnSpc>
              <a:buFont typeface="+mj-lt"/>
              <a:buAutoNum type="arabicPeriod"/>
            </a:pPr>
            <a:r>
              <a:rPr lang="en-US" dirty="0"/>
              <a:t>The earth’s atmosphere protects and sustains the planet’s inhabitants by providing warmth and absorbing harmful solar rays.</a:t>
            </a:r>
          </a:p>
          <a:p>
            <a:pPr marL="457200" indent="-457200" algn="just">
              <a:lnSpc>
                <a:spcPct val="150000"/>
              </a:lnSpc>
              <a:buFont typeface="+mj-lt"/>
              <a:buAutoNum type="arabicPeriod"/>
            </a:pPr>
            <a:r>
              <a:rPr lang="en-US" dirty="0"/>
              <a:t>In addition to containing the oxygen and carbon dioxide, which living things need to survive, the atmosphere traps the sun energy and wards off many of the dangers of space.</a:t>
            </a:r>
          </a:p>
        </p:txBody>
      </p:sp>
    </p:spTree>
    <p:extLst>
      <p:ext uri="{BB962C8B-B14F-4D97-AF65-F5344CB8AC3E}">
        <p14:creationId xmlns:p14="http://schemas.microsoft.com/office/powerpoint/2010/main" val="2605871305"/>
      </p:ext>
    </p:extLst>
  </p:cSld>
  <p:clrMapOvr>
    <a:masterClrMapping/>
  </p:clrMapOvr>
  <p:transition spd="slow">
    <p:randomBar dir="vert"/>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85656974"/>
              </p:ext>
            </p:extLst>
          </p:nvPr>
        </p:nvGraphicFramePr>
        <p:xfrm>
          <a:off x="1096963" y="1846263"/>
          <a:ext cx="10058400" cy="4022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03483472"/>
      </p:ext>
    </p:extLst>
  </p:cSld>
  <p:clrMapOvr>
    <a:masterClrMapping/>
  </p:clrMapOvr>
  <p:transition spd="slow">
    <p:randomBar dir="ver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 xmlns:a16="http://schemas.microsoft.com/office/drawing/2014/main" id="{DD88C570-3A06-4B43-8ED0-D1BA7566934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14399" y="734096"/>
            <a:ext cx="10431887" cy="5442867"/>
          </a:xfrm>
          <a:prstGeom prst="rect">
            <a:avLst/>
          </a:prstGeom>
        </p:spPr>
      </p:pic>
    </p:spTree>
    <p:extLst>
      <p:ext uri="{BB962C8B-B14F-4D97-AF65-F5344CB8AC3E}">
        <p14:creationId xmlns:p14="http://schemas.microsoft.com/office/powerpoint/2010/main" val="963255080"/>
      </p:ext>
    </p:extLst>
  </p:cSld>
  <p:clrMapOvr>
    <a:masterClrMapping/>
  </p:clrMapOvr>
  <p:transition spd="slow">
    <p:randomBar dir="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8">
            <a:extLst>
              <a:ext uri="{FF2B5EF4-FFF2-40B4-BE49-F238E27FC236}">
                <a16:creationId xmlns="" xmlns:a16="http://schemas.microsoft.com/office/drawing/2014/main" id="{85B1168E-A34B-304F-9952-099DCF91DF1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53037" y="734096"/>
            <a:ext cx="10328856" cy="5516685"/>
          </a:xfrm>
          <a:prstGeom prst="rect">
            <a:avLst/>
          </a:prstGeom>
        </p:spPr>
      </p:pic>
    </p:spTree>
    <p:extLst>
      <p:ext uri="{BB962C8B-B14F-4D97-AF65-F5344CB8AC3E}">
        <p14:creationId xmlns:p14="http://schemas.microsoft.com/office/powerpoint/2010/main" val="4008655081"/>
      </p:ext>
    </p:extLst>
  </p:cSld>
  <p:clrMapOvr>
    <a:masterClrMapping/>
  </p:clrMapOvr>
  <p:transition spd="slow">
    <p:randomBar dir="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2199791887"/>
              </p:ext>
            </p:extLst>
          </p:nvPr>
        </p:nvGraphicFramePr>
        <p:xfrm>
          <a:off x="1097280" y="286603"/>
          <a:ext cx="10058400" cy="14507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ontent Placeholder 2">
            <a:extLst>
              <a:ext uri="{FF2B5EF4-FFF2-40B4-BE49-F238E27FC236}">
                <a16:creationId xmlns="" xmlns:a16="http://schemas.microsoft.com/office/drawing/2014/main" id="{B55EE556-F1ED-5646-95B6-45B99F035769}"/>
              </a:ext>
            </a:extLst>
          </p:cNvPr>
          <p:cNvSpPr>
            <a:spLocks noGrp="1"/>
          </p:cNvSpPr>
          <p:nvPr>
            <p:ph idx="1"/>
          </p:nvPr>
        </p:nvSpPr>
        <p:spPr/>
        <p:txBody>
          <a:bodyPr>
            <a:normAutofit/>
          </a:bodyPr>
          <a:lstStyle/>
          <a:p>
            <a:pPr>
              <a:lnSpc>
                <a:spcPct val="150000"/>
              </a:lnSpc>
              <a:buFont typeface="Wingdings" panose="05000000000000000000" pitchFamily="2" charset="2"/>
              <a:buChar char="q"/>
            </a:pPr>
            <a:r>
              <a:rPr lang="en-GB" sz="2400" dirty="0"/>
              <a:t>Major gases </a:t>
            </a:r>
          </a:p>
          <a:p>
            <a:pPr>
              <a:lnSpc>
                <a:spcPct val="150000"/>
              </a:lnSpc>
              <a:buFont typeface="Wingdings" panose="05000000000000000000" pitchFamily="2" charset="2"/>
              <a:buChar char="q"/>
            </a:pPr>
            <a:r>
              <a:rPr lang="en-GB" sz="2400" dirty="0"/>
              <a:t>Important trace gases </a:t>
            </a:r>
          </a:p>
          <a:p>
            <a:pPr>
              <a:lnSpc>
                <a:spcPct val="150000"/>
              </a:lnSpc>
              <a:buFont typeface="Wingdings" panose="05000000000000000000" pitchFamily="2" charset="2"/>
              <a:buChar char="q"/>
            </a:pPr>
            <a:r>
              <a:rPr lang="en-GB" sz="2400" dirty="0"/>
              <a:t> Aerosols </a:t>
            </a:r>
          </a:p>
          <a:p>
            <a:endParaRPr lang="en-US" sz="2400" dirty="0"/>
          </a:p>
        </p:txBody>
      </p:sp>
      <p:pic>
        <p:nvPicPr>
          <p:cNvPr id="4" name="Picture 4">
            <a:extLst>
              <a:ext uri="{FF2B5EF4-FFF2-40B4-BE49-F238E27FC236}">
                <a16:creationId xmlns="" xmlns:a16="http://schemas.microsoft.com/office/drawing/2014/main" id="{240D1C08-2A08-2C45-A341-529736DC6C8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679281" y="1732703"/>
            <a:ext cx="4857750" cy="4482703"/>
          </a:xfrm>
          <a:prstGeom prst="rect">
            <a:avLst/>
          </a:prstGeom>
        </p:spPr>
      </p:pic>
    </p:spTree>
    <p:extLst>
      <p:ext uri="{BB962C8B-B14F-4D97-AF65-F5344CB8AC3E}">
        <p14:creationId xmlns:p14="http://schemas.microsoft.com/office/powerpoint/2010/main" val="2357017081"/>
      </p:ext>
    </p:extLst>
  </p:cSld>
  <p:clrMapOvr>
    <a:masterClrMapping/>
  </p:clrMapOvr>
  <p:transition spd="slow">
    <p:randomBar dir="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1120181329"/>
              </p:ext>
            </p:extLst>
          </p:nvPr>
        </p:nvGraphicFramePr>
        <p:xfrm>
          <a:off x="1097280" y="286603"/>
          <a:ext cx="10058400" cy="14507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ontent Placeholder 2">
            <a:extLst>
              <a:ext uri="{FF2B5EF4-FFF2-40B4-BE49-F238E27FC236}">
                <a16:creationId xmlns="" xmlns:a16="http://schemas.microsoft.com/office/drawing/2014/main" id="{AEF304A3-F204-6E4C-AA9C-B15B3AB69C3E}"/>
              </a:ext>
            </a:extLst>
          </p:cNvPr>
          <p:cNvSpPr>
            <a:spLocks noGrp="1"/>
          </p:cNvSpPr>
          <p:nvPr>
            <p:ph idx="1"/>
          </p:nvPr>
        </p:nvSpPr>
        <p:spPr>
          <a:xfrm>
            <a:off x="887506" y="1845734"/>
            <a:ext cx="10268174" cy="4023360"/>
          </a:xfrm>
        </p:spPr>
        <p:txBody>
          <a:bodyPr>
            <a:normAutofit/>
          </a:bodyPr>
          <a:lstStyle/>
          <a:p>
            <a:pPr algn="just">
              <a:buFont typeface="Wingdings" panose="05000000000000000000" pitchFamily="2" charset="2"/>
              <a:buChar char="§"/>
            </a:pPr>
            <a:r>
              <a:rPr lang="en-GB" sz="2400" dirty="0">
                <a:solidFill>
                  <a:schemeClr val="tx1"/>
                </a:solidFill>
                <a:effectLst/>
                <a:ea typeface="Times New Roman" panose="02020603050405020304" pitchFamily="18" charset="0"/>
              </a:rPr>
              <a:t>In addition to gases, the atmosphere has a wide variety of </a:t>
            </a:r>
            <a:r>
              <a:rPr lang="en-GB" sz="2400" b="1" u="sng" dirty="0">
                <a:solidFill>
                  <a:srgbClr val="92D050"/>
                </a:solidFill>
                <a:effectLst/>
                <a:ea typeface="Times New Roman" panose="02020603050405020304" pitchFamily="18" charset="0"/>
              </a:rPr>
              <a:t>suspended</a:t>
            </a:r>
            <a:r>
              <a:rPr lang="en-GB" sz="2400" dirty="0">
                <a:solidFill>
                  <a:srgbClr val="92D050"/>
                </a:solidFill>
                <a:effectLst/>
                <a:ea typeface="Times New Roman" panose="02020603050405020304" pitchFamily="18" charset="0"/>
              </a:rPr>
              <a:t> </a:t>
            </a:r>
            <a:r>
              <a:rPr lang="en-GB" sz="2400" b="1" u="sng" dirty="0">
                <a:solidFill>
                  <a:srgbClr val="92D050"/>
                </a:solidFill>
                <a:effectLst/>
                <a:ea typeface="Times New Roman" panose="02020603050405020304" pitchFamily="18" charset="0"/>
              </a:rPr>
              <a:t>particles </a:t>
            </a:r>
            <a:r>
              <a:rPr lang="en-GB" sz="2400" dirty="0">
                <a:solidFill>
                  <a:schemeClr val="tx1"/>
                </a:solidFill>
                <a:effectLst/>
                <a:ea typeface="Times New Roman" panose="02020603050405020304" pitchFamily="18" charset="0"/>
              </a:rPr>
              <a:t>known collectively as aerosols. These particles may be liquid or solid and are small enough that they may require very long times to settle out of the </a:t>
            </a:r>
            <a:r>
              <a:rPr lang="en-GB" sz="2400" dirty="0" smtClean="0">
                <a:solidFill>
                  <a:schemeClr val="tx1"/>
                </a:solidFill>
                <a:effectLst/>
                <a:ea typeface="Times New Roman" panose="02020603050405020304" pitchFamily="18" charset="0"/>
              </a:rPr>
              <a:t>atmosphere.</a:t>
            </a:r>
            <a:endParaRPr lang="en-GB" sz="2400" dirty="0">
              <a:solidFill>
                <a:schemeClr val="tx1"/>
              </a:solidFill>
              <a:effectLst/>
              <a:ea typeface="Times New Roman" panose="02020603050405020304" pitchFamily="18" charset="0"/>
            </a:endParaRPr>
          </a:p>
          <a:p>
            <a:pPr algn="just">
              <a:buFont typeface="Wingdings" panose="05000000000000000000" pitchFamily="2" charset="2"/>
              <a:buChar char="§"/>
            </a:pPr>
            <a:r>
              <a:rPr lang="en-GB" sz="2400" dirty="0">
                <a:solidFill>
                  <a:schemeClr val="tx1"/>
                </a:solidFill>
                <a:effectLst/>
                <a:ea typeface="Times New Roman" panose="02020603050405020304" pitchFamily="18" charset="0"/>
              </a:rPr>
              <a:t>Examples of aerosols include </a:t>
            </a:r>
            <a:r>
              <a:rPr lang="en-GB" sz="2400" u="sng" dirty="0">
                <a:solidFill>
                  <a:srgbClr val="92D050"/>
                </a:solidFill>
                <a:effectLst/>
                <a:ea typeface="Times New Roman" panose="02020603050405020304" pitchFamily="18" charset="0"/>
              </a:rPr>
              <a:t>suspended soil</a:t>
            </a:r>
            <a:r>
              <a:rPr lang="en-GB" sz="2400" dirty="0">
                <a:solidFill>
                  <a:srgbClr val="92D050"/>
                </a:solidFill>
                <a:effectLst/>
                <a:ea typeface="Times New Roman" panose="02020603050405020304" pitchFamily="18" charset="0"/>
              </a:rPr>
              <a:t> </a:t>
            </a:r>
            <a:r>
              <a:rPr lang="en-GB" sz="2400" dirty="0">
                <a:solidFill>
                  <a:schemeClr val="tx1"/>
                </a:solidFill>
                <a:effectLst/>
                <a:ea typeface="Times New Roman" panose="02020603050405020304" pitchFamily="18" charset="0"/>
              </a:rPr>
              <a:t>or</a:t>
            </a:r>
            <a:r>
              <a:rPr lang="en-GB" sz="2400" dirty="0">
                <a:solidFill>
                  <a:srgbClr val="92D050"/>
                </a:solidFill>
                <a:effectLst/>
                <a:ea typeface="Times New Roman" panose="02020603050405020304" pitchFamily="18" charset="0"/>
              </a:rPr>
              <a:t> </a:t>
            </a:r>
            <a:r>
              <a:rPr lang="en-GB" sz="2400" u="sng" dirty="0">
                <a:solidFill>
                  <a:srgbClr val="92D050"/>
                </a:solidFill>
                <a:effectLst/>
                <a:ea typeface="Times New Roman" panose="02020603050405020304" pitchFamily="18" charset="0"/>
              </a:rPr>
              <a:t>desert sand particles</a:t>
            </a:r>
            <a:r>
              <a:rPr lang="en-GB" sz="2400" dirty="0">
                <a:solidFill>
                  <a:srgbClr val="92D050"/>
                </a:solidFill>
                <a:effectLst/>
                <a:ea typeface="Times New Roman" panose="02020603050405020304" pitchFamily="18" charset="0"/>
              </a:rPr>
              <a:t>, </a:t>
            </a:r>
            <a:r>
              <a:rPr lang="en-GB" sz="2400" u="sng" dirty="0">
                <a:solidFill>
                  <a:srgbClr val="92D050"/>
                </a:solidFill>
                <a:effectLst/>
                <a:ea typeface="Times New Roman" panose="02020603050405020304" pitchFamily="18" charset="0"/>
              </a:rPr>
              <a:t>smoke</a:t>
            </a:r>
            <a:r>
              <a:rPr lang="en-GB" sz="2400" dirty="0">
                <a:solidFill>
                  <a:srgbClr val="92D050"/>
                </a:solidFill>
                <a:effectLst/>
                <a:ea typeface="Times New Roman" panose="02020603050405020304" pitchFamily="18" charset="0"/>
              </a:rPr>
              <a:t> </a:t>
            </a:r>
            <a:r>
              <a:rPr lang="en-GB" sz="2400" u="sng" dirty="0">
                <a:solidFill>
                  <a:srgbClr val="92D050"/>
                </a:solidFill>
                <a:effectLst/>
                <a:ea typeface="Times New Roman" panose="02020603050405020304" pitchFamily="18" charset="0"/>
              </a:rPr>
              <a:t>particles from wildfires</a:t>
            </a:r>
            <a:r>
              <a:rPr lang="en-GB" sz="2400" dirty="0">
                <a:solidFill>
                  <a:srgbClr val="92D050"/>
                </a:solidFill>
                <a:effectLst/>
                <a:ea typeface="Times New Roman" panose="02020603050405020304" pitchFamily="18" charset="0"/>
              </a:rPr>
              <a:t>, </a:t>
            </a:r>
            <a:r>
              <a:rPr lang="en-GB" sz="2400" u="sng" dirty="0">
                <a:solidFill>
                  <a:srgbClr val="92D050"/>
                </a:solidFill>
                <a:effectLst/>
                <a:ea typeface="Times New Roman" panose="02020603050405020304" pitchFamily="18" charset="0"/>
              </a:rPr>
              <a:t>salt particles from evaporated ocean water</a:t>
            </a:r>
            <a:r>
              <a:rPr lang="en-GB" sz="2400" dirty="0">
                <a:solidFill>
                  <a:srgbClr val="92D050"/>
                </a:solidFill>
                <a:effectLst/>
                <a:ea typeface="Times New Roman" panose="02020603050405020304" pitchFamily="18" charset="0"/>
              </a:rPr>
              <a:t>, </a:t>
            </a:r>
            <a:r>
              <a:rPr lang="en-GB" sz="2400" dirty="0" smtClean="0">
                <a:solidFill>
                  <a:srgbClr val="92D050"/>
                </a:solidFill>
                <a:effectLst/>
                <a:ea typeface="Times New Roman" panose="02020603050405020304" pitchFamily="18" charset="0"/>
              </a:rPr>
              <a:t>                  </a:t>
            </a:r>
            <a:r>
              <a:rPr lang="en-GB" sz="2400" u="sng" dirty="0" smtClean="0">
                <a:solidFill>
                  <a:srgbClr val="92D050"/>
                </a:solidFill>
                <a:effectLst/>
                <a:ea typeface="Times New Roman" panose="02020603050405020304" pitchFamily="18" charset="0"/>
              </a:rPr>
              <a:t>plant </a:t>
            </a:r>
            <a:r>
              <a:rPr lang="en-GB" sz="2400" u="sng" dirty="0">
                <a:solidFill>
                  <a:srgbClr val="92D050"/>
                </a:solidFill>
                <a:effectLst/>
                <a:ea typeface="Times New Roman" panose="02020603050405020304" pitchFamily="18" charset="0"/>
              </a:rPr>
              <a:t>pollen</a:t>
            </a:r>
            <a:r>
              <a:rPr lang="en-GB" sz="2400" dirty="0">
                <a:solidFill>
                  <a:schemeClr val="tx1"/>
                </a:solidFill>
                <a:effectLst/>
                <a:ea typeface="Times New Roman" panose="02020603050405020304" pitchFamily="18" charset="0"/>
              </a:rPr>
              <a:t>, </a:t>
            </a:r>
            <a:r>
              <a:rPr lang="en-GB" sz="2400" u="none" strike="noStrike" dirty="0">
                <a:solidFill>
                  <a:schemeClr val="tx1"/>
                </a:solidFill>
                <a:effectLst/>
                <a:ea typeface="Times New Roman" panose="02020603050405020304" pitchFamily="18" charset="0"/>
                <a:hlinkClick r:id="rId7"/>
              </a:rPr>
              <a:t>volcanic dust</a:t>
            </a:r>
            <a:r>
              <a:rPr lang="en-GB" sz="2400" dirty="0">
                <a:solidFill>
                  <a:schemeClr val="tx1"/>
                </a:solidFill>
                <a:effectLst/>
                <a:ea typeface="Times New Roman" panose="02020603050405020304" pitchFamily="18" charset="0"/>
              </a:rPr>
              <a:t>, and particles formed from the pollution created by </a:t>
            </a:r>
            <a:r>
              <a:rPr lang="en-GB" sz="2400" u="sng" dirty="0">
                <a:solidFill>
                  <a:srgbClr val="92D050"/>
                </a:solidFill>
                <a:effectLst/>
                <a:ea typeface="Times New Roman" panose="02020603050405020304" pitchFamily="18" charset="0"/>
              </a:rPr>
              <a:t>coal burning power plants</a:t>
            </a:r>
            <a:r>
              <a:rPr lang="en-GB" sz="2400" dirty="0">
                <a:solidFill>
                  <a:schemeClr val="tx1"/>
                </a:solidFill>
                <a:effectLst/>
                <a:ea typeface="Times New Roman" panose="02020603050405020304" pitchFamily="18" charset="0"/>
              </a:rPr>
              <a:t>. </a:t>
            </a:r>
            <a:endParaRPr lang="en-GB" sz="2400" dirty="0" smtClean="0">
              <a:solidFill>
                <a:schemeClr val="tx1"/>
              </a:solidFill>
              <a:effectLst/>
              <a:ea typeface="Times New Roman" panose="02020603050405020304" pitchFamily="18" charset="0"/>
            </a:endParaRPr>
          </a:p>
          <a:p>
            <a:pPr algn="just">
              <a:buFont typeface="Wingdings" panose="05000000000000000000" pitchFamily="2" charset="2"/>
              <a:buChar char="§"/>
            </a:pPr>
            <a:r>
              <a:rPr lang="en-GB" sz="2400" dirty="0" smtClean="0">
                <a:solidFill>
                  <a:schemeClr val="tx1"/>
                </a:solidFill>
                <a:effectLst/>
                <a:ea typeface="Times New Roman" panose="02020603050405020304" pitchFamily="18" charset="0"/>
              </a:rPr>
              <a:t>Aerosols </a:t>
            </a:r>
            <a:r>
              <a:rPr lang="en-GB" sz="2400" dirty="0">
                <a:solidFill>
                  <a:schemeClr val="tx1"/>
                </a:solidFill>
                <a:effectLst/>
                <a:ea typeface="Times New Roman" panose="02020603050405020304" pitchFamily="18" charset="0"/>
              </a:rPr>
              <a:t>significantly affect </a:t>
            </a:r>
            <a:r>
              <a:rPr lang="en-GB" sz="2400" u="sng" dirty="0">
                <a:solidFill>
                  <a:schemeClr val="tx1"/>
                </a:solidFill>
                <a:effectLst/>
                <a:ea typeface="Times New Roman" panose="02020603050405020304" pitchFamily="18" charset="0"/>
              </a:rPr>
              <a:t>atmospheric heat balance</a:t>
            </a:r>
            <a:r>
              <a:rPr lang="en-GB" sz="2400" dirty="0">
                <a:solidFill>
                  <a:schemeClr val="tx1"/>
                </a:solidFill>
                <a:effectLst/>
                <a:ea typeface="Times New Roman" panose="02020603050405020304" pitchFamily="18" charset="0"/>
              </a:rPr>
              <a:t>, </a:t>
            </a:r>
            <a:r>
              <a:rPr lang="en-GB" sz="2400" u="sng" dirty="0">
                <a:solidFill>
                  <a:schemeClr val="tx1"/>
                </a:solidFill>
                <a:effectLst/>
                <a:ea typeface="Times New Roman" panose="02020603050405020304" pitchFamily="18" charset="0"/>
              </a:rPr>
              <a:t>cloud growth</a:t>
            </a:r>
            <a:r>
              <a:rPr lang="en-GB" sz="2400" dirty="0">
                <a:solidFill>
                  <a:schemeClr val="tx1"/>
                </a:solidFill>
                <a:effectLst/>
                <a:ea typeface="Times New Roman" panose="02020603050405020304" pitchFamily="18" charset="0"/>
              </a:rPr>
              <a:t>, and optical properties.</a:t>
            </a:r>
          </a:p>
          <a:p>
            <a:pPr algn="just"/>
            <a:endParaRPr lang="en-US" sz="2400" dirty="0"/>
          </a:p>
        </p:txBody>
      </p:sp>
    </p:spTree>
    <p:extLst>
      <p:ext uri="{BB962C8B-B14F-4D97-AF65-F5344CB8AC3E}">
        <p14:creationId xmlns:p14="http://schemas.microsoft.com/office/powerpoint/2010/main" val="2302305500"/>
      </p:ext>
    </p:extLst>
  </p:cSld>
  <p:clrMapOvr>
    <a:masterClrMapping/>
  </p:clrMapOvr>
  <p:transition spd="slow">
    <p:randomBar dir="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2924617002"/>
              </p:ext>
            </p:extLst>
          </p:nvPr>
        </p:nvGraphicFramePr>
        <p:xfrm>
          <a:off x="242047" y="116715"/>
          <a:ext cx="10877201" cy="11473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6">
            <a:extLst>
              <a:ext uri="{FF2B5EF4-FFF2-40B4-BE49-F238E27FC236}">
                <a16:creationId xmlns="" xmlns:a16="http://schemas.microsoft.com/office/drawing/2014/main" id="{32524748-3252-A244-917A-05130C424D6B}"/>
              </a:ext>
            </a:extLst>
          </p:cNvPr>
          <p:cNvPicPr>
            <a:picLocks noGrp="1" noChangeAspect="1"/>
          </p:cNvPicPr>
          <p:nvPr>
            <p:ph idx="1"/>
          </p:nvPr>
        </p:nvPicPr>
        <p:blipFill>
          <a:blip r:embed="rId7">
            <a:extLst>
              <a:ext uri="{28A0092B-C50C-407E-A947-70E740481C1C}">
                <a14:useLocalDpi xmlns:a14="http://schemas.microsoft.com/office/drawing/2010/main" val="0"/>
              </a:ext>
            </a:extLst>
          </a:blip>
          <a:stretch>
            <a:fillRect/>
          </a:stretch>
        </p:blipFill>
        <p:spPr>
          <a:xfrm>
            <a:off x="2635625" y="116715"/>
            <a:ext cx="9556376" cy="6593538"/>
          </a:xfrm>
          <a:prstGeom prst="rect">
            <a:avLst/>
          </a:prstGeom>
        </p:spPr>
      </p:pic>
    </p:spTree>
    <p:extLst>
      <p:ext uri="{BB962C8B-B14F-4D97-AF65-F5344CB8AC3E}">
        <p14:creationId xmlns:p14="http://schemas.microsoft.com/office/powerpoint/2010/main" val="417368945"/>
      </p:ext>
    </p:extLst>
  </p:cSld>
  <p:clrMapOvr>
    <a:masterClrMapping/>
  </p:clrMapOvr>
  <p:transition spd="slow">
    <p:randomBar dir="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2960884735"/>
              </p:ext>
            </p:extLst>
          </p:nvPr>
        </p:nvGraphicFramePr>
        <p:xfrm>
          <a:off x="1097280" y="286603"/>
          <a:ext cx="10058400" cy="14507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Content Placeholder 3">
            <a:extLst>
              <a:ext uri="{FF2B5EF4-FFF2-40B4-BE49-F238E27FC236}">
                <a16:creationId xmlns="" xmlns:a16="http://schemas.microsoft.com/office/drawing/2014/main" id="{AF81C612-42FB-5147-9867-BC3A55D2F77F}"/>
              </a:ext>
            </a:extLst>
          </p:cNvPr>
          <p:cNvSpPr>
            <a:spLocks noGrp="1"/>
          </p:cNvSpPr>
          <p:nvPr>
            <p:ph idx="1"/>
          </p:nvPr>
        </p:nvSpPr>
        <p:spPr/>
        <p:txBody>
          <a:bodyPr>
            <a:normAutofit/>
          </a:bodyPr>
          <a:lstStyle/>
          <a:p>
            <a:pPr algn="just">
              <a:buFont typeface="Wingdings" panose="05000000000000000000" pitchFamily="2" charset="2"/>
              <a:buChar char="q"/>
            </a:pPr>
            <a:r>
              <a:rPr lang="en-GB" sz="2400" dirty="0" smtClean="0"/>
              <a:t>The </a:t>
            </a:r>
            <a:r>
              <a:rPr lang="en-GB" sz="2400" dirty="0"/>
              <a:t>bottom layer </a:t>
            </a:r>
            <a:r>
              <a:rPr lang="en-GB" sz="2400" dirty="0" smtClean="0"/>
              <a:t>of atmosphere </a:t>
            </a:r>
            <a:endParaRPr lang="en-GB" sz="2400" dirty="0"/>
          </a:p>
          <a:p>
            <a:pPr algn="just">
              <a:buFont typeface="Wingdings" panose="05000000000000000000" pitchFamily="2" charset="2"/>
              <a:buChar char="q"/>
            </a:pPr>
            <a:r>
              <a:rPr lang="en-GB" sz="2400" dirty="0"/>
              <a:t> </a:t>
            </a:r>
            <a:r>
              <a:rPr lang="en-GB" sz="2400" dirty="0" smtClean="0"/>
              <a:t>Contains over 80% of the mass of atmosphere </a:t>
            </a:r>
            <a:r>
              <a:rPr lang="en-GB" sz="2400" dirty="0" err="1" smtClean="0"/>
              <a:t>alongwith</a:t>
            </a:r>
            <a:r>
              <a:rPr lang="en-GB" sz="2400" dirty="0" smtClean="0"/>
              <a:t> all of water </a:t>
            </a:r>
            <a:r>
              <a:rPr lang="en-GB" sz="2400" dirty="0" err="1" smtClean="0"/>
              <a:t>vapor</a:t>
            </a:r>
            <a:endParaRPr lang="en-GB" sz="2400" dirty="0"/>
          </a:p>
          <a:p>
            <a:pPr algn="just">
              <a:buFont typeface="Wingdings" panose="05000000000000000000" pitchFamily="2" charset="2"/>
              <a:buChar char="q"/>
            </a:pPr>
            <a:r>
              <a:rPr lang="en-GB" sz="2400" dirty="0" smtClean="0"/>
              <a:t>Stretches </a:t>
            </a:r>
            <a:r>
              <a:rPr lang="en-GB" sz="2400" dirty="0"/>
              <a:t>to about </a:t>
            </a:r>
            <a:r>
              <a:rPr lang="en-GB" sz="2400" dirty="0" smtClean="0"/>
              <a:t>10-11km (</a:t>
            </a:r>
            <a:r>
              <a:rPr lang="en-GB" sz="2400" dirty="0" smtClean="0">
                <a:solidFill>
                  <a:srgbClr val="00B050"/>
                </a:solidFill>
              </a:rPr>
              <a:t>air, wind, clouds</a:t>
            </a:r>
            <a:r>
              <a:rPr lang="en-GB" sz="2400" dirty="0" smtClean="0"/>
              <a:t>)</a:t>
            </a:r>
            <a:endParaRPr lang="en-GB" sz="2400" dirty="0"/>
          </a:p>
          <a:p>
            <a:pPr algn="just">
              <a:buFont typeface="Wingdings" panose="05000000000000000000" pitchFamily="2" charset="2"/>
              <a:buChar char="q"/>
            </a:pPr>
            <a:r>
              <a:rPr lang="en-GB" sz="2400" dirty="0" smtClean="0"/>
              <a:t>Where </a:t>
            </a:r>
            <a:r>
              <a:rPr lang="en-GB" sz="2400" dirty="0"/>
              <a:t>weather conditions </a:t>
            </a:r>
            <a:r>
              <a:rPr lang="en-GB" sz="2400" dirty="0" smtClean="0"/>
              <a:t>happen (</a:t>
            </a:r>
            <a:r>
              <a:rPr lang="en-GB" sz="2400" dirty="0" smtClean="0">
                <a:solidFill>
                  <a:srgbClr val="00B050"/>
                </a:solidFill>
              </a:rPr>
              <a:t>changing</a:t>
            </a:r>
            <a:r>
              <a:rPr lang="en-GB" sz="2400" dirty="0" smtClean="0"/>
              <a:t> </a:t>
            </a:r>
            <a:r>
              <a:rPr lang="en-GB" sz="2400" dirty="0" smtClean="0">
                <a:solidFill>
                  <a:srgbClr val="00B050"/>
                </a:solidFill>
              </a:rPr>
              <a:t>sphere</a:t>
            </a:r>
            <a:r>
              <a:rPr lang="en-GB" sz="2400" dirty="0" smtClean="0"/>
              <a:t>) </a:t>
            </a:r>
            <a:endParaRPr lang="en-GB" sz="2400" dirty="0"/>
          </a:p>
          <a:p>
            <a:pPr algn="just">
              <a:buFont typeface="Wingdings" panose="05000000000000000000" pitchFamily="2" charset="2"/>
              <a:buChar char="q"/>
            </a:pPr>
            <a:r>
              <a:rPr lang="en-GB" sz="2400" dirty="0"/>
              <a:t>Temperature decreases with </a:t>
            </a:r>
            <a:r>
              <a:rPr lang="en-GB" sz="2400" dirty="0" smtClean="0"/>
              <a:t>altitude at an average rate of about 11.7 </a:t>
            </a:r>
            <a:r>
              <a:rPr lang="en-GB" sz="2400" baseline="30000" dirty="0" smtClean="0"/>
              <a:t>0</a:t>
            </a:r>
            <a:r>
              <a:rPr lang="en-GB" sz="2400" dirty="0" smtClean="0"/>
              <a:t>F </a:t>
            </a:r>
            <a:endParaRPr lang="en-GB" sz="2400" dirty="0"/>
          </a:p>
          <a:p>
            <a:pPr algn="just">
              <a:buFont typeface="Wingdings" panose="05000000000000000000" pitchFamily="2" charset="2"/>
              <a:buChar char="q"/>
            </a:pPr>
            <a:r>
              <a:rPr lang="en-GB" sz="2400" dirty="0" smtClean="0"/>
              <a:t>Contains </a:t>
            </a:r>
            <a:r>
              <a:rPr lang="en-GB" sz="2400" dirty="0"/>
              <a:t>75% of the air</a:t>
            </a:r>
          </a:p>
          <a:p>
            <a:pPr algn="just">
              <a:buFont typeface="Wingdings" panose="05000000000000000000" pitchFamily="2" charset="2"/>
              <a:buChar char="q"/>
            </a:pPr>
            <a:r>
              <a:rPr lang="en-GB" sz="2400" dirty="0"/>
              <a:t>Mostly N2 and O2</a:t>
            </a:r>
            <a:endParaRPr lang="en-US" sz="2400" dirty="0"/>
          </a:p>
        </p:txBody>
      </p:sp>
    </p:spTree>
    <p:extLst>
      <p:ext uri="{BB962C8B-B14F-4D97-AF65-F5344CB8AC3E}">
        <p14:creationId xmlns:p14="http://schemas.microsoft.com/office/powerpoint/2010/main" val="3812212400"/>
      </p:ext>
    </p:extLst>
  </p:cSld>
  <p:clrMapOvr>
    <a:masterClrMapping/>
  </p:clrMapOvr>
  <p:transition spd="slow">
    <p:randomBar dir="ver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81892448"/>
              </p:ext>
            </p:extLst>
          </p:nvPr>
        </p:nvGraphicFramePr>
        <p:xfrm>
          <a:off x="1097280" y="286603"/>
          <a:ext cx="10058400" cy="14507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ontent Placeholder 2">
            <a:extLst>
              <a:ext uri="{FF2B5EF4-FFF2-40B4-BE49-F238E27FC236}">
                <a16:creationId xmlns="" xmlns:a16="http://schemas.microsoft.com/office/drawing/2014/main" id="{EC850536-4F0B-FE4D-A3D6-B961637A64EA}"/>
              </a:ext>
            </a:extLst>
          </p:cNvPr>
          <p:cNvSpPr>
            <a:spLocks noGrp="1"/>
          </p:cNvSpPr>
          <p:nvPr>
            <p:ph idx="1"/>
          </p:nvPr>
        </p:nvSpPr>
        <p:spPr/>
        <p:txBody>
          <a:bodyPr>
            <a:normAutofit/>
          </a:bodyPr>
          <a:lstStyle/>
          <a:p>
            <a:pPr>
              <a:buFont typeface="Wingdings" panose="05000000000000000000" pitchFamily="2" charset="2"/>
              <a:buChar char="q"/>
            </a:pPr>
            <a:r>
              <a:rPr lang="en-GB" sz="2400" dirty="0"/>
              <a:t>The second layer of atmosphere </a:t>
            </a:r>
            <a:r>
              <a:rPr lang="en-GB" sz="2400" dirty="0"/>
              <a:t>-</a:t>
            </a:r>
            <a:r>
              <a:rPr lang="en-GB" sz="2400" dirty="0" err="1">
                <a:solidFill>
                  <a:srgbClr val="00B050"/>
                </a:solidFill>
              </a:rPr>
              <a:t>Upto</a:t>
            </a:r>
            <a:r>
              <a:rPr lang="en-GB" sz="2400" dirty="0"/>
              <a:t> </a:t>
            </a:r>
            <a:r>
              <a:rPr lang="en-GB" sz="2400" dirty="0">
                <a:solidFill>
                  <a:srgbClr val="00B050"/>
                </a:solidFill>
              </a:rPr>
              <a:t>50km</a:t>
            </a:r>
          </a:p>
          <a:p>
            <a:pPr>
              <a:buFont typeface="Wingdings" panose="05000000000000000000" pitchFamily="2" charset="2"/>
              <a:buChar char="q"/>
            </a:pPr>
            <a:r>
              <a:rPr lang="en-GB" sz="2400" dirty="0"/>
              <a:t>Contains </a:t>
            </a:r>
            <a:r>
              <a:rPr lang="en-GB" sz="2400" dirty="0">
                <a:solidFill>
                  <a:srgbClr val="00B050"/>
                </a:solidFill>
              </a:rPr>
              <a:t>ozone layer </a:t>
            </a:r>
            <a:r>
              <a:rPr lang="en-GB" sz="2400" dirty="0"/>
              <a:t>in the lower region </a:t>
            </a:r>
          </a:p>
          <a:p>
            <a:pPr>
              <a:buFont typeface="Wingdings" panose="05000000000000000000" pitchFamily="2" charset="2"/>
              <a:buChar char="q"/>
            </a:pPr>
            <a:r>
              <a:rPr lang="en-GB" sz="2400" dirty="0"/>
              <a:t>Where most jet planes travel through </a:t>
            </a:r>
          </a:p>
          <a:p>
            <a:pPr>
              <a:buFont typeface="Wingdings" panose="05000000000000000000" pitchFamily="2" charset="2"/>
              <a:buChar char="q"/>
            </a:pPr>
            <a:r>
              <a:rPr lang="en-GB" sz="2400" dirty="0"/>
              <a:t>Contains 24% of the air</a:t>
            </a:r>
            <a:endParaRPr lang="en-US" sz="2400" dirty="0"/>
          </a:p>
          <a:p>
            <a:pPr>
              <a:buFont typeface="Wingdings" panose="05000000000000000000" pitchFamily="2" charset="2"/>
              <a:buChar char="q"/>
            </a:pPr>
            <a:r>
              <a:rPr lang="en-GB" sz="2400" dirty="0"/>
              <a:t>Temperature </a:t>
            </a:r>
            <a:r>
              <a:rPr lang="en-GB" sz="2400" dirty="0">
                <a:solidFill>
                  <a:srgbClr val="00B050"/>
                </a:solidFill>
              </a:rPr>
              <a:t>increases</a:t>
            </a:r>
            <a:r>
              <a:rPr lang="en-GB" sz="2400" dirty="0"/>
              <a:t> with altitude </a:t>
            </a:r>
            <a:endParaRPr lang="en-GB" sz="2400" dirty="0"/>
          </a:p>
          <a:p>
            <a:pPr>
              <a:buFont typeface="Wingdings" panose="05000000000000000000" pitchFamily="2" charset="2"/>
              <a:buChar char="q"/>
            </a:pPr>
            <a:r>
              <a:rPr lang="en-GB" sz="2400" dirty="0"/>
              <a:t>O</a:t>
            </a:r>
            <a:r>
              <a:rPr lang="en-GB" sz="2400" dirty="0" smtClean="0"/>
              <a:t>zone and O2 gas both absorbs short wave solar radiation. After series of reactions, heat is released. This heat warms the atmosphere in this layer (20-45km) </a:t>
            </a:r>
          </a:p>
        </p:txBody>
      </p:sp>
    </p:spTree>
    <p:extLst>
      <p:ext uri="{BB962C8B-B14F-4D97-AF65-F5344CB8AC3E}">
        <p14:creationId xmlns:p14="http://schemas.microsoft.com/office/powerpoint/2010/main" val="1060141320"/>
      </p:ext>
    </p:extLst>
  </p:cSld>
  <p:clrMapOvr>
    <a:masterClrMapping/>
  </p:clrMapOvr>
  <p:transition spd="slow">
    <p:randomBar dir="vert"/>
  </p:transition>
  <p:timing>
    <p:tnLst>
      <p:par>
        <p:cTn id="1" dur="indefinite" restart="never" nodeType="tmRoot"/>
      </p:par>
    </p:tnLst>
  </p:timing>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B9F25"/>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CA72677B-2F8C-4192-8EBE-D360BE3B20F6}"/>
    </a:ext>
  </a:extLst>
</a:theme>
</file>

<file path=docProps/app.xml><?xml version="1.0" encoding="utf-8"?>
<Properties xmlns="http://schemas.openxmlformats.org/officeDocument/2006/extended-properties" xmlns:vt="http://schemas.openxmlformats.org/officeDocument/2006/docPropsVTypes">
  <Template>Integral</Template>
  <TotalTime>451</TotalTime>
  <Words>668</Words>
  <Application>Microsoft Office PowerPoint</Application>
  <PresentationFormat>Widescreen</PresentationFormat>
  <Paragraphs>89</Paragraphs>
  <Slides>28</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28</vt:i4>
      </vt:variant>
    </vt:vector>
  </HeadingPairs>
  <TitlesOfParts>
    <vt:vector size="36" baseType="lpstr">
      <vt:lpstr>Arial</vt:lpstr>
      <vt:lpstr>Arial Rounded MT Bold</vt:lpstr>
      <vt:lpstr>Calibri</vt:lpstr>
      <vt:lpstr>Calibri Light</vt:lpstr>
      <vt:lpstr>Roboto</vt:lpstr>
      <vt:lpstr>Times New Roman</vt:lpstr>
      <vt:lpstr>Wingdings</vt:lpstr>
      <vt:lpstr>Retrospect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Atmospheric properties </vt:lpstr>
      <vt:lpstr>PowerPoint Presentation</vt:lpstr>
      <vt:lpstr>PowerPoint Presentation</vt:lpstr>
      <vt:lpstr>PowerPoint Presentation</vt:lpstr>
      <vt:lpstr>PowerPoint Presentation</vt:lpstr>
      <vt:lpstr>PowerPoint Presentation</vt:lpstr>
      <vt:lpstr>PowerPoint Presentation</vt:lpstr>
      <vt:lpstr>Nitrogen cycle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Atmosphere cycles</dc:title>
  <dc:creator>Sidra Kamran</dc:creator>
  <cp:lastModifiedBy>Dr. Saiqa</cp:lastModifiedBy>
  <cp:revision>40</cp:revision>
  <dcterms:created xsi:type="dcterms:W3CDTF">2019-10-15T14:43:39Z</dcterms:created>
  <dcterms:modified xsi:type="dcterms:W3CDTF">2020-01-08T20:46:06Z</dcterms:modified>
</cp:coreProperties>
</file>