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2" r:id="rId3"/>
    <p:sldId id="292" r:id="rId4"/>
    <p:sldId id="295" r:id="rId5"/>
    <p:sldId id="259" r:id="rId6"/>
    <p:sldId id="260" r:id="rId7"/>
    <p:sldId id="300" r:id="rId8"/>
    <p:sldId id="261" r:id="rId9"/>
    <p:sldId id="294" r:id="rId10"/>
    <p:sldId id="262" r:id="rId11"/>
    <p:sldId id="263" r:id="rId12"/>
    <p:sldId id="264" r:id="rId13"/>
    <p:sldId id="297" r:id="rId14"/>
    <p:sldId id="304" r:id="rId15"/>
    <p:sldId id="299" r:id="rId16"/>
    <p:sldId id="298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301" r:id="rId28"/>
    <p:sldId id="291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85200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85200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85200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059" y="339090"/>
            <a:ext cx="843788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85200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810" y="2015490"/>
            <a:ext cx="8120379" cy="3436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469" y="1939290"/>
            <a:ext cx="71926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8239" y="320692"/>
            <a:ext cx="647954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65" dirty="0" smtClean="0"/>
              <a:t>Food</a:t>
            </a:r>
            <a:r>
              <a:rPr sz="7200" spc="-225" dirty="0" smtClean="0"/>
              <a:t> </a:t>
            </a:r>
            <a:r>
              <a:rPr sz="7200" spc="-590" dirty="0" smtClean="0"/>
              <a:t>Chain</a:t>
            </a:r>
            <a:r>
              <a:rPr lang="en-US" sz="7200" spc="-590" dirty="0" smtClean="0"/>
              <a:t>, Food webs &amp; Trophic levels  </a:t>
            </a:r>
            <a:endParaRPr sz="7200" dirty="0"/>
          </a:p>
        </p:txBody>
      </p:sp>
      <p:sp>
        <p:nvSpPr>
          <p:cNvPr id="4" name="object 4"/>
          <p:cNvSpPr/>
          <p:nvPr/>
        </p:nvSpPr>
        <p:spPr>
          <a:xfrm>
            <a:off x="1242060" y="4944109"/>
            <a:ext cx="332740" cy="303530"/>
          </a:xfrm>
          <a:custGeom>
            <a:avLst/>
            <a:gdLst/>
            <a:ahLst/>
            <a:cxnLst/>
            <a:rect l="l" t="t" r="r" b="b"/>
            <a:pathLst>
              <a:path w="332740" h="303529">
                <a:moveTo>
                  <a:pt x="119380" y="0"/>
                </a:moveTo>
                <a:lnTo>
                  <a:pt x="0" y="110489"/>
                </a:lnTo>
                <a:lnTo>
                  <a:pt x="3809" y="113029"/>
                </a:lnTo>
                <a:lnTo>
                  <a:pt x="13970" y="119379"/>
                </a:lnTo>
                <a:lnTo>
                  <a:pt x="21590" y="124459"/>
                </a:lnTo>
                <a:lnTo>
                  <a:pt x="31750" y="129539"/>
                </a:lnTo>
                <a:lnTo>
                  <a:pt x="41909" y="135889"/>
                </a:lnTo>
                <a:lnTo>
                  <a:pt x="53340" y="143509"/>
                </a:lnTo>
                <a:lnTo>
                  <a:pt x="72390" y="154939"/>
                </a:lnTo>
                <a:lnTo>
                  <a:pt x="80009" y="160019"/>
                </a:lnTo>
                <a:lnTo>
                  <a:pt x="86359" y="163829"/>
                </a:lnTo>
                <a:lnTo>
                  <a:pt x="93980" y="167639"/>
                </a:lnTo>
                <a:lnTo>
                  <a:pt x="101600" y="172719"/>
                </a:lnTo>
                <a:lnTo>
                  <a:pt x="109220" y="176529"/>
                </a:lnTo>
                <a:lnTo>
                  <a:pt x="115570" y="181609"/>
                </a:lnTo>
                <a:lnTo>
                  <a:pt x="123190" y="186689"/>
                </a:lnTo>
                <a:lnTo>
                  <a:pt x="132080" y="190500"/>
                </a:lnTo>
                <a:lnTo>
                  <a:pt x="147320" y="200659"/>
                </a:lnTo>
                <a:lnTo>
                  <a:pt x="154940" y="204469"/>
                </a:lnTo>
                <a:lnTo>
                  <a:pt x="170180" y="214629"/>
                </a:lnTo>
                <a:lnTo>
                  <a:pt x="179070" y="219709"/>
                </a:lnTo>
                <a:lnTo>
                  <a:pt x="186690" y="223519"/>
                </a:lnTo>
                <a:lnTo>
                  <a:pt x="201930" y="233679"/>
                </a:lnTo>
                <a:lnTo>
                  <a:pt x="209550" y="237489"/>
                </a:lnTo>
                <a:lnTo>
                  <a:pt x="218440" y="242569"/>
                </a:lnTo>
                <a:lnTo>
                  <a:pt x="226059" y="247650"/>
                </a:lnTo>
                <a:lnTo>
                  <a:pt x="232409" y="251459"/>
                </a:lnTo>
                <a:lnTo>
                  <a:pt x="240030" y="255269"/>
                </a:lnTo>
                <a:lnTo>
                  <a:pt x="247650" y="260350"/>
                </a:lnTo>
                <a:lnTo>
                  <a:pt x="254000" y="264159"/>
                </a:lnTo>
                <a:lnTo>
                  <a:pt x="274320" y="274319"/>
                </a:lnTo>
                <a:lnTo>
                  <a:pt x="285750" y="281939"/>
                </a:lnTo>
                <a:lnTo>
                  <a:pt x="297180" y="287019"/>
                </a:lnTo>
                <a:lnTo>
                  <a:pt x="306070" y="293369"/>
                </a:lnTo>
                <a:lnTo>
                  <a:pt x="314959" y="297179"/>
                </a:lnTo>
                <a:lnTo>
                  <a:pt x="321309" y="299719"/>
                </a:lnTo>
                <a:lnTo>
                  <a:pt x="330200" y="303529"/>
                </a:lnTo>
                <a:lnTo>
                  <a:pt x="332740" y="302259"/>
                </a:lnTo>
                <a:lnTo>
                  <a:pt x="327659" y="294639"/>
                </a:lnTo>
                <a:lnTo>
                  <a:pt x="323850" y="289559"/>
                </a:lnTo>
                <a:lnTo>
                  <a:pt x="311150" y="270509"/>
                </a:lnTo>
                <a:lnTo>
                  <a:pt x="307340" y="265429"/>
                </a:lnTo>
                <a:lnTo>
                  <a:pt x="304800" y="260350"/>
                </a:lnTo>
                <a:lnTo>
                  <a:pt x="300990" y="256539"/>
                </a:lnTo>
                <a:lnTo>
                  <a:pt x="297180" y="250189"/>
                </a:lnTo>
                <a:lnTo>
                  <a:pt x="294640" y="245109"/>
                </a:lnTo>
                <a:lnTo>
                  <a:pt x="289559" y="240029"/>
                </a:lnTo>
                <a:lnTo>
                  <a:pt x="281940" y="227329"/>
                </a:lnTo>
                <a:lnTo>
                  <a:pt x="276859" y="222250"/>
                </a:lnTo>
                <a:lnTo>
                  <a:pt x="273050" y="215900"/>
                </a:lnTo>
                <a:lnTo>
                  <a:pt x="267970" y="209550"/>
                </a:lnTo>
                <a:lnTo>
                  <a:pt x="264159" y="203200"/>
                </a:lnTo>
                <a:lnTo>
                  <a:pt x="259080" y="196850"/>
                </a:lnTo>
                <a:lnTo>
                  <a:pt x="255270" y="189229"/>
                </a:lnTo>
                <a:lnTo>
                  <a:pt x="240030" y="170179"/>
                </a:lnTo>
                <a:lnTo>
                  <a:pt x="234950" y="162559"/>
                </a:lnTo>
                <a:lnTo>
                  <a:pt x="231140" y="156209"/>
                </a:lnTo>
                <a:lnTo>
                  <a:pt x="226059" y="149859"/>
                </a:lnTo>
                <a:lnTo>
                  <a:pt x="220980" y="142239"/>
                </a:lnTo>
                <a:lnTo>
                  <a:pt x="215900" y="135889"/>
                </a:lnTo>
                <a:lnTo>
                  <a:pt x="210820" y="128269"/>
                </a:lnTo>
                <a:lnTo>
                  <a:pt x="207009" y="121919"/>
                </a:lnTo>
                <a:lnTo>
                  <a:pt x="191770" y="102869"/>
                </a:lnTo>
                <a:lnTo>
                  <a:pt x="187959" y="95250"/>
                </a:lnTo>
                <a:lnTo>
                  <a:pt x="182880" y="90169"/>
                </a:lnTo>
                <a:lnTo>
                  <a:pt x="179070" y="83819"/>
                </a:lnTo>
                <a:lnTo>
                  <a:pt x="173990" y="77469"/>
                </a:lnTo>
                <a:lnTo>
                  <a:pt x="170180" y="71119"/>
                </a:lnTo>
                <a:lnTo>
                  <a:pt x="166370" y="66039"/>
                </a:lnTo>
                <a:lnTo>
                  <a:pt x="161290" y="59689"/>
                </a:lnTo>
                <a:lnTo>
                  <a:pt x="153670" y="49529"/>
                </a:lnTo>
                <a:lnTo>
                  <a:pt x="151130" y="44450"/>
                </a:lnTo>
                <a:lnTo>
                  <a:pt x="147320" y="39369"/>
                </a:lnTo>
                <a:lnTo>
                  <a:pt x="144780" y="35559"/>
                </a:lnTo>
                <a:lnTo>
                  <a:pt x="140970" y="30479"/>
                </a:lnTo>
                <a:lnTo>
                  <a:pt x="138430" y="26669"/>
                </a:lnTo>
                <a:lnTo>
                  <a:pt x="132080" y="19050"/>
                </a:lnTo>
                <a:lnTo>
                  <a:pt x="128270" y="12700"/>
                </a:lnTo>
                <a:lnTo>
                  <a:pt x="124459" y="7619"/>
                </a:lnTo>
                <a:lnTo>
                  <a:pt x="11938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509" y="4921250"/>
            <a:ext cx="308610" cy="285750"/>
          </a:xfrm>
          <a:custGeom>
            <a:avLst/>
            <a:gdLst/>
            <a:ahLst/>
            <a:cxnLst/>
            <a:rect l="l" t="t" r="r" b="b"/>
            <a:pathLst>
              <a:path w="308609" h="285750">
                <a:moveTo>
                  <a:pt x="148590" y="0"/>
                </a:moveTo>
                <a:lnTo>
                  <a:pt x="143510" y="7619"/>
                </a:lnTo>
                <a:lnTo>
                  <a:pt x="137160" y="20319"/>
                </a:lnTo>
                <a:lnTo>
                  <a:pt x="134620" y="24130"/>
                </a:lnTo>
                <a:lnTo>
                  <a:pt x="133350" y="27939"/>
                </a:lnTo>
                <a:lnTo>
                  <a:pt x="130810" y="31750"/>
                </a:lnTo>
                <a:lnTo>
                  <a:pt x="128270" y="36830"/>
                </a:lnTo>
                <a:lnTo>
                  <a:pt x="125730" y="40639"/>
                </a:lnTo>
                <a:lnTo>
                  <a:pt x="121920" y="45719"/>
                </a:lnTo>
                <a:lnTo>
                  <a:pt x="119380" y="52069"/>
                </a:lnTo>
                <a:lnTo>
                  <a:pt x="116840" y="57150"/>
                </a:lnTo>
                <a:lnTo>
                  <a:pt x="113030" y="62230"/>
                </a:lnTo>
                <a:lnTo>
                  <a:pt x="110490" y="68580"/>
                </a:lnTo>
                <a:lnTo>
                  <a:pt x="106680" y="73660"/>
                </a:lnTo>
                <a:lnTo>
                  <a:pt x="104140" y="80010"/>
                </a:lnTo>
                <a:lnTo>
                  <a:pt x="88900" y="105410"/>
                </a:lnTo>
                <a:lnTo>
                  <a:pt x="86360" y="111760"/>
                </a:lnTo>
                <a:lnTo>
                  <a:pt x="82550" y="118110"/>
                </a:lnTo>
                <a:lnTo>
                  <a:pt x="78740" y="125730"/>
                </a:lnTo>
                <a:lnTo>
                  <a:pt x="71120" y="138430"/>
                </a:lnTo>
                <a:lnTo>
                  <a:pt x="67310" y="146050"/>
                </a:lnTo>
                <a:lnTo>
                  <a:pt x="55880" y="165100"/>
                </a:lnTo>
                <a:lnTo>
                  <a:pt x="53340" y="172719"/>
                </a:lnTo>
                <a:lnTo>
                  <a:pt x="41910" y="191769"/>
                </a:lnTo>
                <a:lnTo>
                  <a:pt x="39370" y="198119"/>
                </a:lnTo>
                <a:lnTo>
                  <a:pt x="35560" y="204469"/>
                </a:lnTo>
                <a:lnTo>
                  <a:pt x="33020" y="210819"/>
                </a:lnTo>
                <a:lnTo>
                  <a:pt x="29210" y="217169"/>
                </a:lnTo>
                <a:lnTo>
                  <a:pt x="26670" y="222250"/>
                </a:lnTo>
                <a:lnTo>
                  <a:pt x="22860" y="228600"/>
                </a:lnTo>
                <a:lnTo>
                  <a:pt x="20320" y="233680"/>
                </a:lnTo>
                <a:lnTo>
                  <a:pt x="19050" y="238760"/>
                </a:lnTo>
                <a:lnTo>
                  <a:pt x="3810" y="269239"/>
                </a:lnTo>
                <a:lnTo>
                  <a:pt x="1270" y="275589"/>
                </a:lnTo>
                <a:lnTo>
                  <a:pt x="0" y="285750"/>
                </a:lnTo>
                <a:lnTo>
                  <a:pt x="5080" y="283210"/>
                </a:lnTo>
                <a:lnTo>
                  <a:pt x="17780" y="278130"/>
                </a:lnTo>
                <a:lnTo>
                  <a:pt x="34290" y="270510"/>
                </a:lnTo>
                <a:lnTo>
                  <a:pt x="43180" y="266700"/>
                </a:lnTo>
                <a:lnTo>
                  <a:pt x="66040" y="256539"/>
                </a:lnTo>
                <a:lnTo>
                  <a:pt x="78740" y="251460"/>
                </a:lnTo>
                <a:lnTo>
                  <a:pt x="91440" y="245110"/>
                </a:lnTo>
                <a:lnTo>
                  <a:pt x="104140" y="240030"/>
                </a:lnTo>
                <a:lnTo>
                  <a:pt x="146050" y="220980"/>
                </a:lnTo>
                <a:lnTo>
                  <a:pt x="161290" y="214630"/>
                </a:lnTo>
                <a:lnTo>
                  <a:pt x="173990" y="209550"/>
                </a:lnTo>
                <a:lnTo>
                  <a:pt x="215900" y="190500"/>
                </a:lnTo>
                <a:lnTo>
                  <a:pt x="241300" y="180339"/>
                </a:lnTo>
                <a:lnTo>
                  <a:pt x="252730" y="175260"/>
                </a:lnTo>
                <a:lnTo>
                  <a:pt x="273050" y="165100"/>
                </a:lnTo>
                <a:lnTo>
                  <a:pt x="281940" y="161289"/>
                </a:lnTo>
                <a:lnTo>
                  <a:pt x="297180" y="154939"/>
                </a:lnTo>
                <a:lnTo>
                  <a:pt x="308609" y="149860"/>
                </a:lnTo>
                <a:lnTo>
                  <a:pt x="14859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619" y="4658359"/>
            <a:ext cx="261620" cy="212090"/>
          </a:xfrm>
          <a:custGeom>
            <a:avLst/>
            <a:gdLst/>
            <a:ahLst/>
            <a:cxnLst/>
            <a:rect l="l" t="t" r="r" b="b"/>
            <a:pathLst>
              <a:path w="261620" h="212089">
                <a:moveTo>
                  <a:pt x="248920" y="0"/>
                </a:moveTo>
                <a:lnTo>
                  <a:pt x="0" y="120650"/>
                </a:lnTo>
                <a:lnTo>
                  <a:pt x="261620" y="212089"/>
                </a:lnTo>
                <a:lnTo>
                  <a:pt x="24892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9519" y="4325620"/>
            <a:ext cx="266700" cy="3429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700" y="0"/>
                </a:moveTo>
                <a:lnTo>
                  <a:pt x="0" y="152399"/>
                </a:lnTo>
                <a:lnTo>
                  <a:pt x="148590" y="342899"/>
                </a:lnTo>
                <a:lnTo>
                  <a:pt x="26670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6050" y="4681220"/>
            <a:ext cx="326390" cy="214629"/>
          </a:xfrm>
          <a:custGeom>
            <a:avLst/>
            <a:gdLst/>
            <a:ahLst/>
            <a:cxnLst/>
            <a:rect l="l" t="t" r="r" b="b"/>
            <a:pathLst>
              <a:path w="326389" h="214629">
                <a:moveTo>
                  <a:pt x="0" y="0"/>
                </a:moveTo>
                <a:lnTo>
                  <a:pt x="6350" y="214629"/>
                </a:lnTo>
                <a:lnTo>
                  <a:pt x="32638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5050" y="5086350"/>
            <a:ext cx="153670" cy="287020"/>
          </a:xfrm>
          <a:custGeom>
            <a:avLst/>
            <a:gdLst/>
            <a:ahLst/>
            <a:cxnLst/>
            <a:rect l="l" t="t" r="r" b="b"/>
            <a:pathLst>
              <a:path w="153669" h="287020">
                <a:moveTo>
                  <a:pt x="0" y="0"/>
                </a:moveTo>
                <a:lnTo>
                  <a:pt x="45719" y="287019"/>
                </a:lnTo>
                <a:lnTo>
                  <a:pt x="46990" y="283209"/>
                </a:lnTo>
                <a:lnTo>
                  <a:pt x="53340" y="270509"/>
                </a:lnTo>
                <a:lnTo>
                  <a:pt x="57150" y="264159"/>
                </a:lnTo>
                <a:lnTo>
                  <a:pt x="60959" y="256540"/>
                </a:lnTo>
                <a:lnTo>
                  <a:pt x="62230" y="252730"/>
                </a:lnTo>
                <a:lnTo>
                  <a:pt x="67309" y="245109"/>
                </a:lnTo>
                <a:lnTo>
                  <a:pt x="69850" y="240030"/>
                </a:lnTo>
                <a:lnTo>
                  <a:pt x="71119" y="236219"/>
                </a:lnTo>
                <a:lnTo>
                  <a:pt x="83819" y="210819"/>
                </a:lnTo>
                <a:lnTo>
                  <a:pt x="86359" y="204469"/>
                </a:lnTo>
                <a:lnTo>
                  <a:pt x="91440" y="194309"/>
                </a:lnTo>
                <a:lnTo>
                  <a:pt x="95250" y="189230"/>
                </a:lnTo>
                <a:lnTo>
                  <a:pt x="97790" y="182880"/>
                </a:lnTo>
                <a:lnTo>
                  <a:pt x="100330" y="177800"/>
                </a:lnTo>
                <a:lnTo>
                  <a:pt x="102869" y="171450"/>
                </a:lnTo>
                <a:lnTo>
                  <a:pt x="105409" y="166369"/>
                </a:lnTo>
                <a:lnTo>
                  <a:pt x="107950" y="160019"/>
                </a:lnTo>
                <a:lnTo>
                  <a:pt x="111759" y="153669"/>
                </a:lnTo>
                <a:lnTo>
                  <a:pt x="116840" y="143510"/>
                </a:lnTo>
                <a:lnTo>
                  <a:pt x="119380" y="137160"/>
                </a:lnTo>
                <a:lnTo>
                  <a:pt x="121919" y="132080"/>
                </a:lnTo>
                <a:lnTo>
                  <a:pt x="124459" y="125730"/>
                </a:lnTo>
                <a:lnTo>
                  <a:pt x="143509" y="80010"/>
                </a:lnTo>
                <a:lnTo>
                  <a:pt x="153669" y="38100"/>
                </a:lnTo>
                <a:lnTo>
                  <a:pt x="152400" y="33019"/>
                </a:lnTo>
                <a:lnTo>
                  <a:pt x="139700" y="26669"/>
                </a:lnTo>
                <a:lnTo>
                  <a:pt x="119380" y="21589"/>
                </a:lnTo>
                <a:lnTo>
                  <a:pt x="95250" y="15239"/>
                </a:lnTo>
                <a:lnTo>
                  <a:pt x="68580" y="10160"/>
                </a:lnTo>
                <a:lnTo>
                  <a:pt x="43180" y="6350"/>
                </a:lnTo>
                <a:lnTo>
                  <a:pt x="215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6000" y="4171950"/>
            <a:ext cx="172720" cy="289560"/>
          </a:xfrm>
          <a:custGeom>
            <a:avLst/>
            <a:gdLst/>
            <a:ahLst/>
            <a:cxnLst/>
            <a:rect l="l" t="t" r="r" b="b"/>
            <a:pathLst>
              <a:path w="172719" h="289560">
                <a:moveTo>
                  <a:pt x="64769" y="0"/>
                </a:moveTo>
                <a:lnTo>
                  <a:pt x="0" y="289560"/>
                </a:lnTo>
                <a:lnTo>
                  <a:pt x="29209" y="287019"/>
                </a:lnTo>
                <a:lnTo>
                  <a:pt x="92709" y="279400"/>
                </a:lnTo>
                <a:lnTo>
                  <a:pt x="124459" y="274319"/>
                </a:lnTo>
                <a:lnTo>
                  <a:pt x="152400" y="269239"/>
                </a:lnTo>
                <a:lnTo>
                  <a:pt x="168909" y="262889"/>
                </a:lnTo>
                <a:lnTo>
                  <a:pt x="172719" y="260350"/>
                </a:lnTo>
                <a:lnTo>
                  <a:pt x="171450" y="256539"/>
                </a:lnTo>
                <a:lnTo>
                  <a:pt x="166369" y="251460"/>
                </a:lnTo>
                <a:lnTo>
                  <a:pt x="161290" y="241300"/>
                </a:lnTo>
                <a:lnTo>
                  <a:pt x="157480" y="234950"/>
                </a:lnTo>
                <a:lnTo>
                  <a:pt x="153669" y="227330"/>
                </a:lnTo>
                <a:lnTo>
                  <a:pt x="152400" y="223519"/>
                </a:lnTo>
                <a:lnTo>
                  <a:pt x="149859" y="219710"/>
                </a:lnTo>
                <a:lnTo>
                  <a:pt x="148590" y="214630"/>
                </a:lnTo>
                <a:lnTo>
                  <a:pt x="146050" y="209550"/>
                </a:lnTo>
                <a:lnTo>
                  <a:pt x="137159" y="190500"/>
                </a:lnTo>
                <a:lnTo>
                  <a:pt x="128269" y="168910"/>
                </a:lnTo>
                <a:lnTo>
                  <a:pt x="110490" y="123189"/>
                </a:lnTo>
                <a:lnTo>
                  <a:pt x="101600" y="99060"/>
                </a:lnTo>
                <a:lnTo>
                  <a:pt x="92709" y="77469"/>
                </a:lnTo>
                <a:lnTo>
                  <a:pt x="85090" y="57150"/>
                </a:lnTo>
                <a:lnTo>
                  <a:pt x="78740" y="38100"/>
                </a:lnTo>
                <a:lnTo>
                  <a:pt x="72390" y="22860"/>
                </a:lnTo>
                <a:lnTo>
                  <a:pt x="68580" y="10160"/>
                </a:lnTo>
                <a:lnTo>
                  <a:pt x="64769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750" y="4363720"/>
            <a:ext cx="266700" cy="240029"/>
          </a:xfrm>
          <a:custGeom>
            <a:avLst/>
            <a:gdLst/>
            <a:ahLst/>
            <a:cxnLst/>
            <a:rect l="l" t="t" r="r" b="b"/>
            <a:pathLst>
              <a:path w="266700" h="240029">
                <a:moveTo>
                  <a:pt x="0" y="0"/>
                </a:moveTo>
                <a:lnTo>
                  <a:pt x="139700" y="240029"/>
                </a:lnTo>
                <a:lnTo>
                  <a:pt x="171450" y="208279"/>
                </a:lnTo>
                <a:lnTo>
                  <a:pt x="177800" y="203199"/>
                </a:lnTo>
                <a:lnTo>
                  <a:pt x="215900" y="165099"/>
                </a:lnTo>
                <a:lnTo>
                  <a:pt x="222250" y="157479"/>
                </a:lnTo>
                <a:lnTo>
                  <a:pt x="233680" y="146049"/>
                </a:lnTo>
                <a:lnTo>
                  <a:pt x="248919" y="126999"/>
                </a:lnTo>
                <a:lnTo>
                  <a:pt x="254000" y="121919"/>
                </a:lnTo>
                <a:lnTo>
                  <a:pt x="257809" y="115569"/>
                </a:lnTo>
                <a:lnTo>
                  <a:pt x="260350" y="110489"/>
                </a:lnTo>
                <a:lnTo>
                  <a:pt x="265430" y="102869"/>
                </a:lnTo>
                <a:lnTo>
                  <a:pt x="266700" y="95249"/>
                </a:lnTo>
                <a:lnTo>
                  <a:pt x="233680" y="76199"/>
                </a:lnTo>
                <a:lnTo>
                  <a:pt x="194309" y="63499"/>
                </a:lnTo>
                <a:lnTo>
                  <a:pt x="172719" y="55879"/>
                </a:lnTo>
                <a:lnTo>
                  <a:pt x="161290" y="50799"/>
                </a:lnTo>
                <a:lnTo>
                  <a:pt x="148590" y="46989"/>
                </a:lnTo>
                <a:lnTo>
                  <a:pt x="125729" y="39369"/>
                </a:lnTo>
                <a:lnTo>
                  <a:pt x="101600" y="31749"/>
                </a:lnTo>
                <a:lnTo>
                  <a:pt x="78740" y="25399"/>
                </a:lnTo>
                <a:lnTo>
                  <a:pt x="57150" y="17779"/>
                </a:lnTo>
                <a:lnTo>
                  <a:pt x="38100" y="12699"/>
                </a:lnTo>
                <a:lnTo>
                  <a:pt x="22859" y="7619"/>
                </a:lnTo>
                <a:lnTo>
                  <a:pt x="10159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480" y="4456429"/>
            <a:ext cx="605790" cy="615950"/>
          </a:xfrm>
          <a:custGeom>
            <a:avLst/>
            <a:gdLst/>
            <a:ahLst/>
            <a:cxnLst/>
            <a:rect l="l" t="t" r="r" b="b"/>
            <a:pathLst>
              <a:path w="605790" h="615950">
                <a:moveTo>
                  <a:pt x="499110" y="0"/>
                </a:moveTo>
                <a:lnTo>
                  <a:pt x="135889" y="36830"/>
                </a:lnTo>
                <a:lnTo>
                  <a:pt x="33020" y="180340"/>
                </a:lnTo>
                <a:lnTo>
                  <a:pt x="0" y="415290"/>
                </a:lnTo>
                <a:lnTo>
                  <a:pt x="2540" y="417830"/>
                </a:lnTo>
                <a:lnTo>
                  <a:pt x="7620" y="424180"/>
                </a:lnTo>
                <a:lnTo>
                  <a:pt x="12700" y="427990"/>
                </a:lnTo>
                <a:lnTo>
                  <a:pt x="17779" y="433070"/>
                </a:lnTo>
                <a:lnTo>
                  <a:pt x="22860" y="439420"/>
                </a:lnTo>
                <a:lnTo>
                  <a:pt x="27939" y="447040"/>
                </a:lnTo>
                <a:lnTo>
                  <a:pt x="35560" y="453390"/>
                </a:lnTo>
                <a:lnTo>
                  <a:pt x="38100" y="457200"/>
                </a:lnTo>
                <a:lnTo>
                  <a:pt x="41910" y="461010"/>
                </a:lnTo>
                <a:lnTo>
                  <a:pt x="45720" y="466090"/>
                </a:lnTo>
                <a:lnTo>
                  <a:pt x="49529" y="469900"/>
                </a:lnTo>
                <a:lnTo>
                  <a:pt x="54610" y="473710"/>
                </a:lnTo>
                <a:lnTo>
                  <a:pt x="58420" y="478790"/>
                </a:lnTo>
                <a:lnTo>
                  <a:pt x="62229" y="482600"/>
                </a:lnTo>
                <a:lnTo>
                  <a:pt x="66039" y="487680"/>
                </a:lnTo>
                <a:lnTo>
                  <a:pt x="80010" y="501650"/>
                </a:lnTo>
                <a:lnTo>
                  <a:pt x="83820" y="506730"/>
                </a:lnTo>
                <a:lnTo>
                  <a:pt x="88900" y="510540"/>
                </a:lnTo>
                <a:lnTo>
                  <a:pt x="92710" y="515620"/>
                </a:lnTo>
                <a:lnTo>
                  <a:pt x="97789" y="520700"/>
                </a:lnTo>
                <a:lnTo>
                  <a:pt x="101600" y="525780"/>
                </a:lnTo>
                <a:lnTo>
                  <a:pt x="106679" y="529590"/>
                </a:lnTo>
                <a:lnTo>
                  <a:pt x="110489" y="534670"/>
                </a:lnTo>
                <a:lnTo>
                  <a:pt x="119379" y="543560"/>
                </a:lnTo>
                <a:lnTo>
                  <a:pt x="124460" y="547370"/>
                </a:lnTo>
                <a:lnTo>
                  <a:pt x="128270" y="552450"/>
                </a:lnTo>
                <a:lnTo>
                  <a:pt x="144779" y="568960"/>
                </a:lnTo>
                <a:lnTo>
                  <a:pt x="153670" y="576580"/>
                </a:lnTo>
                <a:lnTo>
                  <a:pt x="180339" y="603250"/>
                </a:lnTo>
                <a:lnTo>
                  <a:pt x="185420" y="607060"/>
                </a:lnTo>
                <a:lnTo>
                  <a:pt x="194310" y="613410"/>
                </a:lnTo>
                <a:lnTo>
                  <a:pt x="200660" y="615950"/>
                </a:lnTo>
                <a:lnTo>
                  <a:pt x="499110" y="612140"/>
                </a:lnTo>
                <a:lnTo>
                  <a:pt x="605790" y="361950"/>
                </a:lnTo>
                <a:lnTo>
                  <a:pt x="576580" y="200660"/>
                </a:lnTo>
                <a:lnTo>
                  <a:pt x="49911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440" y="4395470"/>
            <a:ext cx="742950" cy="744220"/>
          </a:xfrm>
          <a:custGeom>
            <a:avLst/>
            <a:gdLst/>
            <a:ahLst/>
            <a:cxnLst/>
            <a:rect l="l" t="t" r="r" b="b"/>
            <a:pathLst>
              <a:path w="742950" h="744220">
                <a:moveTo>
                  <a:pt x="224790" y="30479"/>
                </a:moveTo>
                <a:lnTo>
                  <a:pt x="213359" y="35559"/>
                </a:lnTo>
                <a:lnTo>
                  <a:pt x="200659" y="41909"/>
                </a:lnTo>
                <a:lnTo>
                  <a:pt x="189229" y="48259"/>
                </a:lnTo>
                <a:lnTo>
                  <a:pt x="177800" y="55879"/>
                </a:lnTo>
                <a:lnTo>
                  <a:pt x="166369" y="62229"/>
                </a:lnTo>
                <a:lnTo>
                  <a:pt x="160019" y="64769"/>
                </a:lnTo>
                <a:lnTo>
                  <a:pt x="149859" y="73659"/>
                </a:lnTo>
                <a:lnTo>
                  <a:pt x="144779" y="77469"/>
                </a:lnTo>
                <a:lnTo>
                  <a:pt x="139700" y="82549"/>
                </a:lnTo>
                <a:lnTo>
                  <a:pt x="133350" y="86359"/>
                </a:lnTo>
                <a:lnTo>
                  <a:pt x="128269" y="90169"/>
                </a:lnTo>
                <a:lnTo>
                  <a:pt x="123190" y="95249"/>
                </a:lnTo>
                <a:lnTo>
                  <a:pt x="119379" y="100329"/>
                </a:lnTo>
                <a:lnTo>
                  <a:pt x="114300" y="102869"/>
                </a:lnTo>
                <a:lnTo>
                  <a:pt x="104140" y="114299"/>
                </a:lnTo>
                <a:lnTo>
                  <a:pt x="100329" y="119379"/>
                </a:lnTo>
                <a:lnTo>
                  <a:pt x="95250" y="121919"/>
                </a:lnTo>
                <a:lnTo>
                  <a:pt x="87629" y="133349"/>
                </a:lnTo>
                <a:lnTo>
                  <a:pt x="82550" y="138429"/>
                </a:lnTo>
                <a:lnTo>
                  <a:pt x="71119" y="153669"/>
                </a:lnTo>
                <a:lnTo>
                  <a:pt x="67309" y="160019"/>
                </a:lnTo>
                <a:lnTo>
                  <a:pt x="59689" y="170179"/>
                </a:lnTo>
                <a:lnTo>
                  <a:pt x="55879" y="176529"/>
                </a:lnTo>
                <a:lnTo>
                  <a:pt x="52069" y="181609"/>
                </a:lnTo>
                <a:lnTo>
                  <a:pt x="49529" y="187959"/>
                </a:lnTo>
                <a:lnTo>
                  <a:pt x="45719" y="194309"/>
                </a:lnTo>
                <a:lnTo>
                  <a:pt x="43179" y="198119"/>
                </a:lnTo>
                <a:lnTo>
                  <a:pt x="39369" y="204469"/>
                </a:lnTo>
                <a:lnTo>
                  <a:pt x="34289" y="217169"/>
                </a:lnTo>
                <a:lnTo>
                  <a:pt x="30479" y="223519"/>
                </a:lnTo>
                <a:lnTo>
                  <a:pt x="25400" y="236219"/>
                </a:lnTo>
                <a:lnTo>
                  <a:pt x="21589" y="248919"/>
                </a:lnTo>
                <a:lnTo>
                  <a:pt x="16509" y="261619"/>
                </a:lnTo>
                <a:lnTo>
                  <a:pt x="5079" y="316229"/>
                </a:lnTo>
                <a:lnTo>
                  <a:pt x="0" y="372109"/>
                </a:lnTo>
                <a:lnTo>
                  <a:pt x="2539" y="411479"/>
                </a:lnTo>
                <a:lnTo>
                  <a:pt x="7619" y="445769"/>
                </a:lnTo>
                <a:lnTo>
                  <a:pt x="11429" y="464819"/>
                </a:lnTo>
                <a:lnTo>
                  <a:pt x="16509" y="483869"/>
                </a:lnTo>
                <a:lnTo>
                  <a:pt x="22859" y="500379"/>
                </a:lnTo>
                <a:lnTo>
                  <a:pt x="29209" y="518159"/>
                </a:lnTo>
                <a:lnTo>
                  <a:pt x="31750" y="521969"/>
                </a:lnTo>
                <a:lnTo>
                  <a:pt x="33019" y="525779"/>
                </a:lnTo>
                <a:lnTo>
                  <a:pt x="35559" y="528319"/>
                </a:lnTo>
                <a:lnTo>
                  <a:pt x="36829" y="534669"/>
                </a:lnTo>
                <a:lnTo>
                  <a:pt x="39369" y="538479"/>
                </a:lnTo>
                <a:lnTo>
                  <a:pt x="40639" y="541019"/>
                </a:lnTo>
                <a:lnTo>
                  <a:pt x="45719" y="549909"/>
                </a:lnTo>
                <a:lnTo>
                  <a:pt x="49529" y="558799"/>
                </a:lnTo>
                <a:lnTo>
                  <a:pt x="54609" y="566419"/>
                </a:lnTo>
                <a:lnTo>
                  <a:pt x="58419" y="572769"/>
                </a:lnTo>
                <a:lnTo>
                  <a:pt x="63500" y="581659"/>
                </a:lnTo>
                <a:lnTo>
                  <a:pt x="68579" y="588009"/>
                </a:lnTo>
                <a:lnTo>
                  <a:pt x="73659" y="595629"/>
                </a:lnTo>
                <a:lnTo>
                  <a:pt x="80009" y="603249"/>
                </a:lnTo>
                <a:lnTo>
                  <a:pt x="90169" y="615949"/>
                </a:lnTo>
                <a:lnTo>
                  <a:pt x="102869" y="628649"/>
                </a:lnTo>
                <a:lnTo>
                  <a:pt x="109219" y="636269"/>
                </a:lnTo>
                <a:lnTo>
                  <a:pt x="115569" y="642619"/>
                </a:lnTo>
                <a:lnTo>
                  <a:pt x="121919" y="647699"/>
                </a:lnTo>
                <a:lnTo>
                  <a:pt x="128269" y="654049"/>
                </a:lnTo>
                <a:lnTo>
                  <a:pt x="135890" y="660399"/>
                </a:lnTo>
                <a:lnTo>
                  <a:pt x="142240" y="665479"/>
                </a:lnTo>
                <a:lnTo>
                  <a:pt x="149859" y="670559"/>
                </a:lnTo>
                <a:lnTo>
                  <a:pt x="156209" y="674369"/>
                </a:lnTo>
                <a:lnTo>
                  <a:pt x="186690" y="695959"/>
                </a:lnTo>
                <a:lnTo>
                  <a:pt x="194309" y="699769"/>
                </a:lnTo>
                <a:lnTo>
                  <a:pt x="210819" y="708659"/>
                </a:lnTo>
                <a:lnTo>
                  <a:pt x="227329" y="716279"/>
                </a:lnTo>
                <a:lnTo>
                  <a:pt x="297179" y="737869"/>
                </a:lnTo>
                <a:lnTo>
                  <a:pt x="372109" y="744219"/>
                </a:lnTo>
                <a:lnTo>
                  <a:pt x="408940" y="742949"/>
                </a:lnTo>
                <a:lnTo>
                  <a:pt x="445769" y="737869"/>
                </a:lnTo>
                <a:lnTo>
                  <a:pt x="499109" y="722629"/>
                </a:lnTo>
                <a:lnTo>
                  <a:pt x="515619" y="716279"/>
                </a:lnTo>
                <a:lnTo>
                  <a:pt x="523240" y="712469"/>
                </a:lnTo>
                <a:lnTo>
                  <a:pt x="532129" y="708659"/>
                </a:lnTo>
                <a:lnTo>
                  <a:pt x="539750" y="704849"/>
                </a:lnTo>
                <a:lnTo>
                  <a:pt x="547369" y="699769"/>
                </a:lnTo>
                <a:lnTo>
                  <a:pt x="556260" y="695959"/>
                </a:lnTo>
                <a:lnTo>
                  <a:pt x="579119" y="680719"/>
                </a:lnTo>
                <a:lnTo>
                  <a:pt x="585469" y="674369"/>
                </a:lnTo>
                <a:lnTo>
                  <a:pt x="600710" y="665479"/>
                </a:lnTo>
                <a:lnTo>
                  <a:pt x="607060" y="660399"/>
                </a:lnTo>
                <a:lnTo>
                  <a:pt x="614679" y="654049"/>
                </a:lnTo>
                <a:lnTo>
                  <a:pt x="621029" y="647699"/>
                </a:lnTo>
                <a:lnTo>
                  <a:pt x="627379" y="642619"/>
                </a:lnTo>
                <a:lnTo>
                  <a:pt x="633729" y="636269"/>
                </a:lnTo>
                <a:lnTo>
                  <a:pt x="639021" y="629919"/>
                </a:lnTo>
                <a:lnTo>
                  <a:pt x="372109" y="629919"/>
                </a:lnTo>
                <a:lnTo>
                  <a:pt x="345440" y="628649"/>
                </a:lnTo>
                <a:lnTo>
                  <a:pt x="320040" y="623569"/>
                </a:lnTo>
                <a:lnTo>
                  <a:pt x="295909" y="617219"/>
                </a:lnTo>
                <a:lnTo>
                  <a:pt x="283209" y="614679"/>
                </a:lnTo>
                <a:lnTo>
                  <a:pt x="260350" y="604519"/>
                </a:lnTo>
                <a:lnTo>
                  <a:pt x="237490" y="591819"/>
                </a:lnTo>
                <a:lnTo>
                  <a:pt x="228600" y="585469"/>
                </a:lnTo>
                <a:lnTo>
                  <a:pt x="203200" y="566419"/>
                </a:lnTo>
                <a:lnTo>
                  <a:pt x="199390" y="563879"/>
                </a:lnTo>
                <a:lnTo>
                  <a:pt x="194309" y="560069"/>
                </a:lnTo>
                <a:lnTo>
                  <a:pt x="190500" y="553719"/>
                </a:lnTo>
                <a:lnTo>
                  <a:pt x="185419" y="551179"/>
                </a:lnTo>
                <a:lnTo>
                  <a:pt x="177800" y="541019"/>
                </a:lnTo>
                <a:lnTo>
                  <a:pt x="172719" y="537209"/>
                </a:lnTo>
                <a:lnTo>
                  <a:pt x="161290" y="521969"/>
                </a:lnTo>
                <a:lnTo>
                  <a:pt x="158750" y="515619"/>
                </a:lnTo>
                <a:lnTo>
                  <a:pt x="151129" y="506729"/>
                </a:lnTo>
                <a:lnTo>
                  <a:pt x="148590" y="500379"/>
                </a:lnTo>
                <a:lnTo>
                  <a:pt x="144779" y="495299"/>
                </a:lnTo>
                <a:lnTo>
                  <a:pt x="142240" y="490219"/>
                </a:lnTo>
                <a:lnTo>
                  <a:pt x="134619" y="471169"/>
                </a:lnTo>
                <a:lnTo>
                  <a:pt x="129540" y="461009"/>
                </a:lnTo>
                <a:lnTo>
                  <a:pt x="119379" y="424179"/>
                </a:lnTo>
                <a:lnTo>
                  <a:pt x="114300" y="372109"/>
                </a:lnTo>
                <a:lnTo>
                  <a:pt x="116840" y="334009"/>
                </a:lnTo>
                <a:lnTo>
                  <a:pt x="130809" y="279399"/>
                </a:lnTo>
                <a:lnTo>
                  <a:pt x="147319" y="245109"/>
                </a:lnTo>
                <a:lnTo>
                  <a:pt x="151129" y="236219"/>
                </a:lnTo>
                <a:lnTo>
                  <a:pt x="161290" y="222249"/>
                </a:lnTo>
                <a:lnTo>
                  <a:pt x="167640" y="214629"/>
                </a:lnTo>
                <a:lnTo>
                  <a:pt x="172719" y="208279"/>
                </a:lnTo>
                <a:lnTo>
                  <a:pt x="179069" y="200659"/>
                </a:lnTo>
                <a:lnTo>
                  <a:pt x="204469" y="175259"/>
                </a:lnTo>
                <a:lnTo>
                  <a:pt x="212090" y="168909"/>
                </a:lnTo>
                <a:lnTo>
                  <a:pt x="219709" y="163829"/>
                </a:lnTo>
                <a:lnTo>
                  <a:pt x="226059" y="158749"/>
                </a:lnTo>
                <a:lnTo>
                  <a:pt x="241300" y="147319"/>
                </a:lnTo>
                <a:lnTo>
                  <a:pt x="248919" y="144779"/>
                </a:lnTo>
                <a:lnTo>
                  <a:pt x="265429" y="134619"/>
                </a:lnTo>
                <a:lnTo>
                  <a:pt x="224790" y="30479"/>
                </a:lnTo>
                <a:close/>
              </a:path>
              <a:path w="742950" h="744220">
                <a:moveTo>
                  <a:pt x="638810" y="114299"/>
                </a:moveTo>
                <a:lnTo>
                  <a:pt x="372109" y="114299"/>
                </a:lnTo>
                <a:lnTo>
                  <a:pt x="397509" y="115569"/>
                </a:lnTo>
                <a:lnTo>
                  <a:pt x="422909" y="119379"/>
                </a:lnTo>
                <a:lnTo>
                  <a:pt x="448309" y="125729"/>
                </a:lnTo>
                <a:lnTo>
                  <a:pt x="459740" y="128269"/>
                </a:lnTo>
                <a:lnTo>
                  <a:pt x="472440" y="133349"/>
                </a:lnTo>
                <a:lnTo>
                  <a:pt x="483869" y="138429"/>
                </a:lnTo>
                <a:lnTo>
                  <a:pt x="494029" y="144779"/>
                </a:lnTo>
                <a:lnTo>
                  <a:pt x="505459" y="151129"/>
                </a:lnTo>
                <a:lnTo>
                  <a:pt x="515619" y="157479"/>
                </a:lnTo>
                <a:lnTo>
                  <a:pt x="530860" y="168909"/>
                </a:lnTo>
                <a:lnTo>
                  <a:pt x="534669" y="172719"/>
                </a:lnTo>
                <a:lnTo>
                  <a:pt x="544829" y="179069"/>
                </a:lnTo>
                <a:lnTo>
                  <a:pt x="562610" y="198119"/>
                </a:lnTo>
                <a:lnTo>
                  <a:pt x="566419" y="203199"/>
                </a:lnTo>
                <a:lnTo>
                  <a:pt x="570229" y="207009"/>
                </a:lnTo>
                <a:lnTo>
                  <a:pt x="589279" y="232409"/>
                </a:lnTo>
                <a:lnTo>
                  <a:pt x="591819" y="236219"/>
                </a:lnTo>
                <a:lnTo>
                  <a:pt x="595629" y="242569"/>
                </a:lnTo>
                <a:lnTo>
                  <a:pt x="600710" y="253999"/>
                </a:lnTo>
                <a:lnTo>
                  <a:pt x="604519" y="260349"/>
                </a:lnTo>
                <a:lnTo>
                  <a:pt x="607060" y="265429"/>
                </a:lnTo>
                <a:lnTo>
                  <a:pt x="609600" y="271779"/>
                </a:lnTo>
                <a:lnTo>
                  <a:pt x="613410" y="283209"/>
                </a:lnTo>
                <a:lnTo>
                  <a:pt x="618490" y="293369"/>
                </a:lnTo>
                <a:lnTo>
                  <a:pt x="621029" y="306069"/>
                </a:lnTo>
                <a:lnTo>
                  <a:pt x="624840" y="318769"/>
                </a:lnTo>
                <a:lnTo>
                  <a:pt x="628650" y="344169"/>
                </a:lnTo>
                <a:lnTo>
                  <a:pt x="629919" y="372109"/>
                </a:lnTo>
                <a:lnTo>
                  <a:pt x="624840" y="424179"/>
                </a:lnTo>
                <a:lnTo>
                  <a:pt x="618490" y="449579"/>
                </a:lnTo>
                <a:lnTo>
                  <a:pt x="609600" y="471169"/>
                </a:lnTo>
                <a:lnTo>
                  <a:pt x="604519" y="483869"/>
                </a:lnTo>
                <a:lnTo>
                  <a:pt x="600710" y="490219"/>
                </a:lnTo>
                <a:lnTo>
                  <a:pt x="595629" y="500379"/>
                </a:lnTo>
                <a:lnTo>
                  <a:pt x="591819" y="506729"/>
                </a:lnTo>
                <a:lnTo>
                  <a:pt x="562610" y="546099"/>
                </a:lnTo>
                <a:lnTo>
                  <a:pt x="534669" y="571499"/>
                </a:lnTo>
                <a:lnTo>
                  <a:pt x="525779" y="579119"/>
                </a:lnTo>
                <a:lnTo>
                  <a:pt x="505459" y="591819"/>
                </a:lnTo>
                <a:lnTo>
                  <a:pt x="494029" y="598169"/>
                </a:lnTo>
                <a:lnTo>
                  <a:pt x="483869" y="604519"/>
                </a:lnTo>
                <a:lnTo>
                  <a:pt x="472440" y="609599"/>
                </a:lnTo>
                <a:lnTo>
                  <a:pt x="448309" y="617219"/>
                </a:lnTo>
                <a:lnTo>
                  <a:pt x="422909" y="623569"/>
                </a:lnTo>
                <a:lnTo>
                  <a:pt x="372109" y="629919"/>
                </a:lnTo>
                <a:lnTo>
                  <a:pt x="639021" y="629919"/>
                </a:lnTo>
                <a:lnTo>
                  <a:pt x="640079" y="628649"/>
                </a:lnTo>
                <a:lnTo>
                  <a:pt x="646429" y="622299"/>
                </a:lnTo>
                <a:lnTo>
                  <a:pt x="651510" y="615949"/>
                </a:lnTo>
                <a:lnTo>
                  <a:pt x="657860" y="609599"/>
                </a:lnTo>
                <a:lnTo>
                  <a:pt x="662940" y="603249"/>
                </a:lnTo>
                <a:lnTo>
                  <a:pt x="673100" y="588009"/>
                </a:lnTo>
                <a:lnTo>
                  <a:pt x="678179" y="581659"/>
                </a:lnTo>
                <a:lnTo>
                  <a:pt x="693419" y="558799"/>
                </a:lnTo>
                <a:lnTo>
                  <a:pt x="694690" y="553719"/>
                </a:lnTo>
                <a:lnTo>
                  <a:pt x="697229" y="549909"/>
                </a:lnTo>
                <a:lnTo>
                  <a:pt x="701040" y="541019"/>
                </a:lnTo>
                <a:lnTo>
                  <a:pt x="706119" y="534669"/>
                </a:lnTo>
                <a:lnTo>
                  <a:pt x="707390" y="528319"/>
                </a:lnTo>
                <a:lnTo>
                  <a:pt x="709929" y="525779"/>
                </a:lnTo>
                <a:lnTo>
                  <a:pt x="712469" y="518159"/>
                </a:lnTo>
                <a:lnTo>
                  <a:pt x="720090" y="500379"/>
                </a:lnTo>
                <a:lnTo>
                  <a:pt x="725169" y="483869"/>
                </a:lnTo>
                <a:lnTo>
                  <a:pt x="735329" y="445769"/>
                </a:lnTo>
                <a:lnTo>
                  <a:pt x="740410" y="411479"/>
                </a:lnTo>
                <a:lnTo>
                  <a:pt x="742950" y="372109"/>
                </a:lnTo>
                <a:lnTo>
                  <a:pt x="740410" y="334009"/>
                </a:lnTo>
                <a:lnTo>
                  <a:pt x="735329" y="297179"/>
                </a:lnTo>
                <a:lnTo>
                  <a:pt x="720090" y="242569"/>
                </a:lnTo>
                <a:lnTo>
                  <a:pt x="712469" y="227329"/>
                </a:lnTo>
                <a:lnTo>
                  <a:pt x="709929" y="219709"/>
                </a:lnTo>
                <a:lnTo>
                  <a:pt x="706119" y="210819"/>
                </a:lnTo>
                <a:lnTo>
                  <a:pt x="701040" y="203199"/>
                </a:lnTo>
                <a:lnTo>
                  <a:pt x="697229" y="195579"/>
                </a:lnTo>
                <a:lnTo>
                  <a:pt x="693419" y="185419"/>
                </a:lnTo>
                <a:lnTo>
                  <a:pt x="673100" y="156209"/>
                </a:lnTo>
                <a:lnTo>
                  <a:pt x="668019" y="149859"/>
                </a:lnTo>
                <a:lnTo>
                  <a:pt x="662940" y="140969"/>
                </a:lnTo>
                <a:lnTo>
                  <a:pt x="657860" y="134619"/>
                </a:lnTo>
                <a:lnTo>
                  <a:pt x="651510" y="128269"/>
                </a:lnTo>
                <a:lnTo>
                  <a:pt x="646429" y="121919"/>
                </a:lnTo>
                <a:lnTo>
                  <a:pt x="638810" y="114299"/>
                </a:lnTo>
                <a:close/>
              </a:path>
              <a:path w="742950" h="744220">
                <a:moveTo>
                  <a:pt x="372109" y="0"/>
                </a:moveTo>
                <a:lnTo>
                  <a:pt x="335279" y="0"/>
                </a:lnTo>
                <a:lnTo>
                  <a:pt x="298450" y="6349"/>
                </a:lnTo>
                <a:lnTo>
                  <a:pt x="281940" y="11429"/>
                </a:lnTo>
                <a:lnTo>
                  <a:pt x="264159" y="13969"/>
                </a:lnTo>
                <a:lnTo>
                  <a:pt x="231140" y="26669"/>
                </a:lnTo>
                <a:lnTo>
                  <a:pt x="273050" y="133349"/>
                </a:lnTo>
                <a:lnTo>
                  <a:pt x="295909" y="124459"/>
                </a:lnTo>
                <a:lnTo>
                  <a:pt x="320040" y="119379"/>
                </a:lnTo>
                <a:lnTo>
                  <a:pt x="372109" y="114299"/>
                </a:lnTo>
                <a:lnTo>
                  <a:pt x="638810" y="114299"/>
                </a:lnTo>
                <a:lnTo>
                  <a:pt x="614679" y="90169"/>
                </a:lnTo>
                <a:lnTo>
                  <a:pt x="607060" y="83819"/>
                </a:lnTo>
                <a:lnTo>
                  <a:pt x="600710" y="80009"/>
                </a:lnTo>
                <a:lnTo>
                  <a:pt x="593090" y="73659"/>
                </a:lnTo>
                <a:lnTo>
                  <a:pt x="585469" y="68579"/>
                </a:lnTo>
                <a:lnTo>
                  <a:pt x="579119" y="63499"/>
                </a:lnTo>
                <a:lnTo>
                  <a:pt x="571500" y="57149"/>
                </a:lnTo>
                <a:lnTo>
                  <a:pt x="563879" y="54609"/>
                </a:lnTo>
                <a:lnTo>
                  <a:pt x="515619" y="29209"/>
                </a:lnTo>
                <a:lnTo>
                  <a:pt x="445769" y="6349"/>
                </a:lnTo>
                <a:lnTo>
                  <a:pt x="408940" y="1269"/>
                </a:lnTo>
                <a:lnTo>
                  <a:pt x="372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" y="4641850"/>
            <a:ext cx="370840" cy="248920"/>
          </a:xfrm>
          <a:custGeom>
            <a:avLst/>
            <a:gdLst/>
            <a:ahLst/>
            <a:cxnLst/>
            <a:rect l="l" t="t" r="r" b="b"/>
            <a:pathLst>
              <a:path w="370840" h="248920">
                <a:moveTo>
                  <a:pt x="370840" y="0"/>
                </a:moveTo>
                <a:lnTo>
                  <a:pt x="0" y="124460"/>
                </a:lnTo>
                <a:lnTo>
                  <a:pt x="370840" y="248919"/>
                </a:lnTo>
                <a:lnTo>
                  <a:pt x="370840" y="180339"/>
                </a:lnTo>
                <a:lnTo>
                  <a:pt x="196850" y="120650"/>
                </a:lnTo>
                <a:lnTo>
                  <a:pt x="370840" y="78739"/>
                </a:lnTo>
                <a:lnTo>
                  <a:pt x="370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3989" y="4641850"/>
            <a:ext cx="370840" cy="248920"/>
          </a:xfrm>
          <a:custGeom>
            <a:avLst/>
            <a:gdLst/>
            <a:ahLst/>
            <a:cxnLst/>
            <a:rect l="l" t="t" r="r" b="b"/>
            <a:pathLst>
              <a:path w="370839" h="248920">
                <a:moveTo>
                  <a:pt x="0" y="0"/>
                </a:moveTo>
                <a:lnTo>
                  <a:pt x="0" y="78739"/>
                </a:lnTo>
                <a:lnTo>
                  <a:pt x="175259" y="124460"/>
                </a:lnTo>
                <a:lnTo>
                  <a:pt x="0" y="180339"/>
                </a:lnTo>
                <a:lnTo>
                  <a:pt x="0" y="248919"/>
                </a:lnTo>
                <a:lnTo>
                  <a:pt x="370840" y="1244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4089" y="4048759"/>
            <a:ext cx="247650" cy="373380"/>
          </a:xfrm>
          <a:custGeom>
            <a:avLst/>
            <a:gdLst/>
            <a:ahLst/>
            <a:cxnLst/>
            <a:rect l="l" t="t" r="r" b="b"/>
            <a:pathLst>
              <a:path w="247650" h="373379">
                <a:moveTo>
                  <a:pt x="124459" y="0"/>
                </a:moveTo>
                <a:lnTo>
                  <a:pt x="0" y="373379"/>
                </a:lnTo>
                <a:lnTo>
                  <a:pt x="78740" y="373379"/>
                </a:lnTo>
                <a:lnTo>
                  <a:pt x="124459" y="185419"/>
                </a:lnTo>
                <a:lnTo>
                  <a:pt x="185635" y="185419"/>
                </a:lnTo>
                <a:lnTo>
                  <a:pt x="124459" y="0"/>
                </a:lnTo>
                <a:close/>
              </a:path>
              <a:path w="247650" h="373379">
                <a:moveTo>
                  <a:pt x="185635" y="185419"/>
                </a:moveTo>
                <a:lnTo>
                  <a:pt x="124459" y="185419"/>
                </a:lnTo>
                <a:lnTo>
                  <a:pt x="177800" y="373379"/>
                </a:lnTo>
                <a:lnTo>
                  <a:pt x="247650" y="373379"/>
                </a:lnTo>
                <a:lnTo>
                  <a:pt x="185635" y="185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4089" y="5113020"/>
            <a:ext cx="247650" cy="370840"/>
          </a:xfrm>
          <a:custGeom>
            <a:avLst/>
            <a:gdLst/>
            <a:ahLst/>
            <a:cxnLst/>
            <a:rect l="l" t="t" r="r" b="b"/>
            <a:pathLst>
              <a:path w="247650" h="370839">
                <a:moveTo>
                  <a:pt x="78740" y="0"/>
                </a:moveTo>
                <a:lnTo>
                  <a:pt x="0" y="0"/>
                </a:lnTo>
                <a:lnTo>
                  <a:pt x="124459" y="370839"/>
                </a:lnTo>
                <a:lnTo>
                  <a:pt x="189008" y="176529"/>
                </a:lnTo>
                <a:lnTo>
                  <a:pt x="124459" y="176529"/>
                </a:lnTo>
                <a:lnTo>
                  <a:pt x="78740" y="0"/>
                </a:lnTo>
                <a:close/>
              </a:path>
              <a:path w="247650" h="370839">
                <a:moveTo>
                  <a:pt x="247650" y="0"/>
                </a:moveTo>
                <a:lnTo>
                  <a:pt x="177800" y="0"/>
                </a:lnTo>
                <a:lnTo>
                  <a:pt x="124459" y="176529"/>
                </a:lnTo>
                <a:lnTo>
                  <a:pt x="189008" y="176529"/>
                </a:lnTo>
                <a:lnTo>
                  <a:pt x="247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1819" y="4923790"/>
            <a:ext cx="349250" cy="351790"/>
          </a:xfrm>
          <a:custGeom>
            <a:avLst/>
            <a:gdLst/>
            <a:ahLst/>
            <a:cxnLst/>
            <a:rect l="l" t="t" r="r" b="b"/>
            <a:pathLst>
              <a:path w="349250" h="351789">
                <a:moveTo>
                  <a:pt x="173989" y="0"/>
                </a:moveTo>
                <a:lnTo>
                  <a:pt x="0" y="351790"/>
                </a:lnTo>
                <a:lnTo>
                  <a:pt x="261309" y="219710"/>
                </a:lnTo>
                <a:lnTo>
                  <a:pt x="132079" y="219710"/>
                </a:lnTo>
                <a:lnTo>
                  <a:pt x="229870" y="55880"/>
                </a:lnTo>
                <a:lnTo>
                  <a:pt x="173989" y="0"/>
                </a:lnTo>
                <a:close/>
              </a:path>
              <a:path w="349250" h="351789">
                <a:moveTo>
                  <a:pt x="299720" y="125730"/>
                </a:moveTo>
                <a:lnTo>
                  <a:pt x="132079" y="219710"/>
                </a:lnTo>
                <a:lnTo>
                  <a:pt x="261309" y="219710"/>
                </a:lnTo>
                <a:lnTo>
                  <a:pt x="349249" y="175260"/>
                </a:lnTo>
                <a:lnTo>
                  <a:pt x="299720" y="125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1819" y="4262120"/>
            <a:ext cx="349250" cy="350520"/>
          </a:xfrm>
          <a:custGeom>
            <a:avLst/>
            <a:gdLst/>
            <a:ahLst/>
            <a:cxnLst/>
            <a:rect l="l" t="t" r="r" b="b"/>
            <a:pathLst>
              <a:path w="349250" h="350520">
                <a:moveTo>
                  <a:pt x="0" y="0"/>
                </a:moveTo>
                <a:lnTo>
                  <a:pt x="173989" y="350519"/>
                </a:lnTo>
                <a:lnTo>
                  <a:pt x="229870" y="294639"/>
                </a:lnTo>
                <a:lnTo>
                  <a:pt x="134620" y="132079"/>
                </a:lnTo>
                <a:lnTo>
                  <a:pt x="263202" y="132079"/>
                </a:lnTo>
                <a:lnTo>
                  <a:pt x="0" y="0"/>
                </a:lnTo>
                <a:close/>
              </a:path>
              <a:path w="349250" h="350520">
                <a:moveTo>
                  <a:pt x="263202" y="132079"/>
                </a:moveTo>
                <a:lnTo>
                  <a:pt x="134620" y="132079"/>
                </a:lnTo>
                <a:lnTo>
                  <a:pt x="299720" y="224789"/>
                </a:lnTo>
                <a:lnTo>
                  <a:pt x="349249" y="175259"/>
                </a:lnTo>
                <a:lnTo>
                  <a:pt x="263202" y="132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839" y="4251959"/>
            <a:ext cx="349250" cy="351790"/>
          </a:xfrm>
          <a:custGeom>
            <a:avLst/>
            <a:gdLst/>
            <a:ahLst/>
            <a:cxnLst/>
            <a:rect l="l" t="t" r="r" b="b"/>
            <a:pathLst>
              <a:path w="349250" h="351789">
                <a:moveTo>
                  <a:pt x="278386" y="142239"/>
                </a:moveTo>
                <a:lnTo>
                  <a:pt x="213359" y="142239"/>
                </a:lnTo>
                <a:lnTo>
                  <a:pt x="119379" y="295909"/>
                </a:lnTo>
                <a:lnTo>
                  <a:pt x="173990" y="351789"/>
                </a:lnTo>
                <a:lnTo>
                  <a:pt x="278386" y="142239"/>
                </a:lnTo>
                <a:close/>
              </a:path>
              <a:path w="349250" h="351789">
                <a:moveTo>
                  <a:pt x="349250" y="0"/>
                </a:moveTo>
                <a:lnTo>
                  <a:pt x="0" y="176529"/>
                </a:lnTo>
                <a:lnTo>
                  <a:pt x="48259" y="226059"/>
                </a:lnTo>
                <a:lnTo>
                  <a:pt x="213359" y="142239"/>
                </a:lnTo>
                <a:lnTo>
                  <a:pt x="278386" y="142239"/>
                </a:lnTo>
                <a:lnTo>
                  <a:pt x="349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1110" y="4931409"/>
            <a:ext cx="350520" cy="350520"/>
          </a:xfrm>
          <a:custGeom>
            <a:avLst/>
            <a:gdLst/>
            <a:ahLst/>
            <a:cxnLst/>
            <a:rect l="l" t="t" r="r" b="b"/>
            <a:pathLst>
              <a:path w="350519" h="350520">
                <a:moveTo>
                  <a:pt x="49530" y="125729"/>
                </a:moveTo>
                <a:lnTo>
                  <a:pt x="0" y="175259"/>
                </a:lnTo>
                <a:lnTo>
                  <a:pt x="350520" y="350519"/>
                </a:lnTo>
                <a:lnTo>
                  <a:pt x="279400" y="208279"/>
                </a:lnTo>
                <a:lnTo>
                  <a:pt x="208280" y="208279"/>
                </a:lnTo>
                <a:lnTo>
                  <a:pt x="49530" y="125729"/>
                </a:lnTo>
                <a:close/>
              </a:path>
              <a:path w="350519" h="350520">
                <a:moveTo>
                  <a:pt x="175259" y="0"/>
                </a:moveTo>
                <a:lnTo>
                  <a:pt x="120650" y="55879"/>
                </a:lnTo>
                <a:lnTo>
                  <a:pt x="208280" y="208279"/>
                </a:lnTo>
                <a:lnTo>
                  <a:pt x="279400" y="208279"/>
                </a:lnTo>
                <a:lnTo>
                  <a:pt x="1752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9189" y="4258309"/>
            <a:ext cx="170180" cy="260350"/>
          </a:xfrm>
          <a:custGeom>
            <a:avLst/>
            <a:gdLst/>
            <a:ahLst/>
            <a:cxnLst/>
            <a:rect l="l" t="t" r="r" b="b"/>
            <a:pathLst>
              <a:path w="170180" h="260350">
                <a:moveTo>
                  <a:pt x="170179" y="0"/>
                </a:moveTo>
                <a:lnTo>
                  <a:pt x="0" y="198119"/>
                </a:lnTo>
                <a:lnTo>
                  <a:pt x="152400" y="260350"/>
                </a:lnTo>
                <a:lnTo>
                  <a:pt x="170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0269" y="4257040"/>
            <a:ext cx="170180" cy="261620"/>
          </a:xfrm>
          <a:custGeom>
            <a:avLst/>
            <a:gdLst/>
            <a:ahLst/>
            <a:cxnLst/>
            <a:rect l="l" t="t" r="r" b="b"/>
            <a:pathLst>
              <a:path w="170180" h="261620">
                <a:moveTo>
                  <a:pt x="0" y="0"/>
                </a:moveTo>
                <a:lnTo>
                  <a:pt x="19050" y="261620"/>
                </a:lnTo>
                <a:lnTo>
                  <a:pt x="170180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7730" y="5015229"/>
            <a:ext cx="170180" cy="260350"/>
          </a:xfrm>
          <a:custGeom>
            <a:avLst/>
            <a:gdLst/>
            <a:ahLst/>
            <a:cxnLst/>
            <a:rect l="l" t="t" r="r" b="b"/>
            <a:pathLst>
              <a:path w="170180" h="260350">
                <a:moveTo>
                  <a:pt x="19050" y="0"/>
                </a:moveTo>
                <a:lnTo>
                  <a:pt x="0" y="260350"/>
                </a:lnTo>
                <a:lnTo>
                  <a:pt x="170179" y="63500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0460" y="5015229"/>
            <a:ext cx="170180" cy="260350"/>
          </a:xfrm>
          <a:custGeom>
            <a:avLst/>
            <a:gdLst/>
            <a:ahLst/>
            <a:cxnLst/>
            <a:rect l="l" t="t" r="r" b="b"/>
            <a:pathLst>
              <a:path w="170180" h="260350">
                <a:moveTo>
                  <a:pt x="151130" y="0"/>
                </a:moveTo>
                <a:lnTo>
                  <a:pt x="0" y="63500"/>
                </a:lnTo>
                <a:lnTo>
                  <a:pt x="170180" y="260350"/>
                </a:lnTo>
                <a:lnTo>
                  <a:pt x="15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3250" y="4563109"/>
            <a:ext cx="259079" cy="171450"/>
          </a:xfrm>
          <a:custGeom>
            <a:avLst/>
            <a:gdLst/>
            <a:ahLst/>
            <a:cxnLst/>
            <a:rect l="l" t="t" r="r" b="b"/>
            <a:pathLst>
              <a:path w="259080" h="171450">
                <a:moveTo>
                  <a:pt x="0" y="0"/>
                </a:moveTo>
                <a:lnTo>
                  <a:pt x="196850" y="171450"/>
                </a:lnTo>
                <a:lnTo>
                  <a:pt x="25908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4930" y="4560570"/>
            <a:ext cx="259079" cy="171450"/>
          </a:xfrm>
          <a:custGeom>
            <a:avLst/>
            <a:gdLst/>
            <a:ahLst/>
            <a:cxnLst/>
            <a:rect l="l" t="t" r="r" b="b"/>
            <a:pathLst>
              <a:path w="259080" h="171450">
                <a:moveTo>
                  <a:pt x="259079" y="0"/>
                </a:moveTo>
                <a:lnTo>
                  <a:pt x="0" y="19049"/>
                </a:lnTo>
                <a:lnTo>
                  <a:pt x="62229" y="171449"/>
                </a:lnTo>
                <a:lnTo>
                  <a:pt x="259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4930" y="4805679"/>
            <a:ext cx="259079" cy="170180"/>
          </a:xfrm>
          <a:custGeom>
            <a:avLst/>
            <a:gdLst/>
            <a:ahLst/>
            <a:cxnLst/>
            <a:rect l="l" t="t" r="r" b="b"/>
            <a:pathLst>
              <a:path w="259080" h="170179">
                <a:moveTo>
                  <a:pt x="62229" y="0"/>
                </a:moveTo>
                <a:lnTo>
                  <a:pt x="0" y="152400"/>
                </a:lnTo>
                <a:lnTo>
                  <a:pt x="259079" y="170180"/>
                </a:lnTo>
                <a:lnTo>
                  <a:pt x="62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1819" y="4805679"/>
            <a:ext cx="257810" cy="170180"/>
          </a:xfrm>
          <a:custGeom>
            <a:avLst/>
            <a:gdLst/>
            <a:ahLst/>
            <a:cxnLst/>
            <a:rect l="l" t="t" r="r" b="b"/>
            <a:pathLst>
              <a:path w="257809" h="170179">
                <a:moveTo>
                  <a:pt x="196850" y="0"/>
                </a:moveTo>
                <a:lnTo>
                  <a:pt x="0" y="170180"/>
                </a:lnTo>
                <a:lnTo>
                  <a:pt x="257810" y="152400"/>
                </a:lnTo>
                <a:lnTo>
                  <a:pt x="196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2180" y="4386579"/>
            <a:ext cx="73660" cy="144780"/>
          </a:xfrm>
          <a:custGeom>
            <a:avLst/>
            <a:gdLst/>
            <a:ahLst/>
            <a:cxnLst/>
            <a:rect l="l" t="t" r="r" b="b"/>
            <a:pathLst>
              <a:path w="73659" h="144779">
                <a:moveTo>
                  <a:pt x="19050" y="0"/>
                </a:moveTo>
                <a:lnTo>
                  <a:pt x="0" y="2540"/>
                </a:lnTo>
                <a:lnTo>
                  <a:pt x="57150" y="144780"/>
                </a:lnTo>
                <a:lnTo>
                  <a:pt x="73659" y="137160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50029" y="4888229"/>
            <a:ext cx="1577340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06089" y="5353050"/>
            <a:ext cx="191770" cy="403860"/>
          </a:xfrm>
          <a:custGeom>
            <a:avLst/>
            <a:gdLst/>
            <a:ahLst/>
            <a:cxnLst/>
            <a:rect l="l" t="t" r="r" b="b"/>
            <a:pathLst>
              <a:path w="191769" h="403860">
                <a:moveTo>
                  <a:pt x="113030" y="0"/>
                </a:moveTo>
                <a:lnTo>
                  <a:pt x="45720" y="59690"/>
                </a:lnTo>
                <a:lnTo>
                  <a:pt x="0" y="203200"/>
                </a:lnTo>
                <a:lnTo>
                  <a:pt x="30480" y="346709"/>
                </a:lnTo>
                <a:lnTo>
                  <a:pt x="69850" y="403859"/>
                </a:lnTo>
                <a:lnTo>
                  <a:pt x="151130" y="337819"/>
                </a:lnTo>
                <a:lnTo>
                  <a:pt x="191770" y="158750"/>
                </a:lnTo>
                <a:lnTo>
                  <a:pt x="146050" y="7619"/>
                </a:lnTo>
                <a:lnTo>
                  <a:pt x="11303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4470" y="5293359"/>
            <a:ext cx="246379" cy="360680"/>
          </a:xfrm>
          <a:custGeom>
            <a:avLst/>
            <a:gdLst/>
            <a:ahLst/>
            <a:cxnLst/>
            <a:rect l="l" t="t" r="r" b="b"/>
            <a:pathLst>
              <a:path w="246380" h="360679">
                <a:moveTo>
                  <a:pt x="182880" y="0"/>
                </a:moveTo>
                <a:lnTo>
                  <a:pt x="90169" y="68579"/>
                </a:lnTo>
                <a:lnTo>
                  <a:pt x="27940" y="175259"/>
                </a:lnTo>
                <a:lnTo>
                  <a:pt x="0" y="259079"/>
                </a:lnTo>
                <a:lnTo>
                  <a:pt x="20319" y="360679"/>
                </a:lnTo>
                <a:lnTo>
                  <a:pt x="132080" y="298449"/>
                </a:lnTo>
                <a:lnTo>
                  <a:pt x="224790" y="163829"/>
                </a:lnTo>
                <a:lnTo>
                  <a:pt x="246380" y="25399"/>
                </a:lnTo>
                <a:lnTo>
                  <a:pt x="18288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8879" y="5215890"/>
            <a:ext cx="365760" cy="234950"/>
          </a:xfrm>
          <a:custGeom>
            <a:avLst/>
            <a:gdLst/>
            <a:ahLst/>
            <a:cxnLst/>
            <a:rect l="l" t="t" r="r" b="b"/>
            <a:pathLst>
              <a:path w="365760" h="234950">
                <a:moveTo>
                  <a:pt x="308609" y="0"/>
                </a:moveTo>
                <a:lnTo>
                  <a:pt x="173989" y="17780"/>
                </a:lnTo>
                <a:lnTo>
                  <a:pt x="69850" y="77470"/>
                </a:lnTo>
                <a:lnTo>
                  <a:pt x="13969" y="168910"/>
                </a:lnTo>
                <a:lnTo>
                  <a:pt x="0" y="234950"/>
                </a:lnTo>
                <a:lnTo>
                  <a:pt x="129539" y="228600"/>
                </a:lnTo>
                <a:lnTo>
                  <a:pt x="284480" y="175260"/>
                </a:lnTo>
                <a:lnTo>
                  <a:pt x="365759" y="49530"/>
                </a:lnTo>
                <a:lnTo>
                  <a:pt x="308609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21660" y="4963159"/>
            <a:ext cx="201930" cy="410209"/>
          </a:xfrm>
          <a:custGeom>
            <a:avLst/>
            <a:gdLst/>
            <a:ahLst/>
            <a:cxnLst/>
            <a:rect l="l" t="t" r="r" b="b"/>
            <a:pathLst>
              <a:path w="201929" h="410210">
                <a:moveTo>
                  <a:pt x="160019" y="0"/>
                </a:moveTo>
                <a:lnTo>
                  <a:pt x="48259" y="82550"/>
                </a:lnTo>
                <a:lnTo>
                  <a:pt x="0" y="218439"/>
                </a:lnTo>
                <a:lnTo>
                  <a:pt x="35559" y="380999"/>
                </a:lnTo>
                <a:lnTo>
                  <a:pt x="63500" y="410209"/>
                </a:lnTo>
                <a:lnTo>
                  <a:pt x="129539" y="345439"/>
                </a:lnTo>
                <a:lnTo>
                  <a:pt x="185419" y="251459"/>
                </a:lnTo>
                <a:lnTo>
                  <a:pt x="201929" y="81279"/>
                </a:lnTo>
                <a:lnTo>
                  <a:pt x="160019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43860" y="4911090"/>
            <a:ext cx="213360" cy="397510"/>
          </a:xfrm>
          <a:custGeom>
            <a:avLst/>
            <a:gdLst/>
            <a:ahLst/>
            <a:cxnLst/>
            <a:rect l="l" t="t" r="r" b="b"/>
            <a:pathLst>
              <a:path w="213360" h="397510">
                <a:moveTo>
                  <a:pt x="163829" y="0"/>
                </a:moveTo>
                <a:lnTo>
                  <a:pt x="46989" y="100330"/>
                </a:lnTo>
                <a:lnTo>
                  <a:pt x="8889" y="196850"/>
                </a:lnTo>
                <a:lnTo>
                  <a:pt x="0" y="378460"/>
                </a:lnTo>
                <a:lnTo>
                  <a:pt x="50800" y="397510"/>
                </a:lnTo>
                <a:lnTo>
                  <a:pt x="157479" y="292100"/>
                </a:lnTo>
                <a:lnTo>
                  <a:pt x="213359" y="133350"/>
                </a:lnTo>
                <a:lnTo>
                  <a:pt x="163829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2089" y="4817109"/>
            <a:ext cx="205740" cy="389890"/>
          </a:xfrm>
          <a:custGeom>
            <a:avLst/>
            <a:gdLst/>
            <a:ahLst/>
            <a:cxnLst/>
            <a:rect l="l" t="t" r="r" b="b"/>
            <a:pathLst>
              <a:path w="205739" h="389889">
                <a:moveTo>
                  <a:pt x="163830" y="0"/>
                </a:moveTo>
                <a:lnTo>
                  <a:pt x="76200" y="74929"/>
                </a:lnTo>
                <a:lnTo>
                  <a:pt x="22860" y="165100"/>
                </a:lnTo>
                <a:lnTo>
                  <a:pt x="0" y="344169"/>
                </a:lnTo>
                <a:lnTo>
                  <a:pt x="66040" y="389889"/>
                </a:lnTo>
                <a:lnTo>
                  <a:pt x="205740" y="236219"/>
                </a:lnTo>
                <a:lnTo>
                  <a:pt x="203200" y="72389"/>
                </a:lnTo>
                <a:lnTo>
                  <a:pt x="16383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64739" y="4893309"/>
            <a:ext cx="947419" cy="524510"/>
          </a:xfrm>
          <a:custGeom>
            <a:avLst/>
            <a:gdLst/>
            <a:ahLst/>
            <a:cxnLst/>
            <a:rect l="l" t="t" r="r" b="b"/>
            <a:pathLst>
              <a:path w="947420" h="524510">
                <a:moveTo>
                  <a:pt x="0" y="0"/>
                </a:moveTo>
                <a:lnTo>
                  <a:pt x="50800" y="139700"/>
                </a:lnTo>
                <a:lnTo>
                  <a:pt x="154940" y="238759"/>
                </a:lnTo>
                <a:lnTo>
                  <a:pt x="255270" y="262889"/>
                </a:lnTo>
                <a:lnTo>
                  <a:pt x="314960" y="262889"/>
                </a:lnTo>
                <a:lnTo>
                  <a:pt x="532130" y="405129"/>
                </a:lnTo>
                <a:lnTo>
                  <a:pt x="937260" y="524509"/>
                </a:lnTo>
                <a:lnTo>
                  <a:pt x="947420" y="471169"/>
                </a:lnTo>
                <a:lnTo>
                  <a:pt x="655320" y="396239"/>
                </a:lnTo>
                <a:lnTo>
                  <a:pt x="514350" y="331469"/>
                </a:lnTo>
                <a:lnTo>
                  <a:pt x="384810" y="251459"/>
                </a:lnTo>
                <a:lnTo>
                  <a:pt x="328930" y="187959"/>
                </a:lnTo>
                <a:lnTo>
                  <a:pt x="217170" y="69850"/>
                </a:lnTo>
                <a:lnTo>
                  <a:pt x="151130" y="10159"/>
                </a:lnTo>
                <a:lnTo>
                  <a:pt x="4699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68879" y="5204459"/>
            <a:ext cx="318770" cy="237490"/>
          </a:xfrm>
          <a:custGeom>
            <a:avLst/>
            <a:gdLst/>
            <a:ahLst/>
            <a:cxnLst/>
            <a:rect l="l" t="t" r="r" b="b"/>
            <a:pathLst>
              <a:path w="318769" h="237489">
                <a:moveTo>
                  <a:pt x="302259" y="0"/>
                </a:moveTo>
                <a:lnTo>
                  <a:pt x="231139" y="5079"/>
                </a:lnTo>
                <a:lnTo>
                  <a:pt x="124459" y="45719"/>
                </a:lnTo>
                <a:lnTo>
                  <a:pt x="63500" y="90169"/>
                </a:lnTo>
                <a:lnTo>
                  <a:pt x="27939" y="138429"/>
                </a:lnTo>
                <a:lnTo>
                  <a:pt x="6350" y="195579"/>
                </a:lnTo>
                <a:lnTo>
                  <a:pt x="0" y="237489"/>
                </a:lnTo>
                <a:lnTo>
                  <a:pt x="41909" y="165099"/>
                </a:lnTo>
                <a:lnTo>
                  <a:pt x="67309" y="121919"/>
                </a:lnTo>
                <a:lnTo>
                  <a:pt x="130809" y="77469"/>
                </a:lnTo>
                <a:lnTo>
                  <a:pt x="200659" y="44449"/>
                </a:lnTo>
                <a:lnTo>
                  <a:pt x="252730" y="36829"/>
                </a:lnTo>
                <a:lnTo>
                  <a:pt x="314635" y="36829"/>
                </a:lnTo>
                <a:lnTo>
                  <a:pt x="318769" y="31749"/>
                </a:lnTo>
                <a:lnTo>
                  <a:pt x="302259" y="0"/>
                </a:lnTo>
                <a:close/>
              </a:path>
              <a:path w="318769" h="237489">
                <a:moveTo>
                  <a:pt x="314635" y="36829"/>
                </a:moveTo>
                <a:lnTo>
                  <a:pt x="252730" y="36829"/>
                </a:lnTo>
                <a:lnTo>
                  <a:pt x="251459" y="55879"/>
                </a:lnTo>
                <a:lnTo>
                  <a:pt x="220980" y="90169"/>
                </a:lnTo>
                <a:lnTo>
                  <a:pt x="142239" y="133349"/>
                </a:lnTo>
                <a:lnTo>
                  <a:pt x="118109" y="175259"/>
                </a:lnTo>
                <a:lnTo>
                  <a:pt x="218439" y="126999"/>
                </a:lnTo>
                <a:lnTo>
                  <a:pt x="274319" y="86359"/>
                </a:lnTo>
                <a:lnTo>
                  <a:pt x="314635" y="36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58720" y="5241290"/>
            <a:ext cx="374650" cy="231140"/>
          </a:xfrm>
          <a:custGeom>
            <a:avLst/>
            <a:gdLst/>
            <a:ahLst/>
            <a:cxnLst/>
            <a:rect l="l" t="t" r="r" b="b"/>
            <a:pathLst>
              <a:path w="374650" h="231139">
                <a:moveTo>
                  <a:pt x="363219" y="0"/>
                </a:moveTo>
                <a:lnTo>
                  <a:pt x="330200" y="59690"/>
                </a:lnTo>
                <a:lnTo>
                  <a:pt x="293369" y="106680"/>
                </a:lnTo>
                <a:lnTo>
                  <a:pt x="241300" y="142240"/>
                </a:lnTo>
                <a:lnTo>
                  <a:pt x="157480" y="177800"/>
                </a:lnTo>
                <a:lnTo>
                  <a:pt x="81280" y="196850"/>
                </a:lnTo>
                <a:lnTo>
                  <a:pt x="0" y="200660"/>
                </a:lnTo>
                <a:lnTo>
                  <a:pt x="60960" y="231140"/>
                </a:lnTo>
                <a:lnTo>
                  <a:pt x="125730" y="229870"/>
                </a:lnTo>
                <a:lnTo>
                  <a:pt x="217169" y="201930"/>
                </a:lnTo>
                <a:lnTo>
                  <a:pt x="293369" y="160020"/>
                </a:lnTo>
                <a:lnTo>
                  <a:pt x="335280" y="121920"/>
                </a:lnTo>
                <a:lnTo>
                  <a:pt x="374650" y="34290"/>
                </a:lnTo>
                <a:lnTo>
                  <a:pt x="363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38120" y="5290820"/>
            <a:ext cx="196850" cy="356870"/>
          </a:xfrm>
          <a:custGeom>
            <a:avLst/>
            <a:gdLst/>
            <a:ahLst/>
            <a:cxnLst/>
            <a:rect l="l" t="t" r="r" b="b"/>
            <a:pathLst>
              <a:path w="196850" h="356870">
                <a:moveTo>
                  <a:pt x="166369" y="0"/>
                </a:moveTo>
                <a:lnTo>
                  <a:pt x="106680" y="36829"/>
                </a:lnTo>
                <a:lnTo>
                  <a:pt x="34290" y="123189"/>
                </a:lnTo>
                <a:lnTo>
                  <a:pt x="5080" y="191769"/>
                </a:lnTo>
                <a:lnTo>
                  <a:pt x="0" y="251459"/>
                </a:lnTo>
                <a:lnTo>
                  <a:pt x="11430" y="311149"/>
                </a:lnTo>
                <a:lnTo>
                  <a:pt x="24130" y="356869"/>
                </a:lnTo>
                <a:lnTo>
                  <a:pt x="26669" y="266699"/>
                </a:lnTo>
                <a:lnTo>
                  <a:pt x="25400" y="217169"/>
                </a:lnTo>
                <a:lnTo>
                  <a:pt x="58419" y="148589"/>
                </a:lnTo>
                <a:lnTo>
                  <a:pt x="101600" y="87629"/>
                </a:lnTo>
                <a:lnTo>
                  <a:pt x="140969" y="54609"/>
                </a:lnTo>
                <a:lnTo>
                  <a:pt x="191674" y="54609"/>
                </a:lnTo>
                <a:lnTo>
                  <a:pt x="196850" y="20319"/>
                </a:lnTo>
                <a:lnTo>
                  <a:pt x="166369" y="0"/>
                </a:lnTo>
                <a:close/>
              </a:path>
              <a:path w="196850" h="356870">
                <a:moveTo>
                  <a:pt x="191674" y="54609"/>
                </a:moveTo>
                <a:lnTo>
                  <a:pt x="140969" y="54609"/>
                </a:lnTo>
                <a:lnTo>
                  <a:pt x="151130" y="72389"/>
                </a:lnTo>
                <a:lnTo>
                  <a:pt x="142240" y="116839"/>
                </a:lnTo>
                <a:lnTo>
                  <a:pt x="96519" y="191769"/>
                </a:lnTo>
                <a:lnTo>
                  <a:pt x="97790" y="238759"/>
                </a:lnTo>
                <a:lnTo>
                  <a:pt x="160019" y="149859"/>
                </a:lnTo>
                <a:lnTo>
                  <a:pt x="186690" y="87629"/>
                </a:lnTo>
                <a:lnTo>
                  <a:pt x="191674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3360" y="5311140"/>
            <a:ext cx="250190" cy="346710"/>
          </a:xfrm>
          <a:custGeom>
            <a:avLst/>
            <a:gdLst/>
            <a:ahLst/>
            <a:cxnLst/>
            <a:rect l="l" t="t" r="r" b="b"/>
            <a:pathLst>
              <a:path w="250189" h="346710">
                <a:moveTo>
                  <a:pt x="210819" y="0"/>
                </a:moveTo>
                <a:lnTo>
                  <a:pt x="213359" y="67310"/>
                </a:lnTo>
                <a:lnTo>
                  <a:pt x="205739" y="125730"/>
                </a:lnTo>
                <a:lnTo>
                  <a:pt x="179069" y="181610"/>
                </a:lnTo>
                <a:lnTo>
                  <a:pt x="124459" y="252730"/>
                </a:lnTo>
                <a:lnTo>
                  <a:pt x="68579" y="304800"/>
                </a:lnTo>
                <a:lnTo>
                  <a:pt x="0" y="346710"/>
                </a:lnTo>
                <a:lnTo>
                  <a:pt x="68579" y="344170"/>
                </a:lnTo>
                <a:lnTo>
                  <a:pt x="124459" y="312420"/>
                </a:lnTo>
                <a:lnTo>
                  <a:pt x="189229" y="243840"/>
                </a:lnTo>
                <a:lnTo>
                  <a:pt x="233679" y="171450"/>
                </a:lnTo>
                <a:lnTo>
                  <a:pt x="250189" y="119380"/>
                </a:lnTo>
                <a:lnTo>
                  <a:pt x="248919" y="31750"/>
                </a:lnTo>
                <a:lnTo>
                  <a:pt x="210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95929" y="5355590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20">
                <a:moveTo>
                  <a:pt x="95250" y="0"/>
                </a:moveTo>
                <a:lnTo>
                  <a:pt x="33019" y="81280"/>
                </a:lnTo>
                <a:lnTo>
                  <a:pt x="1269" y="186690"/>
                </a:lnTo>
                <a:lnTo>
                  <a:pt x="0" y="261620"/>
                </a:lnTo>
                <a:lnTo>
                  <a:pt x="19050" y="318770"/>
                </a:lnTo>
                <a:lnTo>
                  <a:pt x="53339" y="368300"/>
                </a:lnTo>
                <a:lnTo>
                  <a:pt x="83819" y="401320"/>
                </a:lnTo>
                <a:lnTo>
                  <a:pt x="50800" y="323850"/>
                </a:lnTo>
                <a:lnTo>
                  <a:pt x="29209" y="278130"/>
                </a:lnTo>
                <a:lnTo>
                  <a:pt x="33019" y="201930"/>
                </a:lnTo>
                <a:lnTo>
                  <a:pt x="48259" y="129540"/>
                </a:lnTo>
                <a:lnTo>
                  <a:pt x="72389" y="85090"/>
                </a:lnTo>
                <a:lnTo>
                  <a:pt x="124283" y="85090"/>
                </a:lnTo>
                <a:lnTo>
                  <a:pt x="109219" y="7620"/>
                </a:lnTo>
                <a:lnTo>
                  <a:pt x="95250" y="0"/>
                </a:lnTo>
                <a:close/>
              </a:path>
              <a:path w="127000" h="401320">
                <a:moveTo>
                  <a:pt x="124283" y="85090"/>
                </a:moveTo>
                <a:lnTo>
                  <a:pt x="72389" y="85090"/>
                </a:lnTo>
                <a:lnTo>
                  <a:pt x="88900" y="97790"/>
                </a:lnTo>
                <a:lnTo>
                  <a:pt x="97789" y="142240"/>
                </a:lnTo>
                <a:lnTo>
                  <a:pt x="85089" y="228600"/>
                </a:lnTo>
                <a:lnTo>
                  <a:pt x="105409" y="271780"/>
                </a:lnTo>
                <a:lnTo>
                  <a:pt x="127000" y="166370"/>
                </a:lnTo>
                <a:lnTo>
                  <a:pt x="127000" y="99060"/>
                </a:lnTo>
                <a:lnTo>
                  <a:pt x="124283" y="8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73400" y="5365750"/>
            <a:ext cx="147320" cy="391160"/>
          </a:xfrm>
          <a:custGeom>
            <a:avLst/>
            <a:gdLst/>
            <a:ahLst/>
            <a:cxnLst/>
            <a:rect l="l" t="t" r="r" b="b"/>
            <a:pathLst>
              <a:path w="147319" h="391160">
                <a:moveTo>
                  <a:pt x="58419" y="0"/>
                </a:moveTo>
                <a:lnTo>
                  <a:pt x="86360" y="60959"/>
                </a:lnTo>
                <a:lnTo>
                  <a:pt x="102869" y="118109"/>
                </a:lnTo>
                <a:lnTo>
                  <a:pt x="100330" y="177800"/>
                </a:lnTo>
                <a:lnTo>
                  <a:pt x="78739" y="264159"/>
                </a:lnTo>
                <a:lnTo>
                  <a:pt x="46989" y="334009"/>
                </a:lnTo>
                <a:lnTo>
                  <a:pt x="0" y="391159"/>
                </a:lnTo>
                <a:lnTo>
                  <a:pt x="71119" y="349250"/>
                </a:lnTo>
                <a:lnTo>
                  <a:pt x="101600" y="320040"/>
                </a:lnTo>
                <a:lnTo>
                  <a:pt x="135889" y="233680"/>
                </a:lnTo>
                <a:lnTo>
                  <a:pt x="147319" y="149859"/>
                </a:lnTo>
                <a:lnTo>
                  <a:pt x="140969" y="95250"/>
                </a:lnTo>
                <a:lnTo>
                  <a:pt x="106680" y="15240"/>
                </a:lnTo>
                <a:lnTo>
                  <a:pt x="58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47010" y="4812029"/>
            <a:ext cx="179070" cy="363220"/>
          </a:xfrm>
          <a:custGeom>
            <a:avLst/>
            <a:gdLst/>
            <a:ahLst/>
            <a:cxnLst/>
            <a:rect l="l" t="t" r="r" b="b"/>
            <a:pathLst>
              <a:path w="179069" h="363220">
                <a:moveTo>
                  <a:pt x="179069" y="0"/>
                </a:moveTo>
                <a:lnTo>
                  <a:pt x="133350" y="20320"/>
                </a:lnTo>
                <a:lnTo>
                  <a:pt x="81279" y="54610"/>
                </a:lnTo>
                <a:lnTo>
                  <a:pt x="40639" y="100330"/>
                </a:lnTo>
                <a:lnTo>
                  <a:pt x="12700" y="168910"/>
                </a:lnTo>
                <a:lnTo>
                  <a:pt x="0" y="278130"/>
                </a:lnTo>
                <a:lnTo>
                  <a:pt x="15239" y="344170"/>
                </a:lnTo>
                <a:lnTo>
                  <a:pt x="40639" y="363220"/>
                </a:lnTo>
                <a:lnTo>
                  <a:pt x="93979" y="295910"/>
                </a:lnTo>
                <a:lnTo>
                  <a:pt x="96571" y="289560"/>
                </a:lnTo>
                <a:lnTo>
                  <a:pt x="36829" y="289560"/>
                </a:lnTo>
                <a:lnTo>
                  <a:pt x="33019" y="240030"/>
                </a:lnTo>
                <a:lnTo>
                  <a:pt x="46989" y="166370"/>
                </a:lnTo>
                <a:lnTo>
                  <a:pt x="74929" y="96520"/>
                </a:lnTo>
                <a:lnTo>
                  <a:pt x="111759" y="60960"/>
                </a:lnTo>
                <a:lnTo>
                  <a:pt x="179069" y="0"/>
                </a:lnTo>
                <a:close/>
              </a:path>
              <a:path w="179069" h="363220">
                <a:moveTo>
                  <a:pt x="142239" y="129540"/>
                </a:moveTo>
                <a:lnTo>
                  <a:pt x="106679" y="162560"/>
                </a:lnTo>
                <a:lnTo>
                  <a:pt x="83819" y="246380"/>
                </a:lnTo>
                <a:lnTo>
                  <a:pt x="57150" y="284480"/>
                </a:lnTo>
                <a:lnTo>
                  <a:pt x="36829" y="289560"/>
                </a:lnTo>
                <a:lnTo>
                  <a:pt x="96571" y="289560"/>
                </a:lnTo>
                <a:lnTo>
                  <a:pt x="119379" y="233680"/>
                </a:lnTo>
                <a:lnTo>
                  <a:pt x="142239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11779" y="4806950"/>
            <a:ext cx="168910" cy="389890"/>
          </a:xfrm>
          <a:custGeom>
            <a:avLst/>
            <a:gdLst/>
            <a:ahLst/>
            <a:cxnLst/>
            <a:rect l="l" t="t" r="r" b="b"/>
            <a:pathLst>
              <a:path w="168910" h="389889">
                <a:moveTo>
                  <a:pt x="106680" y="0"/>
                </a:moveTo>
                <a:lnTo>
                  <a:pt x="124459" y="74930"/>
                </a:lnTo>
                <a:lnTo>
                  <a:pt x="125730" y="149860"/>
                </a:lnTo>
                <a:lnTo>
                  <a:pt x="111759" y="237489"/>
                </a:lnTo>
                <a:lnTo>
                  <a:pt x="88900" y="294639"/>
                </a:lnTo>
                <a:lnTo>
                  <a:pt x="50800" y="340360"/>
                </a:lnTo>
                <a:lnTo>
                  <a:pt x="0" y="387350"/>
                </a:lnTo>
                <a:lnTo>
                  <a:pt x="50800" y="389889"/>
                </a:lnTo>
                <a:lnTo>
                  <a:pt x="115569" y="328930"/>
                </a:lnTo>
                <a:lnTo>
                  <a:pt x="142239" y="280669"/>
                </a:lnTo>
                <a:lnTo>
                  <a:pt x="166369" y="199389"/>
                </a:lnTo>
                <a:lnTo>
                  <a:pt x="168909" y="107950"/>
                </a:lnTo>
                <a:lnTo>
                  <a:pt x="152400" y="48260"/>
                </a:lnTo>
                <a:lnTo>
                  <a:pt x="10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9889" y="4908550"/>
            <a:ext cx="182880" cy="361950"/>
          </a:xfrm>
          <a:custGeom>
            <a:avLst/>
            <a:gdLst/>
            <a:ahLst/>
            <a:cxnLst/>
            <a:rect l="l" t="t" r="r" b="b"/>
            <a:pathLst>
              <a:path w="182880" h="361950">
                <a:moveTo>
                  <a:pt x="182880" y="0"/>
                </a:moveTo>
                <a:lnTo>
                  <a:pt x="134620" y="22860"/>
                </a:lnTo>
                <a:lnTo>
                  <a:pt x="82550" y="57150"/>
                </a:lnTo>
                <a:lnTo>
                  <a:pt x="41910" y="102869"/>
                </a:lnTo>
                <a:lnTo>
                  <a:pt x="12700" y="171450"/>
                </a:lnTo>
                <a:lnTo>
                  <a:pt x="0" y="280669"/>
                </a:lnTo>
                <a:lnTo>
                  <a:pt x="15240" y="346709"/>
                </a:lnTo>
                <a:lnTo>
                  <a:pt x="44450" y="361950"/>
                </a:lnTo>
                <a:lnTo>
                  <a:pt x="93980" y="298450"/>
                </a:lnTo>
                <a:lnTo>
                  <a:pt x="96701" y="292100"/>
                </a:lnTo>
                <a:lnTo>
                  <a:pt x="38100" y="292100"/>
                </a:lnTo>
                <a:lnTo>
                  <a:pt x="33020" y="242569"/>
                </a:lnTo>
                <a:lnTo>
                  <a:pt x="48260" y="168910"/>
                </a:lnTo>
                <a:lnTo>
                  <a:pt x="74930" y="99060"/>
                </a:lnTo>
                <a:lnTo>
                  <a:pt x="113030" y="64769"/>
                </a:lnTo>
                <a:lnTo>
                  <a:pt x="182880" y="0"/>
                </a:lnTo>
                <a:close/>
              </a:path>
              <a:path w="182880" h="361950">
                <a:moveTo>
                  <a:pt x="143510" y="132080"/>
                </a:moveTo>
                <a:lnTo>
                  <a:pt x="107950" y="163830"/>
                </a:lnTo>
                <a:lnTo>
                  <a:pt x="85090" y="248919"/>
                </a:lnTo>
                <a:lnTo>
                  <a:pt x="57150" y="285750"/>
                </a:lnTo>
                <a:lnTo>
                  <a:pt x="38100" y="292100"/>
                </a:lnTo>
                <a:lnTo>
                  <a:pt x="96701" y="292100"/>
                </a:lnTo>
                <a:lnTo>
                  <a:pt x="120650" y="236219"/>
                </a:lnTo>
                <a:lnTo>
                  <a:pt x="143510" y="132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95929" y="4906009"/>
            <a:ext cx="167640" cy="389890"/>
          </a:xfrm>
          <a:custGeom>
            <a:avLst/>
            <a:gdLst/>
            <a:ahLst/>
            <a:cxnLst/>
            <a:rect l="l" t="t" r="r" b="b"/>
            <a:pathLst>
              <a:path w="167639" h="389889">
                <a:moveTo>
                  <a:pt x="105409" y="0"/>
                </a:moveTo>
                <a:lnTo>
                  <a:pt x="124459" y="74929"/>
                </a:lnTo>
                <a:lnTo>
                  <a:pt x="124459" y="151129"/>
                </a:lnTo>
                <a:lnTo>
                  <a:pt x="110489" y="237489"/>
                </a:lnTo>
                <a:lnTo>
                  <a:pt x="88900" y="294639"/>
                </a:lnTo>
                <a:lnTo>
                  <a:pt x="50800" y="340359"/>
                </a:lnTo>
                <a:lnTo>
                  <a:pt x="0" y="387349"/>
                </a:lnTo>
                <a:lnTo>
                  <a:pt x="50800" y="389889"/>
                </a:lnTo>
                <a:lnTo>
                  <a:pt x="114300" y="328929"/>
                </a:lnTo>
                <a:lnTo>
                  <a:pt x="142239" y="280669"/>
                </a:lnTo>
                <a:lnTo>
                  <a:pt x="165100" y="199389"/>
                </a:lnTo>
                <a:lnTo>
                  <a:pt x="167639" y="107950"/>
                </a:lnTo>
                <a:lnTo>
                  <a:pt x="152400" y="48259"/>
                </a:lnTo>
                <a:lnTo>
                  <a:pt x="105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0389" y="4959350"/>
            <a:ext cx="161290" cy="368300"/>
          </a:xfrm>
          <a:custGeom>
            <a:avLst/>
            <a:gdLst/>
            <a:ahLst/>
            <a:cxnLst/>
            <a:rect l="l" t="t" r="r" b="b"/>
            <a:pathLst>
              <a:path w="161289" h="368300">
                <a:moveTo>
                  <a:pt x="161289" y="0"/>
                </a:moveTo>
                <a:lnTo>
                  <a:pt x="115570" y="22860"/>
                </a:lnTo>
                <a:lnTo>
                  <a:pt x="66040" y="60960"/>
                </a:lnTo>
                <a:lnTo>
                  <a:pt x="29210" y="109219"/>
                </a:lnTo>
                <a:lnTo>
                  <a:pt x="5080" y="179069"/>
                </a:lnTo>
                <a:lnTo>
                  <a:pt x="0" y="289559"/>
                </a:lnTo>
                <a:lnTo>
                  <a:pt x="21590" y="367030"/>
                </a:lnTo>
                <a:lnTo>
                  <a:pt x="50800" y="368300"/>
                </a:lnTo>
                <a:lnTo>
                  <a:pt x="95250" y="300990"/>
                </a:lnTo>
                <a:lnTo>
                  <a:pt x="96113" y="298450"/>
                </a:lnTo>
                <a:lnTo>
                  <a:pt x="38100" y="298450"/>
                </a:lnTo>
                <a:lnTo>
                  <a:pt x="30480" y="248919"/>
                </a:lnTo>
                <a:lnTo>
                  <a:pt x="39370" y="173989"/>
                </a:lnTo>
                <a:lnTo>
                  <a:pt x="62230" y="102869"/>
                </a:lnTo>
                <a:lnTo>
                  <a:pt x="96520" y="66039"/>
                </a:lnTo>
                <a:lnTo>
                  <a:pt x="161289" y="0"/>
                </a:lnTo>
                <a:close/>
              </a:path>
              <a:path w="161289" h="368300">
                <a:moveTo>
                  <a:pt x="130810" y="130810"/>
                </a:moveTo>
                <a:lnTo>
                  <a:pt x="97790" y="166369"/>
                </a:lnTo>
                <a:lnTo>
                  <a:pt x="81280" y="251460"/>
                </a:lnTo>
                <a:lnTo>
                  <a:pt x="57150" y="290830"/>
                </a:lnTo>
                <a:lnTo>
                  <a:pt x="38100" y="298450"/>
                </a:lnTo>
                <a:lnTo>
                  <a:pt x="96113" y="298450"/>
                </a:lnTo>
                <a:lnTo>
                  <a:pt x="116840" y="237489"/>
                </a:lnTo>
                <a:lnTo>
                  <a:pt x="130810" y="130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2779" y="4954270"/>
            <a:ext cx="151130" cy="393700"/>
          </a:xfrm>
          <a:custGeom>
            <a:avLst/>
            <a:gdLst/>
            <a:ahLst/>
            <a:cxnLst/>
            <a:rect l="l" t="t" r="r" b="b"/>
            <a:pathLst>
              <a:path w="151129" h="393700">
                <a:moveTo>
                  <a:pt x="78740" y="0"/>
                </a:moveTo>
                <a:lnTo>
                  <a:pt x="101599" y="74929"/>
                </a:lnTo>
                <a:lnTo>
                  <a:pt x="107949" y="148589"/>
                </a:lnTo>
                <a:lnTo>
                  <a:pt x="100330" y="237489"/>
                </a:lnTo>
                <a:lnTo>
                  <a:pt x="82549" y="295909"/>
                </a:lnTo>
                <a:lnTo>
                  <a:pt x="46989" y="344169"/>
                </a:lnTo>
                <a:lnTo>
                  <a:pt x="0" y="393699"/>
                </a:lnTo>
                <a:lnTo>
                  <a:pt x="50800" y="393699"/>
                </a:lnTo>
                <a:lnTo>
                  <a:pt x="110490" y="327659"/>
                </a:lnTo>
                <a:lnTo>
                  <a:pt x="134619" y="278129"/>
                </a:lnTo>
                <a:lnTo>
                  <a:pt x="151130" y="195579"/>
                </a:lnTo>
                <a:lnTo>
                  <a:pt x="148590" y="104139"/>
                </a:lnTo>
                <a:lnTo>
                  <a:pt x="128269" y="45719"/>
                </a:lnTo>
                <a:lnTo>
                  <a:pt x="78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58110" y="5142229"/>
            <a:ext cx="648970" cy="285750"/>
          </a:xfrm>
          <a:custGeom>
            <a:avLst/>
            <a:gdLst/>
            <a:ahLst/>
            <a:cxnLst/>
            <a:rect l="l" t="t" r="r" b="b"/>
            <a:pathLst>
              <a:path w="648970" h="285750">
                <a:moveTo>
                  <a:pt x="26669" y="0"/>
                </a:moveTo>
                <a:lnTo>
                  <a:pt x="104139" y="87630"/>
                </a:lnTo>
                <a:lnTo>
                  <a:pt x="317500" y="194310"/>
                </a:lnTo>
                <a:lnTo>
                  <a:pt x="469900" y="242570"/>
                </a:lnTo>
                <a:lnTo>
                  <a:pt x="637539" y="285750"/>
                </a:lnTo>
                <a:lnTo>
                  <a:pt x="648969" y="250190"/>
                </a:lnTo>
                <a:lnTo>
                  <a:pt x="449579" y="201930"/>
                </a:lnTo>
                <a:lnTo>
                  <a:pt x="276859" y="139700"/>
                </a:lnTo>
                <a:lnTo>
                  <a:pt x="198119" y="101600"/>
                </a:lnTo>
                <a:lnTo>
                  <a:pt x="115569" y="5842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62200" y="4892040"/>
            <a:ext cx="346710" cy="223520"/>
          </a:xfrm>
          <a:custGeom>
            <a:avLst/>
            <a:gdLst/>
            <a:ahLst/>
            <a:cxnLst/>
            <a:rect l="l" t="t" r="r" b="b"/>
            <a:pathLst>
              <a:path w="346710" h="223520">
                <a:moveTo>
                  <a:pt x="110489" y="95250"/>
                </a:moveTo>
                <a:lnTo>
                  <a:pt x="193039" y="167640"/>
                </a:lnTo>
                <a:lnTo>
                  <a:pt x="252730" y="203200"/>
                </a:lnTo>
                <a:lnTo>
                  <a:pt x="320039" y="223520"/>
                </a:lnTo>
                <a:lnTo>
                  <a:pt x="346710" y="198120"/>
                </a:lnTo>
                <a:lnTo>
                  <a:pt x="334539" y="172720"/>
                </a:lnTo>
                <a:lnTo>
                  <a:pt x="274319" y="172720"/>
                </a:lnTo>
                <a:lnTo>
                  <a:pt x="229869" y="156210"/>
                </a:lnTo>
                <a:lnTo>
                  <a:pt x="160019" y="101600"/>
                </a:lnTo>
                <a:lnTo>
                  <a:pt x="110489" y="95250"/>
                </a:lnTo>
                <a:close/>
              </a:path>
              <a:path w="346710" h="223520">
                <a:moveTo>
                  <a:pt x="115569" y="0"/>
                </a:moveTo>
                <a:lnTo>
                  <a:pt x="50800" y="1270"/>
                </a:lnTo>
                <a:lnTo>
                  <a:pt x="0" y="7620"/>
                </a:lnTo>
                <a:lnTo>
                  <a:pt x="93980" y="22860"/>
                </a:lnTo>
                <a:lnTo>
                  <a:pt x="146050" y="30480"/>
                </a:lnTo>
                <a:lnTo>
                  <a:pt x="210819" y="72390"/>
                </a:lnTo>
                <a:lnTo>
                  <a:pt x="266700" y="123190"/>
                </a:lnTo>
                <a:lnTo>
                  <a:pt x="293369" y="166370"/>
                </a:lnTo>
                <a:lnTo>
                  <a:pt x="274319" y="172720"/>
                </a:lnTo>
                <a:lnTo>
                  <a:pt x="334539" y="172720"/>
                </a:lnTo>
                <a:lnTo>
                  <a:pt x="317500" y="137160"/>
                </a:lnTo>
                <a:lnTo>
                  <a:pt x="241300" y="54610"/>
                </a:lnTo>
                <a:lnTo>
                  <a:pt x="175260" y="15240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62200" y="4893309"/>
            <a:ext cx="327660" cy="276860"/>
          </a:xfrm>
          <a:custGeom>
            <a:avLst/>
            <a:gdLst/>
            <a:ahLst/>
            <a:cxnLst/>
            <a:rect l="l" t="t" r="r" b="b"/>
            <a:pathLst>
              <a:path w="327660" h="276860">
                <a:moveTo>
                  <a:pt x="5080" y="0"/>
                </a:moveTo>
                <a:lnTo>
                  <a:pt x="0" y="64769"/>
                </a:lnTo>
                <a:lnTo>
                  <a:pt x="20319" y="121919"/>
                </a:lnTo>
                <a:lnTo>
                  <a:pt x="78739" y="195579"/>
                </a:lnTo>
                <a:lnTo>
                  <a:pt x="147319" y="248919"/>
                </a:lnTo>
                <a:lnTo>
                  <a:pt x="199389" y="273050"/>
                </a:lnTo>
                <a:lnTo>
                  <a:pt x="273050" y="276859"/>
                </a:lnTo>
                <a:lnTo>
                  <a:pt x="327660" y="255269"/>
                </a:lnTo>
                <a:lnTo>
                  <a:pt x="259080" y="246379"/>
                </a:lnTo>
                <a:lnTo>
                  <a:pt x="199389" y="229869"/>
                </a:lnTo>
                <a:lnTo>
                  <a:pt x="146050" y="195579"/>
                </a:lnTo>
                <a:lnTo>
                  <a:pt x="81280" y="133350"/>
                </a:lnTo>
                <a:lnTo>
                  <a:pt x="35560" y="71119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22220" y="4955540"/>
            <a:ext cx="104140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76829" y="5270500"/>
            <a:ext cx="129539" cy="72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83839" y="5412740"/>
            <a:ext cx="109220" cy="91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85110" y="4939029"/>
            <a:ext cx="87629" cy="176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74339" y="5030470"/>
            <a:ext cx="77470" cy="1765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27679" y="5463540"/>
            <a:ext cx="82550" cy="1739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9920" y="5081270"/>
            <a:ext cx="68580" cy="177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15000" y="3581400"/>
            <a:ext cx="3276600" cy="2181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52800" y="5334000"/>
            <a:ext cx="529590" cy="0"/>
          </a:xfrm>
          <a:custGeom>
            <a:avLst/>
            <a:gdLst/>
            <a:ahLst/>
            <a:cxnLst/>
            <a:rect l="l" t="t" r="r" b="b"/>
            <a:pathLst>
              <a:path w="529589">
                <a:moveTo>
                  <a:pt x="0" y="0"/>
                </a:moveTo>
                <a:lnTo>
                  <a:pt x="52958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77309" y="529082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5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76400" y="5029200"/>
            <a:ext cx="534670" cy="200660"/>
          </a:xfrm>
          <a:custGeom>
            <a:avLst/>
            <a:gdLst/>
            <a:ahLst/>
            <a:cxnLst/>
            <a:rect l="l" t="t" r="r" b="b"/>
            <a:pathLst>
              <a:path w="534669" h="200660">
                <a:moveTo>
                  <a:pt x="0" y="0"/>
                </a:moveTo>
                <a:lnTo>
                  <a:pt x="534669" y="20066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90750" y="5187950"/>
            <a:ext cx="95250" cy="80010"/>
          </a:xfrm>
          <a:custGeom>
            <a:avLst/>
            <a:gdLst/>
            <a:ahLst/>
            <a:cxnLst/>
            <a:rect l="l" t="t" r="r" b="b"/>
            <a:pathLst>
              <a:path w="95250" h="80010">
                <a:moveTo>
                  <a:pt x="30480" y="0"/>
                </a:moveTo>
                <a:lnTo>
                  <a:pt x="0" y="80009"/>
                </a:lnTo>
                <a:lnTo>
                  <a:pt x="95250" y="69850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567690"/>
            <a:ext cx="3751579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5" dirty="0">
                <a:solidFill>
                  <a:srgbClr val="000000"/>
                </a:solidFill>
              </a:rPr>
              <a:t>Grazing</a:t>
            </a:r>
            <a:r>
              <a:rPr sz="5400" spc="-355" dirty="0">
                <a:solidFill>
                  <a:srgbClr val="000000"/>
                </a:solidFill>
              </a:rPr>
              <a:t> </a:t>
            </a:r>
            <a:r>
              <a:rPr sz="5400" spc="-509" dirty="0">
                <a:solidFill>
                  <a:srgbClr val="000000"/>
                </a:solidFill>
              </a:rPr>
              <a:t>Food</a:t>
            </a:r>
            <a:endParaRPr sz="5400"/>
          </a:p>
          <a:p>
            <a:pPr marL="1254760">
              <a:lnSpc>
                <a:spcPct val="100000"/>
              </a:lnSpc>
            </a:pPr>
            <a:r>
              <a:rPr sz="5400" spc="-480" dirty="0">
                <a:solidFill>
                  <a:srgbClr val="000000"/>
                </a:solidFill>
              </a:rPr>
              <a:t>Chain</a:t>
            </a:r>
            <a:endParaRPr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643890"/>
            <a:ext cx="38125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0" dirty="0">
                <a:solidFill>
                  <a:srgbClr val="006FBF"/>
                </a:solidFill>
              </a:rPr>
              <a:t>(ii) </a:t>
            </a:r>
            <a:r>
              <a:rPr sz="3200" spc="-170" dirty="0">
                <a:solidFill>
                  <a:srgbClr val="006FBF"/>
                </a:solidFill>
              </a:rPr>
              <a:t>Detritus </a:t>
            </a:r>
            <a:r>
              <a:rPr sz="3200" spc="-190" dirty="0">
                <a:solidFill>
                  <a:srgbClr val="006FBF"/>
                </a:solidFill>
              </a:rPr>
              <a:t>food</a:t>
            </a:r>
            <a:r>
              <a:rPr sz="3200" spc="-315" dirty="0">
                <a:solidFill>
                  <a:srgbClr val="006FBF"/>
                </a:solidFill>
              </a:rPr>
              <a:t> </a:t>
            </a:r>
            <a:r>
              <a:rPr sz="3200" spc="-245" dirty="0">
                <a:solidFill>
                  <a:srgbClr val="006FBF"/>
                </a:solidFill>
              </a:rPr>
              <a:t>chain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6070" y="1558290"/>
            <a:ext cx="8495665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marR="5080" indent="-80010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185" dirty="0">
                <a:latin typeface="Arial"/>
                <a:cs typeface="Arial"/>
              </a:rPr>
              <a:t>This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type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food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chain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starts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u="sng" spc="-20" dirty="0">
                <a:solidFill>
                  <a:srgbClr val="FF0000"/>
                </a:solidFill>
                <a:latin typeface="Arial"/>
                <a:cs typeface="Arial"/>
              </a:rPr>
              <a:t>from</a:t>
            </a:r>
            <a:r>
              <a:rPr sz="2800" u="sng" spc="-145" dirty="0">
                <a:solidFill>
                  <a:srgbClr val="FF0000"/>
                </a:solidFill>
                <a:latin typeface="Arial"/>
                <a:cs typeface="Arial"/>
              </a:rPr>
              <a:t> dead</a:t>
            </a:r>
            <a:r>
              <a:rPr sz="2800" u="sng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sng" spc="-120" dirty="0">
                <a:solidFill>
                  <a:srgbClr val="FF0000"/>
                </a:solidFill>
                <a:latin typeface="Arial"/>
                <a:cs typeface="Arial"/>
              </a:rPr>
              <a:t>organic</a:t>
            </a:r>
            <a:r>
              <a:rPr sz="2800" u="sng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sng" spc="-25" dirty="0">
                <a:solidFill>
                  <a:srgbClr val="FF0000"/>
                </a:solidFill>
                <a:latin typeface="Arial"/>
                <a:cs typeface="Arial"/>
              </a:rPr>
              <a:t>matter</a:t>
            </a:r>
            <a:r>
              <a:rPr sz="2800" u="sng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sng" spc="-5" dirty="0">
                <a:solidFill>
                  <a:srgbClr val="FF0000"/>
                </a:solidFill>
                <a:latin typeface="Arial"/>
                <a:cs typeface="Arial"/>
              </a:rPr>
              <a:t>of  </a:t>
            </a:r>
            <a:r>
              <a:rPr sz="2800" u="sng" spc="-145" dirty="0">
                <a:solidFill>
                  <a:srgbClr val="FF0000"/>
                </a:solidFill>
                <a:latin typeface="Arial"/>
                <a:cs typeface="Arial"/>
              </a:rPr>
              <a:t>decaying </a:t>
            </a:r>
            <a:r>
              <a:rPr sz="2800" u="sng" spc="-130" dirty="0">
                <a:solidFill>
                  <a:srgbClr val="FF0000"/>
                </a:solidFill>
                <a:latin typeface="Arial"/>
                <a:cs typeface="Arial"/>
              </a:rPr>
              <a:t>animals </a:t>
            </a:r>
            <a:r>
              <a:rPr sz="2800" u="sng" spc="-13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800" u="sng" spc="-50" dirty="0">
                <a:solidFill>
                  <a:srgbClr val="FF0000"/>
                </a:solidFill>
                <a:latin typeface="Arial"/>
                <a:cs typeface="Arial"/>
              </a:rPr>
              <a:t>plant </a:t>
            </a:r>
            <a:r>
              <a:rPr sz="2800" u="sng" spc="-125" dirty="0">
                <a:solidFill>
                  <a:srgbClr val="FF0000"/>
                </a:solidFill>
                <a:latin typeface="Arial"/>
                <a:cs typeface="Arial"/>
              </a:rPr>
              <a:t>bodies </a:t>
            </a:r>
            <a:r>
              <a:rPr sz="2800" u="sng" spc="3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800" u="sng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u="sng" spc="-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u="sng" spc="-120" dirty="0">
                <a:solidFill>
                  <a:srgbClr val="FF0000"/>
                </a:solidFill>
                <a:latin typeface="Arial"/>
                <a:cs typeface="Arial"/>
              </a:rPr>
              <a:t>micro-organisms 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50" dirty="0">
                <a:latin typeface="Arial"/>
                <a:cs typeface="Arial"/>
              </a:rPr>
              <a:t>then </a:t>
            </a:r>
            <a:r>
              <a:rPr sz="2800" spc="35" dirty="0">
                <a:latin typeface="Arial"/>
                <a:cs typeface="Arial"/>
              </a:rPr>
              <a:t>to </a:t>
            </a:r>
            <a:r>
              <a:rPr sz="2800" spc="-40" dirty="0">
                <a:latin typeface="Arial"/>
                <a:cs typeface="Arial"/>
              </a:rPr>
              <a:t>detritus </a:t>
            </a:r>
            <a:r>
              <a:rPr sz="2800" spc="-100" dirty="0">
                <a:latin typeface="Arial"/>
                <a:cs typeface="Arial"/>
              </a:rPr>
              <a:t>feeding </a:t>
            </a:r>
            <a:r>
              <a:rPr sz="2800" spc="-130" dirty="0">
                <a:latin typeface="Arial"/>
                <a:cs typeface="Arial"/>
              </a:rPr>
              <a:t>organism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35" dirty="0">
                <a:latin typeface="Arial"/>
                <a:cs typeface="Arial"/>
              </a:rPr>
              <a:t>to </a:t>
            </a:r>
            <a:r>
              <a:rPr sz="2800" spc="-35" dirty="0">
                <a:latin typeface="Arial"/>
                <a:cs typeface="Arial"/>
              </a:rPr>
              <a:t>other  </a:t>
            </a:r>
            <a:r>
              <a:rPr sz="2800" spc="-85" dirty="0">
                <a:latin typeface="Arial"/>
                <a:cs typeface="Arial"/>
              </a:rPr>
              <a:t>predators.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38430" marR="439420" indent="-138430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50" dirty="0">
                <a:latin typeface="Arial"/>
                <a:cs typeface="Arial"/>
              </a:rPr>
              <a:t>food </a:t>
            </a:r>
            <a:r>
              <a:rPr sz="2800" spc="-125" dirty="0">
                <a:latin typeface="Arial"/>
                <a:cs typeface="Arial"/>
              </a:rPr>
              <a:t>chain </a:t>
            </a:r>
            <a:r>
              <a:rPr sz="2800" spc="-150" dirty="0">
                <a:latin typeface="Arial"/>
                <a:cs typeface="Arial"/>
              </a:rPr>
              <a:t>depends </a:t>
            </a:r>
            <a:r>
              <a:rPr sz="2800" spc="-90" dirty="0">
                <a:latin typeface="Arial"/>
                <a:cs typeface="Arial"/>
              </a:rPr>
              <a:t>mainly </a:t>
            </a:r>
            <a:r>
              <a:rPr sz="2800" spc="-85" dirty="0">
                <a:latin typeface="Arial"/>
                <a:cs typeface="Arial"/>
              </a:rPr>
              <a:t>on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50" dirty="0">
                <a:latin typeface="Arial"/>
                <a:cs typeface="Arial"/>
              </a:rPr>
              <a:t>influx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53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organic  </a:t>
            </a:r>
            <a:r>
              <a:rPr sz="2800" spc="-25" dirty="0">
                <a:latin typeface="Arial"/>
                <a:cs typeface="Arial"/>
              </a:rPr>
              <a:t>matter </a:t>
            </a:r>
            <a:r>
              <a:rPr sz="2800" spc="-105" dirty="0">
                <a:latin typeface="Arial"/>
                <a:cs typeface="Arial"/>
              </a:rPr>
              <a:t>produced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70" dirty="0">
                <a:latin typeface="Arial"/>
                <a:cs typeface="Arial"/>
              </a:rPr>
              <a:t>another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system.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38430" marR="308610" indent="-138430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130" dirty="0">
                <a:latin typeface="Arial"/>
                <a:cs typeface="Arial"/>
              </a:rPr>
              <a:t>organism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50" dirty="0">
                <a:latin typeface="Arial"/>
                <a:cs typeface="Arial"/>
              </a:rPr>
              <a:t>food </a:t>
            </a:r>
            <a:r>
              <a:rPr sz="2800" spc="-125" dirty="0">
                <a:latin typeface="Arial"/>
                <a:cs typeface="Arial"/>
              </a:rPr>
              <a:t>chain includes </a:t>
            </a:r>
            <a:r>
              <a:rPr sz="2800" spc="-150" dirty="0">
                <a:latin typeface="Arial"/>
                <a:cs typeface="Arial"/>
              </a:rPr>
              <a:t>algae,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bacteria,  </a:t>
            </a:r>
            <a:r>
              <a:rPr sz="2800" spc="-75" dirty="0">
                <a:latin typeface="Arial"/>
                <a:cs typeface="Arial"/>
              </a:rPr>
              <a:t>fungi, </a:t>
            </a:r>
            <a:r>
              <a:rPr sz="2800" spc="-85" dirty="0">
                <a:latin typeface="Arial"/>
                <a:cs typeface="Arial"/>
              </a:rPr>
              <a:t>protozoa, </a:t>
            </a:r>
            <a:r>
              <a:rPr sz="2800" spc="-130" dirty="0">
                <a:latin typeface="Arial"/>
                <a:cs typeface="Arial"/>
              </a:rPr>
              <a:t>insects, </a:t>
            </a:r>
            <a:r>
              <a:rPr sz="2800" spc="-120" dirty="0">
                <a:latin typeface="Arial"/>
                <a:cs typeface="Arial"/>
              </a:rPr>
              <a:t>nematodes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etc</a:t>
            </a:r>
            <a:r>
              <a:rPr sz="2800" spc="-75" dirty="0" smtClean="0">
                <a:latin typeface="Arial"/>
                <a:cs typeface="Arial"/>
              </a:rPr>
              <a:t>.</a:t>
            </a:r>
            <a:endParaRPr lang="en-US" sz="2800" spc="-75" dirty="0" smtClean="0">
              <a:latin typeface="Arial"/>
              <a:cs typeface="Arial"/>
            </a:endParaRPr>
          </a:p>
          <a:p>
            <a:pPr marL="138430" marR="308610" indent="-138430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lang="en-US" sz="2800" spc="-75" dirty="0" smtClean="0">
                <a:latin typeface="Arial"/>
                <a:cs typeface="Arial"/>
              </a:rPr>
              <a:t>Ex: detritus                Earthworms                  Birds</a:t>
            </a:r>
            <a:endParaRPr sz="2800" dirty="0"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61722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62600" y="61722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04800"/>
            <a:ext cx="3962400" cy="187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830" y="490220"/>
            <a:ext cx="347217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2819" marR="5080" indent="-960119">
              <a:lnSpc>
                <a:spcPct val="100000"/>
              </a:lnSpc>
              <a:spcBef>
                <a:spcPts val="100"/>
              </a:spcBef>
            </a:pPr>
            <a:r>
              <a:rPr sz="4800" spc="-254" dirty="0">
                <a:solidFill>
                  <a:srgbClr val="E65B00"/>
                </a:solidFill>
              </a:rPr>
              <a:t>Detritus</a:t>
            </a:r>
            <a:r>
              <a:rPr sz="4800" spc="-325" dirty="0">
                <a:solidFill>
                  <a:srgbClr val="E65B00"/>
                </a:solidFill>
              </a:rPr>
              <a:t> </a:t>
            </a:r>
            <a:r>
              <a:rPr sz="4800" spc="-455" dirty="0">
                <a:solidFill>
                  <a:srgbClr val="E65B00"/>
                </a:solidFill>
              </a:rPr>
              <a:t>Food  </a:t>
            </a:r>
            <a:r>
              <a:rPr sz="4800" spc="-425" dirty="0">
                <a:solidFill>
                  <a:srgbClr val="E65B00"/>
                </a:solidFill>
              </a:rPr>
              <a:t>Chain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076287"/>
            <a:ext cx="6017896" cy="71798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n-US" spc="-319" dirty="0" smtClean="0">
                <a:solidFill>
                  <a:srgbClr val="0070C0"/>
                </a:solidFill>
              </a:rPr>
              <a:t>(iii)Parasitic food chains</a:t>
            </a:r>
            <a:endParaRPr spc="-248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5" y="1763525"/>
            <a:ext cx="7632859" cy="3431869"/>
          </a:xfrm>
          <a:prstGeom prst="rect">
            <a:avLst/>
          </a:prstGeom>
        </p:spPr>
        <p:txBody>
          <a:bodyPr vert="horz" wrap="square" lIns="0" tIns="73819" rIns="0" bIns="0" rtlCol="0">
            <a:spAutoFit/>
          </a:bodyPr>
          <a:lstStyle/>
          <a:p>
            <a:pPr marL="352425" indent="-342900">
              <a:spcBef>
                <a:spcPts val="495"/>
              </a:spcBef>
              <a:buFont typeface="Arial" panose="020B0604020202020204" pitchFamily="34" charset="0"/>
              <a:buChar char="•"/>
              <a:tabLst>
                <a:tab pos="181451" algn="l"/>
              </a:tabLst>
            </a:pPr>
            <a:endParaRPr lang="en-US" sz="2100" spc="-135" dirty="0" smtClean="0">
              <a:latin typeface="Arial"/>
              <a:cs typeface="Arial"/>
            </a:endParaRPr>
          </a:p>
          <a:p>
            <a:pPr marL="352425" indent="-342900">
              <a:spcBef>
                <a:spcPts val="495"/>
              </a:spcBef>
              <a:buFont typeface="Arial" panose="020B0604020202020204" pitchFamily="34" charset="0"/>
              <a:buChar char="•"/>
              <a:tabLst>
                <a:tab pos="181451" algn="l"/>
              </a:tabLst>
            </a:pPr>
            <a:r>
              <a:rPr lang="en-US" sz="2100" spc="-135" dirty="0" smtClean="0">
                <a:latin typeface="Arial"/>
                <a:cs typeface="Arial"/>
              </a:rPr>
              <a:t>Operate in many ecosystems</a:t>
            </a:r>
            <a:r>
              <a:rPr sz="2100" spc="-86" dirty="0" smtClean="0">
                <a:latin typeface="Arial"/>
                <a:cs typeface="Arial"/>
              </a:rPr>
              <a:t>.</a:t>
            </a:r>
            <a:endParaRPr sz="2100" dirty="0" smtClean="0">
              <a:latin typeface="Arial"/>
              <a:cs typeface="Arial"/>
            </a:endParaRPr>
          </a:p>
          <a:p>
            <a:pPr marL="180975" indent="-171450">
              <a:spcBef>
                <a:spcPts val="495"/>
              </a:spcBef>
              <a:buChar char="•"/>
              <a:tabLst>
                <a:tab pos="181451" algn="l"/>
              </a:tabLst>
            </a:pPr>
            <a:r>
              <a:rPr lang="en-US" sz="2100" spc="-139" dirty="0" smtClean="0">
                <a:latin typeface="Arial"/>
                <a:cs typeface="Arial"/>
              </a:rPr>
              <a:t>However the food energy passing through these food chain is not considerable</a:t>
            </a:r>
            <a:endParaRPr sz="2100" dirty="0" smtClean="0">
              <a:latin typeface="Arial"/>
              <a:cs typeface="Arial"/>
            </a:endParaRPr>
          </a:p>
          <a:p>
            <a:pPr marL="180975" indent="-171450">
              <a:spcBef>
                <a:spcPts val="506"/>
              </a:spcBef>
              <a:buChar char="•"/>
              <a:tabLst>
                <a:tab pos="181451" algn="l"/>
              </a:tabLst>
            </a:pPr>
            <a:r>
              <a:rPr lang="en-US" sz="2100" spc="-86" dirty="0" smtClean="0">
                <a:latin typeface="Arial"/>
                <a:cs typeface="Arial"/>
              </a:rPr>
              <a:t>Highly complicated because of life cycle of parasites</a:t>
            </a:r>
            <a:r>
              <a:rPr sz="2100" spc="-60" dirty="0" smtClean="0">
                <a:latin typeface="Arial"/>
                <a:cs typeface="Arial"/>
              </a:rPr>
              <a:t>.</a:t>
            </a:r>
            <a:endParaRPr sz="2100" dirty="0" smtClean="0">
              <a:latin typeface="Arial"/>
              <a:cs typeface="Arial"/>
            </a:endParaRPr>
          </a:p>
          <a:p>
            <a:pPr marL="9525">
              <a:spcBef>
                <a:spcPts val="506"/>
              </a:spcBef>
              <a:tabLst>
                <a:tab pos="395764" algn="l"/>
              </a:tabLst>
            </a:pPr>
            <a:endParaRPr lang="en-US" sz="2100" dirty="0" smtClean="0">
              <a:latin typeface="Trebuchet MS"/>
              <a:cs typeface="Trebuchet MS"/>
            </a:endParaRPr>
          </a:p>
          <a:p>
            <a:pPr marL="9525">
              <a:spcBef>
                <a:spcPts val="506"/>
              </a:spcBef>
              <a:tabLst>
                <a:tab pos="395764" algn="l"/>
              </a:tabLst>
            </a:pPr>
            <a:endParaRPr lang="en-US" sz="2100" dirty="0">
              <a:latin typeface="Trebuchet MS"/>
              <a:cs typeface="Trebuchet MS"/>
            </a:endParaRPr>
          </a:p>
          <a:p>
            <a:pPr marL="9525">
              <a:spcBef>
                <a:spcPts val="495"/>
              </a:spcBef>
              <a:tabLst>
                <a:tab pos="181451" algn="l"/>
                <a:tab pos="1381125" algn="l"/>
                <a:tab pos="3439001" algn="l"/>
                <a:tab pos="5617844" algn="l"/>
              </a:tabLst>
            </a:pPr>
            <a:endParaRPr lang="en-US" sz="2100" spc="-172" dirty="0" smtClean="0">
              <a:latin typeface="Arial"/>
              <a:cs typeface="Arial"/>
            </a:endParaRPr>
          </a:p>
          <a:p>
            <a:pPr marL="180975" indent="-171450">
              <a:spcBef>
                <a:spcPts val="495"/>
              </a:spcBef>
              <a:buChar char="•"/>
              <a:tabLst>
                <a:tab pos="181451" algn="l"/>
                <a:tab pos="1381125" algn="l"/>
                <a:tab pos="3439001" algn="l"/>
                <a:tab pos="5617844" algn="l"/>
              </a:tabLst>
            </a:pPr>
            <a:r>
              <a:rPr sz="2100" spc="-172" dirty="0" smtClean="0">
                <a:latin typeface="Arial"/>
                <a:cs typeface="Arial"/>
              </a:rPr>
              <a:t>Trees</a:t>
            </a:r>
            <a:r>
              <a:rPr sz="2100" spc="-172" dirty="0">
                <a:latin typeface="Arial"/>
                <a:cs typeface="Arial"/>
              </a:rPr>
              <a:t>	</a:t>
            </a:r>
            <a:r>
              <a:rPr lang="en-US" sz="2100" spc="-53" dirty="0" smtClean="0">
                <a:latin typeface="Arial"/>
                <a:cs typeface="Arial"/>
              </a:rPr>
              <a:t>Herbivore birds</a:t>
            </a:r>
            <a:r>
              <a:rPr sz="2100" spc="-120" dirty="0">
                <a:latin typeface="Arial"/>
                <a:cs typeface="Arial"/>
              </a:rPr>
              <a:t>	</a:t>
            </a:r>
            <a:r>
              <a:rPr lang="en-US" sz="2100" spc="-146" dirty="0" smtClean="0">
                <a:latin typeface="Arial"/>
                <a:cs typeface="Arial"/>
              </a:rPr>
              <a:t>Parasites</a:t>
            </a:r>
            <a:r>
              <a:rPr sz="2100" spc="-188" dirty="0">
                <a:latin typeface="Arial"/>
                <a:cs typeface="Arial"/>
              </a:rPr>
              <a:t>	</a:t>
            </a:r>
            <a:r>
              <a:rPr lang="en-US" sz="2100" spc="-94" dirty="0" err="1" smtClean="0">
                <a:latin typeface="Arial"/>
                <a:cs typeface="Arial"/>
              </a:rPr>
              <a:t>hyperparasite</a:t>
            </a:r>
            <a:r>
              <a:rPr sz="2100" spc="-101" dirty="0" err="1" smtClean="0">
                <a:latin typeface="Arial"/>
                <a:cs typeface="Arial"/>
              </a:rPr>
              <a:t>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6191" y="5068062"/>
            <a:ext cx="472440" cy="58579"/>
          </a:xfrm>
          <a:custGeom>
            <a:avLst/>
            <a:gdLst/>
            <a:ahLst/>
            <a:cxnLst/>
            <a:rect l="l" t="t" r="r" b="b"/>
            <a:pathLst>
              <a:path w="629919" h="78104">
                <a:moveTo>
                  <a:pt x="590550" y="0"/>
                </a:moveTo>
                <a:lnTo>
                  <a:pt x="590550" y="19431"/>
                </a:lnTo>
                <a:lnTo>
                  <a:pt x="0" y="19431"/>
                </a:lnTo>
                <a:lnTo>
                  <a:pt x="19431" y="38862"/>
                </a:lnTo>
                <a:lnTo>
                  <a:pt x="0" y="58293"/>
                </a:lnTo>
                <a:lnTo>
                  <a:pt x="590550" y="58293"/>
                </a:lnTo>
                <a:lnTo>
                  <a:pt x="590550" y="77724"/>
                </a:lnTo>
                <a:lnTo>
                  <a:pt x="629412" y="38862"/>
                </a:lnTo>
                <a:lnTo>
                  <a:pt x="590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536191" y="4995308"/>
            <a:ext cx="472440" cy="58579"/>
          </a:xfrm>
          <a:custGeom>
            <a:avLst/>
            <a:gdLst/>
            <a:ahLst/>
            <a:cxnLst/>
            <a:rect l="l" t="t" r="r" b="b"/>
            <a:pathLst>
              <a:path w="629919" h="78104">
                <a:moveTo>
                  <a:pt x="0" y="19431"/>
                </a:moveTo>
                <a:lnTo>
                  <a:pt x="590550" y="19431"/>
                </a:lnTo>
                <a:lnTo>
                  <a:pt x="590550" y="0"/>
                </a:lnTo>
                <a:lnTo>
                  <a:pt x="629412" y="38862"/>
                </a:lnTo>
                <a:lnTo>
                  <a:pt x="590550" y="77724"/>
                </a:lnTo>
                <a:lnTo>
                  <a:pt x="590550" y="58293"/>
                </a:lnTo>
                <a:lnTo>
                  <a:pt x="0" y="58293"/>
                </a:lnTo>
                <a:lnTo>
                  <a:pt x="19431" y="38862"/>
                </a:lnTo>
                <a:lnTo>
                  <a:pt x="0" y="1943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447288" y="5095494"/>
            <a:ext cx="472440" cy="58579"/>
          </a:xfrm>
          <a:custGeom>
            <a:avLst/>
            <a:gdLst/>
            <a:ahLst/>
            <a:cxnLst/>
            <a:rect l="l" t="t" r="r" b="b"/>
            <a:pathLst>
              <a:path w="629920" h="78104">
                <a:moveTo>
                  <a:pt x="590550" y="0"/>
                </a:moveTo>
                <a:lnTo>
                  <a:pt x="590550" y="19431"/>
                </a:lnTo>
                <a:lnTo>
                  <a:pt x="0" y="19431"/>
                </a:lnTo>
                <a:lnTo>
                  <a:pt x="19430" y="38862"/>
                </a:lnTo>
                <a:lnTo>
                  <a:pt x="0" y="58293"/>
                </a:lnTo>
                <a:lnTo>
                  <a:pt x="590550" y="58293"/>
                </a:lnTo>
                <a:lnTo>
                  <a:pt x="590550" y="77724"/>
                </a:lnTo>
                <a:lnTo>
                  <a:pt x="629412" y="38862"/>
                </a:lnTo>
                <a:lnTo>
                  <a:pt x="590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747797" y="5081721"/>
            <a:ext cx="472440" cy="58579"/>
          </a:xfrm>
          <a:custGeom>
            <a:avLst/>
            <a:gdLst/>
            <a:ahLst/>
            <a:cxnLst/>
            <a:rect l="l" t="t" r="r" b="b"/>
            <a:pathLst>
              <a:path w="629920" h="78104">
                <a:moveTo>
                  <a:pt x="0" y="19431"/>
                </a:moveTo>
                <a:lnTo>
                  <a:pt x="590550" y="19431"/>
                </a:lnTo>
                <a:lnTo>
                  <a:pt x="590550" y="0"/>
                </a:lnTo>
                <a:lnTo>
                  <a:pt x="629412" y="38862"/>
                </a:lnTo>
                <a:lnTo>
                  <a:pt x="590550" y="77724"/>
                </a:lnTo>
                <a:lnTo>
                  <a:pt x="590550" y="58293"/>
                </a:lnTo>
                <a:lnTo>
                  <a:pt x="0" y="58293"/>
                </a:lnTo>
                <a:lnTo>
                  <a:pt x="19430" y="38862"/>
                </a:lnTo>
                <a:lnTo>
                  <a:pt x="0" y="1943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687567" y="5095494"/>
            <a:ext cx="474345" cy="58579"/>
          </a:xfrm>
          <a:custGeom>
            <a:avLst/>
            <a:gdLst/>
            <a:ahLst/>
            <a:cxnLst/>
            <a:rect l="l" t="t" r="r" b="b"/>
            <a:pathLst>
              <a:path w="632459" h="78104">
                <a:moveTo>
                  <a:pt x="593598" y="0"/>
                </a:moveTo>
                <a:lnTo>
                  <a:pt x="593598" y="19431"/>
                </a:lnTo>
                <a:lnTo>
                  <a:pt x="0" y="19431"/>
                </a:lnTo>
                <a:lnTo>
                  <a:pt x="19430" y="38862"/>
                </a:lnTo>
                <a:lnTo>
                  <a:pt x="0" y="58293"/>
                </a:lnTo>
                <a:lnTo>
                  <a:pt x="593598" y="58293"/>
                </a:lnTo>
                <a:lnTo>
                  <a:pt x="593598" y="77724"/>
                </a:lnTo>
                <a:lnTo>
                  <a:pt x="632459" y="38862"/>
                </a:lnTo>
                <a:lnTo>
                  <a:pt x="593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5687567" y="5095494"/>
            <a:ext cx="474345" cy="58579"/>
          </a:xfrm>
          <a:custGeom>
            <a:avLst/>
            <a:gdLst/>
            <a:ahLst/>
            <a:cxnLst/>
            <a:rect l="l" t="t" r="r" b="b"/>
            <a:pathLst>
              <a:path w="632459" h="78104">
                <a:moveTo>
                  <a:pt x="0" y="19431"/>
                </a:moveTo>
                <a:lnTo>
                  <a:pt x="593598" y="19431"/>
                </a:lnTo>
                <a:lnTo>
                  <a:pt x="593598" y="0"/>
                </a:lnTo>
                <a:lnTo>
                  <a:pt x="632459" y="38862"/>
                </a:lnTo>
                <a:lnTo>
                  <a:pt x="593598" y="77724"/>
                </a:lnTo>
                <a:lnTo>
                  <a:pt x="593598" y="58293"/>
                </a:lnTo>
                <a:lnTo>
                  <a:pt x="0" y="58293"/>
                </a:lnTo>
                <a:lnTo>
                  <a:pt x="19430" y="38862"/>
                </a:lnTo>
                <a:lnTo>
                  <a:pt x="0" y="1943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0319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076287"/>
            <a:ext cx="6017896" cy="71798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endParaRPr spc="-248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5" y="1763525"/>
            <a:ext cx="7632859" cy="1559562"/>
          </a:xfrm>
          <a:prstGeom prst="rect">
            <a:avLst/>
          </a:prstGeom>
        </p:spPr>
        <p:txBody>
          <a:bodyPr vert="horz" wrap="square" lIns="0" tIns="73819" rIns="0" bIns="0" rtlCol="0">
            <a:spAutoFit/>
          </a:bodyPr>
          <a:lstStyle/>
          <a:p>
            <a:pPr marL="9525">
              <a:spcBef>
                <a:spcPts val="506"/>
              </a:spcBef>
              <a:tabLst>
                <a:tab pos="395764" algn="l"/>
              </a:tabLst>
            </a:pPr>
            <a:endParaRPr lang="en-US" sz="2100" dirty="0" smtClean="0">
              <a:latin typeface="Trebuchet MS"/>
              <a:cs typeface="Trebuchet MS"/>
            </a:endParaRPr>
          </a:p>
          <a:p>
            <a:pPr marL="9525">
              <a:spcBef>
                <a:spcPts val="506"/>
              </a:spcBef>
              <a:tabLst>
                <a:tab pos="395764" algn="l"/>
              </a:tabLst>
            </a:pPr>
            <a:endParaRPr lang="en-US" sz="2100" dirty="0">
              <a:latin typeface="Trebuchet MS"/>
              <a:cs typeface="Trebuchet MS"/>
            </a:endParaRPr>
          </a:p>
          <a:p>
            <a:pPr marL="9525">
              <a:spcBef>
                <a:spcPts val="506"/>
              </a:spcBef>
              <a:tabLst>
                <a:tab pos="395764" algn="l"/>
              </a:tabLst>
            </a:pPr>
            <a:endParaRPr sz="2100" dirty="0">
              <a:latin typeface="Trebuchet MS"/>
              <a:cs typeface="Trebuchet MS"/>
            </a:endParaRPr>
          </a:p>
          <a:p>
            <a:pPr marL="180975" indent="-171450">
              <a:spcBef>
                <a:spcPts val="495"/>
              </a:spcBef>
              <a:buChar char="•"/>
              <a:tabLst>
                <a:tab pos="181451" algn="l"/>
                <a:tab pos="1381125" algn="l"/>
                <a:tab pos="3439001" algn="l"/>
                <a:tab pos="5617844" algn="l"/>
              </a:tabLst>
            </a:pPr>
            <a:endParaRPr lang="en-US" sz="2100" spc="-172" dirty="0" smtClean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6191" y="5068062"/>
            <a:ext cx="472440" cy="58579"/>
          </a:xfrm>
          <a:custGeom>
            <a:avLst/>
            <a:gdLst/>
            <a:ahLst/>
            <a:cxnLst/>
            <a:rect l="l" t="t" r="r" b="b"/>
            <a:pathLst>
              <a:path w="629919" h="78104">
                <a:moveTo>
                  <a:pt x="590550" y="0"/>
                </a:moveTo>
                <a:lnTo>
                  <a:pt x="590550" y="19431"/>
                </a:lnTo>
                <a:lnTo>
                  <a:pt x="0" y="19431"/>
                </a:lnTo>
                <a:lnTo>
                  <a:pt x="19431" y="38862"/>
                </a:lnTo>
                <a:lnTo>
                  <a:pt x="0" y="58293"/>
                </a:lnTo>
                <a:lnTo>
                  <a:pt x="590550" y="58293"/>
                </a:lnTo>
                <a:lnTo>
                  <a:pt x="590550" y="77724"/>
                </a:lnTo>
                <a:lnTo>
                  <a:pt x="629412" y="38862"/>
                </a:lnTo>
                <a:lnTo>
                  <a:pt x="590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447288" y="5095494"/>
            <a:ext cx="472440" cy="58579"/>
          </a:xfrm>
          <a:custGeom>
            <a:avLst/>
            <a:gdLst/>
            <a:ahLst/>
            <a:cxnLst/>
            <a:rect l="l" t="t" r="r" b="b"/>
            <a:pathLst>
              <a:path w="629920" h="78104">
                <a:moveTo>
                  <a:pt x="590550" y="0"/>
                </a:moveTo>
                <a:lnTo>
                  <a:pt x="590550" y="19431"/>
                </a:lnTo>
                <a:lnTo>
                  <a:pt x="0" y="19431"/>
                </a:lnTo>
                <a:lnTo>
                  <a:pt x="19430" y="38862"/>
                </a:lnTo>
                <a:lnTo>
                  <a:pt x="0" y="58293"/>
                </a:lnTo>
                <a:lnTo>
                  <a:pt x="590550" y="58293"/>
                </a:lnTo>
                <a:lnTo>
                  <a:pt x="590550" y="77724"/>
                </a:lnTo>
                <a:lnTo>
                  <a:pt x="629412" y="38862"/>
                </a:lnTo>
                <a:lnTo>
                  <a:pt x="590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687567" y="5095494"/>
            <a:ext cx="474345" cy="58579"/>
          </a:xfrm>
          <a:custGeom>
            <a:avLst/>
            <a:gdLst/>
            <a:ahLst/>
            <a:cxnLst/>
            <a:rect l="l" t="t" r="r" b="b"/>
            <a:pathLst>
              <a:path w="632459" h="78104">
                <a:moveTo>
                  <a:pt x="593598" y="0"/>
                </a:moveTo>
                <a:lnTo>
                  <a:pt x="593598" y="19431"/>
                </a:lnTo>
                <a:lnTo>
                  <a:pt x="0" y="19431"/>
                </a:lnTo>
                <a:lnTo>
                  <a:pt x="19430" y="38862"/>
                </a:lnTo>
                <a:lnTo>
                  <a:pt x="0" y="58293"/>
                </a:lnTo>
                <a:lnTo>
                  <a:pt x="593598" y="58293"/>
                </a:lnTo>
                <a:lnTo>
                  <a:pt x="593598" y="77724"/>
                </a:lnTo>
                <a:lnTo>
                  <a:pt x="632459" y="38862"/>
                </a:lnTo>
                <a:lnTo>
                  <a:pt x="593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2" y="1076287"/>
            <a:ext cx="6705600" cy="49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34490"/>
            <a:ext cx="7988300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302895" indent="-138430">
              <a:lnSpc>
                <a:spcPct val="999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114" dirty="0">
                <a:latin typeface="Arial"/>
                <a:cs typeface="Arial"/>
              </a:rPr>
              <a:t>knowledge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food </a:t>
            </a:r>
            <a:r>
              <a:rPr sz="2800" spc="-125" dirty="0">
                <a:latin typeface="Arial"/>
                <a:cs typeface="Arial"/>
              </a:rPr>
              <a:t>chain </a:t>
            </a:r>
            <a:r>
              <a:rPr sz="2800" u="sng" spc="-135" dirty="0">
                <a:solidFill>
                  <a:srgbClr val="00B050"/>
                </a:solidFill>
                <a:latin typeface="Arial"/>
                <a:cs typeface="Arial"/>
              </a:rPr>
              <a:t>helps </a:t>
            </a:r>
            <a:r>
              <a:rPr sz="2800" u="sng" spc="-45" dirty="0">
                <a:solidFill>
                  <a:srgbClr val="00B050"/>
                </a:solidFill>
                <a:latin typeface="Arial"/>
                <a:cs typeface="Arial"/>
              </a:rPr>
              <a:t>in</a:t>
            </a:r>
            <a:r>
              <a:rPr sz="2800" u="sng" spc="-3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u="sng" spc="-105" dirty="0">
                <a:solidFill>
                  <a:srgbClr val="00B050"/>
                </a:solidFill>
                <a:latin typeface="Arial"/>
                <a:cs typeface="Arial"/>
              </a:rPr>
              <a:t>understanding  </a:t>
            </a:r>
            <a:r>
              <a:rPr sz="2800" u="sng" spc="-4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2800" u="sng" spc="-100" dirty="0">
                <a:solidFill>
                  <a:srgbClr val="00B050"/>
                </a:solidFill>
                <a:latin typeface="Arial"/>
                <a:cs typeface="Arial"/>
              </a:rPr>
              <a:t>feeding </a:t>
            </a:r>
            <a:r>
              <a:rPr sz="2800" u="sng" spc="-70" dirty="0">
                <a:solidFill>
                  <a:srgbClr val="00B050"/>
                </a:solidFill>
                <a:latin typeface="Arial"/>
                <a:cs typeface="Arial"/>
              </a:rPr>
              <a:t>relationship </a:t>
            </a:r>
            <a:r>
              <a:rPr sz="2800" spc="-265" dirty="0">
                <a:latin typeface="Arial"/>
                <a:cs typeface="Arial"/>
              </a:rPr>
              <a:t>as </a:t>
            </a:r>
            <a:r>
              <a:rPr sz="2800" spc="-40" dirty="0">
                <a:latin typeface="Arial"/>
                <a:cs typeface="Arial"/>
              </a:rPr>
              <a:t>well </a:t>
            </a:r>
            <a:r>
              <a:rPr sz="2800" spc="-265" dirty="0">
                <a:latin typeface="Arial"/>
                <a:cs typeface="Arial"/>
              </a:rPr>
              <a:t>as </a:t>
            </a:r>
            <a:r>
              <a:rPr sz="2800" u="sng" spc="-4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2800" u="sng" spc="-50" dirty="0">
                <a:solidFill>
                  <a:srgbClr val="00B050"/>
                </a:solidFill>
                <a:latin typeface="Arial"/>
                <a:cs typeface="Arial"/>
              </a:rPr>
              <a:t>interaction  </a:t>
            </a:r>
            <a:r>
              <a:rPr sz="2800" u="sng" spc="-80" dirty="0">
                <a:solidFill>
                  <a:srgbClr val="00B050"/>
                </a:solidFill>
                <a:latin typeface="Arial"/>
                <a:cs typeface="Arial"/>
              </a:rPr>
              <a:t>between </a:t>
            </a:r>
            <a:r>
              <a:rPr sz="2800" u="sng" spc="-130" dirty="0">
                <a:solidFill>
                  <a:srgbClr val="00B050"/>
                </a:solidFill>
                <a:latin typeface="Arial"/>
                <a:cs typeface="Arial"/>
              </a:rPr>
              <a:t>organism and</a:t>
            </a:r>
            <a:r>
              <a:rPr sz="2800" u="sng" spc="-25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u="sng" spc="-145" dirty="0">
                <a:solidFill>
                  <a:srgbClr val="00B050"/>
                </a:solidFill>
                <a:latin typeface="Arial"/>
                <a:cs typeface="Arial"/>
              </a:rPr>
              <a:t>ecosystem</a:t>
            </a:r>
            <a:r>
              <a:rPr sz="2800" spc="-14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38430" marR="5080" indent="-138430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35" dirty="0">
                <a:latin typeface="Arial"/>
                <a:cs typeface="Arial"/>
              </a:rPr>
              <a:t>It</a:t>
            </a:r>
            <a:r>
              <a:rPr sz="2800" spc="-150" dirty="0">
                <a:latin typeface="Arial"/>
                <a:cs typeface="Arial"/>
              </a:rPr>
              <a:t> also </a:t>
            </a:r>
            <a:r>
              <a:rPr sz="2800" spc="-90" dirty="0">
                <a:latin typeface="Arial"/>
                <a:cs typeface="Arial"/>
              </a:rPr>
              <a:t>help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in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understanding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u="sng" spc="-40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2800" u="sng" spc="-145" dirty="0">
                <a:solidFill>
                  <a:srgbClr val="00B050"/>
                </a:solidFill>
                <a:latin typeface="Arial"/>
                <a:cs typeface="Arial"/>
              </a:rPr>
              <a:t> mechanism </a:t>
            </a:r>
            <a:r>
              <a:rPr sz="2800" u="sng" spc="-10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2800" u="sng" spc="-1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u="sng" spc="-130" dirty="0">
                <a:solidFill>
                  <a:srgbClr val="00B050"/>
                </a:solidFill>
                <a:latin typeface="Arial"/>
                <a:cs typeface="Arial"/>
              </a:rPr>
              <a:t>energy  </a:t>
            </a:r>
            <a:r>
              <a:rPr sz="2800" u="sng" spc="-10" dirty="0">
                <a:solidFill>
                  <a:srgbClr val="00B050"/>
                </a:solidFill>
                <a:latin typeface="Arial"/>
                <a:cs typeface="Arial"/>
              </a:rPr>
              <a:t>flow</a:t>
            </a:r>
            <a:r>
              <a:rPr sz="2800" u="sng" spc="-1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u="sng" spc="-135" dirty="0">
                <a:solidFill>
                  <a:srgbClr val="00B050"/>
                </a:solidFill>
                <a:latin typeface="Arial"/>
                <a:cs typeface="Arial"/>
              </a:rPr>
              <a:t>and</a:t>
            </a:r>
            <a:r>
              <a:rPr sz="28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u="sng" spc="-65" dirty="0">
                <a:solidFill>
                  <a:srgbClr val="00B050"/>
                </a:solidFill>
                <a:latin typeface="Arial"/>
                <a:cs typeface="Arial"/>
              </a:rPr>
              <a:t>circulation</a:t>
            </a:r>
            <a:r>
              <a:rPr sz="28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u="sng" spc="-10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2800" u="sng" spc="-1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u="sng" spc="-25" dirty="0">
                <a:solidFill>
                  <a:srgbClr val="00B050"/>
                </a:solidFill>
                <a:latin typeface="Arial"/>
                <a:cs typeface="Arial"/>
              </a:rPr>
              <a:t>matter</a:t>
            </a:r>
            <a:r>
              <a:rPr sz="2800" u="sng" spc="-1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u="sng" spc="-45" dirty="0">
                <a:solidFill>
                  <a:srgbClr val="00B050"/>
                </a:solidFill>
                <a:latin typeface="Arial"/>
                <a:cs typeface="Arial"/>
              </a:rPr>
              <a:t>in</a:t>
            </a:r>
            <a:r>
              <a:rPr sz="28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u="sng" spc="-145" dirty="0">
                <a:solidFill>
                  <a:srgbClr val="00B050"/>
                </a:solidFill>
                <a:latin typeface="Arial"/>
                <a:cs typeface="Arial"/>
              </a:rPr>
              <a:t>ecosystem</a:t>
            </a:r>
            <a:r>
              <a:rPr sz="2800" spc="-14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38430" marR="91440" indent="-138430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35" dirty="0">
                <a:latin typeface="Arial"/>
                <a:cs typeface="Arial"/>
              </a:rPr>
              <a:t>It </a:t>
            </a:r>
            <a:r>
              <a:rPr sz="2800" spc="-150" dirty="0">
                <a:latin typeface="Arial"/>
                <a:cs typeface="Arial"/>
              </a:rPr>
              <a:t>also </a:t>
            </a:r>
            <a:r>
              <a:rPr sz="2800" spc="-135" dirty="0">
                <a:latin typeface="Arial"/>
                <a:cs typeface="Arial"/>
              </a:rPr>
              <a:t>helps </a:t>
            </a:r>
            <a:r>
              <a:rPr sz="2800" spc="35" dirty="0">
                <a:latin typeface="Arial"/>
                <a:cs typeface="Arial"/>
              </a:rPr>
              <a:t>to </a:t>
            </a:r>
            <a:r>
              <a:rPr sz="2800" spc="-100" dirty="0">
                <a:latin typeface="Arial"/>
                <a:cs typeface="Arial"/>
              </a:rPr>
              <a:t>understand </a:t>
            </a:r>
            <a:r>
              <a:rPr sz="2800" u="sng" spc="-4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2800" u="sng" spc="-90" dirty="0">
                <a:solidFill>
                  <a:srgbClr val="00B050"/>
                </a:solidFill>
                <a:latin typeface="Arial"/>
                <a:cs typeface="Arial"/>
              </a:rPr>
              <a:t>movement </a:t>
            </a:r>
            <a:r>
              <a:rPr sz="2800" u="sng" spc="-5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2800" u="sng" spc="-70" dirty="0">
                <a:solidFill>
                  <a:srgbClr val="00B050"/>
                </a:solidFill>
                <a:latin typeface="Arial"/>
                <a:cs typeface="Arial"/>
              </a:rPr>
              <a:t>toxic  </a:t>
            </a:r>
            <a:r>
              <a:rPr sz="2800" u="sng" spc="-155" dirty="0">
                <a:solidFill>
                  <a:srgbClr val="00B050"/>
                </a:solidFill>
                <a:latin typeface="Arial"/>
                <a:cs typeface="Arial"/>
              </a:rPr>
              <a:t>substance </a:t>
            </a:r>
            <a:r>
              <a:rPr sz="2800" spc="-130" dirty="0">
                <a:latin typeface="Arial"/>
                <a:cs typeface="Arial"/>
              </a:rPr>
              <a:t>and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70" dirty="0">
                <a:latin typeface="Arial"/>
                <a:cs typeface="Arial"/>
              </a:rPr>
              <a:t>problem </a:t>
            </a:r>
            <a:r>
              <a:rPr sz="2800" spc="-145" dirty="0">
                <a:latin typeface="Arial"/>
                <a:cs typeface="Arial"/>
              </a:rPr>
              <a:t>associated </a:t>
            </a:r>
            <a:r>
              <a:rPr sz="2800" spc="10" dirty="0">
                <a:latin typeface="Arial"/>
                <a:cs typeface="Arial"/>
              </a:rPr>
              <a:t>with</a:t>
            </a:r>
            <a:r>
              <a:rPr sz="2800" spc="-38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biological  </a:t>
            </a:r>
            <a:r>
              <a:rPr sz="2800" spc="-80" dirty="0">
                <a:latin typeface="Arial"/>
                <a:cs typeface="Arial"/>
              </a:rPr>
              <a:t>magnification </a:t>
            </a:r>
            <a:r>
              <a:rPr sz="2800" spc="-40" dirty="0">
                <a:latin typeface="Arial"/>
                <a:cs typeface="Arial"/>
              </a:rPr>
              <a:t>in the</a:t>
            </a:r>
            <a:r>
              <a:rPr sz="2800" spc="-34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ecosystem.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869" y="414020"/>
            <a:ext cx="7456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0" dirty="0"/>
              <a:t>Significance </a:t>
            </a:r>
            <a:r>
              <a:rPr sz="5400" spc="-250" dirty="0"/>
              <a:t>of </a:t>
            </a:r>
            <a:r>
              <a:rPr sz="5400" spc="-509" dirty="0"/>
              <a:t>Food</a:t>
            </a:r>
            <a:r>
              <a:rPr sz="5400" spc="-204" dirty="0"/>
              <a:t> </a:t>
            </a:r>
            <a:r>
              <a:rPr sz="5400" spc="-480" dirty="0"/>
              <a:t>Chain</a:t>
            </a:r>
            <a:endParaRPr sz="5400"/>
          </a:p>
        </p:txBody>
      </p:sp>
    </p:spTree>
    <p:extLst>
      <p:ext uri="{BB962C8B-B14F-4D97-AF65-F5344CB8AC3E}">
        <p14:creationId xmlns:p14="http://schemas.microsoft.com/office/powerpoint/2010/main" val="42102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200" y="5029200"/>
            <a:ext cx="2362200" cy="1828800"/>
          </a:xfrm>
          <a:custGeom>
            <a:avLst/>
            <a:gdLst/>
            <a:ahLst/>
            <a:cxnLst/>
            <a:rect l="l" t="t" r="r" b="b"/>
            <a:pathLst>
              <a:path w="2362200" h="1828800">
                <a:moveTo>
                  <a:pt x="2362200" y="0"/>
                </a:moveTo>
                <a:lnTo>
                  <a:pt x="0" y="0"/>
                </a:lnTo>
                <a:lnTo>
                  <a:pt x="0" y="1828800"/>
                </a:lnTo>
                <a:lnTo>
                  <a:pt x="2362200" y="1828800"/>
                </a:lnTo>
                <a:lnTo>
                  <a:pt x="2362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5029200"/>
            <a:ext cx="2362200" cy="1828800"/>
          </a:xfrm>
          <a:custGeom>
            <a:avLst/>
            <a:gdLst/>
            <a:ahLst/>
            <a:cxnLst/>
            <a:rect l="l" t="t" r="r" b="b"/>
            <a:pathLst>
              <a:path w="2362200" h="1828800">
                <a:moveTo>
                  <a:pt x="1181100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2362200" y="0"/>
                </a:lnTo>
                <a:lnTo>
                  <a:pt x="2362200" y="1828800"/>
                </a:lnTo>
                <a:lnTo>
                  <a:pt x="1181100" y="1828800"/>
                </a:lnTo>
                <a:close/>
              </a:path>
            </a:pathLst>
          </a:custGeom>
          <a:ln w="19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0500" y="4937759"/>
            <a:ext cx="6413500" cy="1652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8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5290"/>
            <a:ext cx="9144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-245" dirty="0"/>
              <a:t>F</a:t>
            </a:r>
            <a:r>
              <a:rPr sz="6000" spc="-360" dirty="0" smtClean="0"/>
              <a:t>ood</a:t>
            </a:r>
            <a:r>
              <a:rPr sz="6000" spc="-235" dirty="0" smtClean="0"/>
              <a:t> </a:t>
            </a:r>
            <a:r>
              <a:rPr sz="6000" spc="-465" dirty="0" smtClean="0"/>
              <a:t>web</a:t>
            </a:r>
            <a:r>
              <a:rPr lang="en-US" sz="6000" spc="-465" dirty="0" smtClean="0"/>
              <a:t> </a:t>
            </a:r>
            <a:r>
              <a:rPr lang="en-US" sz="4400" spc="-465" dirty="0" smtClean="0"/>
              <a:t>(interlocked system)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458469" y="1558290"/>
            <a:ext cx="7760334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700" spc="-165" dirty="0">
                <a:latin typeface="Arial"/>
                <a:cs typeface="Arial"/>
              </a:rPr>
              <a:t>Food </a:t>
            </a:r>
            <a:r>
              <a:rPr sz="2700" spc="-90" dirty="0">
                <a:latin typeface="Arial"/>
                <a:cs typeface="Arial"/>
              </a:rPr>
              <a:t>web </a:t>
            </a:r>
            <a:r>
              <a:rPr sz="2700" spc="-175" dirty="0">
                <a:latin typeface="Arial"/>
                <a:cs typeface="Arial"/>
              </a:rPr>
              <a:t>can </a:t>
            </a:r>
            <a:r>
              <a:rPr sz="2700" spc="-130" dirty="0">
                <a:latin typeface="Arial"/>
                <a:cs typeface="Arial"/>
              </a:rPr>
              <a:t>be </a:t>
            </a:r>
            <a:r>
              <a:rPr sz="2700" spc="-75" dirty="0">
                <a:latin typeface="Arial"/>
                <a:cs typeface="Arial"/>
              </a:rPr>
              <a:t>defined </a:t>
            </a:r>
            <a:r>
              <a:rPr sz="2700" spc="-200" dirty="0">
                <a:latin typeface="Arial"/>
                <a:cs typeface="Arial"/>
              </a:rPr>
              <a:t>as, </a:t>
            </a:r>
            <a:r>
              <a:rPr sz="2700" spc="-45" dirty="0">
                <a:latin typeface="Arial"/>
                <a:cs typeface="Arial"/>
              </a:rPr>
              <a:t>"a network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45" dirty="0">
                <a:latin typeface="Arial"/>
                <a:cs typeface="Arial"/>
              </a:rPr>
              <a:t>food </a:t>
            </a:r>
            <a:r>
              <a:rPr sz="2700" spc="-150" dirty="0">
                <a:latin typeface="Arial"/>
                <a:cs typeface="Arial"/>
              </a:rPr>
              <a:t>chains  </a:t>
            </a:r>
            <a:r>
              <a:rPr sz="2700" spc="-80" dirty="0">
                <a:latin typeface="Arial"/>
                <a:cs typeface="Arial"/>
              </a:rPr>
              <a:t>which </a:t>
            </a:r>
            <a:r>
              <a:rPr sz="2700" spc="-114" dirty="0">
                <a:latin typeface="Arial"/>
                <a:cs typeface="Arial"/>
              </a:rPr>
              <a:t>are </a:t>
            </a:r>
            <a:r>
              <a:rPr sz="2700" spc="-75" dirty="0">
                <a:latin typeface="Arial"/>
                <a:cs typeface="Arial"/>
              </a:rPr>
              <a:t>interconnected </a:t>
            </a:r>
            <a:r>
              <a:rPr sz="2700" spc="-30" dirty="0">
                <a:latin typeface="Arial"/>
                <a:cs typeface="Arial"/>
              </a:rPr>
              <a:t>at </a:t>
            </a:r>
            <a:r>
              <a:rPr sz="2700" spc="-110" dirty="0">
                <a:latin typeface="Arial"/>
                <a:cs typeface="Arial"/>
              </a:rPr>
              <a:t>various </a:t>
            </a:r>
            <a:r>
              <a:rPr sz="2700" spc="-35" dirty="0">
                <a:latin typeface="Arial"/>
                <a:cs typeface="Arial"/>
              </a:rPr>
              <a:t>tropic </a:t>
            </a:r>
            <a:r>
              <a:rPr sz="2700" spc="-114" dirty="0">
                <a:latin typeface="Arial"/>
                <a:cs typeface="Arial"/>
              </a:rPr>
              <a:t>levels, </a:t>
            </a:r>
            <a:r>
              <a:rPr sz="2700" spc="-195" dirty="0">
                <a:latin typeface="Arial"/>
                <a:cs typeface="Arial"/>
              </a:rPr>
              <a:t>so </a:t>
            </a:r>
            <a:r>
              <a:rPr sz="2700" spc="-254" dirty="0">
                <a:latin typeface="Arial"/>
                <a:cs typeface="Arial"/>
              </a:rPr>
              <a:t>as  </a:t>
            </a:r>
            <a:r>
              <a:rPr sz="2700" spc="30" dirty="0">
                <a:latin typeface="Arial"/>
                <a:cs typeface="Arial"/>
              </a:rPr>
              <a:t>to </a:t>
            </a:r>
            <a:r>
              <a:rPr sz="2700" spc="-15" dirty="0">
                <a:latin typeface="Arial"/>
                <a:cs typeface="Arial"/>
              </a:rPr>
              <a:t>form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85" dirty="0">
                <a:latin typeface="Arial"/>
                <a:cs typeface="Arial"/>
              </a:rPr>
              <a:t>number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95" dirty="0">
                <a:latin typeface="Arial"/>
                <a:cs typeface="Arial"/>
              </a:rPr>
              <a:t>feeding </a:t>
            </a:r>
            <a:r>
              <a:rPr sz="2700" spc="-105" dirty="0">
                <a:latin typeface="Arial"/>
                <a:cs typeface="Arial"/>
              </a:rPr>
              <a:t>connections </a:t>
            </a:r>
            <a:r>
              <a:rPr sz="2700" spc="-125" dirty="0" smtClean="0">
                <a:latin typeface="Arial"/>
                <a:cs typeface="Arial"/>
              </a:rPr>
              <a:t>among  </a:t>
            </a:r>
            <a:r>
              <a:rPr sz="2700" spc="-20" dirty="0">
                <a:latin typeface="Arial"/>
                <a:cs typeface="Arial"/>
              </a:rPr>
              <a:t>different </a:t>
            </a:r>
            <a:r>
              <a:rPr sz="2700" spc="-140" dirty="0">
                <a:latin typeface="Arial"/>
                <a:cs typeface="Arial"/>
              </a:rPr>
              <a:t>organisms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35" dirty="0">
                <a:latin typeface="Arial"/>
                <a:cs typeface="Arial"/>
              </a:rPr>
              <a:t>biotic</a:t>
            </a:r>
            <a:r>
              <a:rPr sz="2700" spc="160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community".</a:t>
            </a:r>
            <a:endParaRPr sz="2700" dirty="0">
              <a:latin typeface="Arial"/>
              <a:cs typeface="Arial"/>
            </a:endParaRPr>
          </a:p>
          <a:p>
            <a:pPr marL="85852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700" spc="35" dirty="0">
                <a:latin typeface="Arial"/>
                <a:cs typeface="Arial"/>
              </a:rPr>
              <a:t>It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145" dirty="0">
                <a:latin typeface="Arial"/>
                <a:cs typeface="Arial"/>
              </a:rPr>
              <a:t>also </a:t>
            </a:r>
            <a:r>
              <a:rPr sz="2700" spc="-85" dirty="0">
                <a:latin typeface="Arial"/>
                <a:cs typeface="Arial"/>
              </a:rPr>
              <a:t>known </a:t>
            </a:r>
            <a:r>
              <a:rPr sz="2700" spc="-254" dirty="0">
                <a:latin typeface="Arial"/>
                <a:cs typeface="Arial"/>
              </a:rPr>
              <a:t>as </a:t>
            </a:r>
            <a:r>
              <a:rPr sz="2700" u="sng" spc="-120" dirty="0">
                <a:solidFill>
                  <a:srgbClr val="00B050"/>
                </a:solidFill>
                <a:latin typeface="Arial"/>
                <a:cs typeface="Arial"/>
              </a:rPr>
              <a:t>consumer-resource</a:t>
            </a:r>
            <a:r>
              <a:rPr sz="2700" u="sng" spc="-2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700" u="sng" spc="-130" dirty="0">
                <a:solidFill>
                  <a:srgbClr val="00B050"/>
                </a:solidFill>
                <a:latin typeface="Arial"/>
                <a:cs typeface="Arial"/>
              </a:rPr>
              <a:t>system</a:t>
            </a:r>
            <a:r>
              <a:rPr sz="2700" spc="-130" dirty="0">
                <a:latin typeface="Arial"/>
                <a:cs typeface="Arial"/>
              </a:rPr>
              <a:t>.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4410" y="3886200"/>
            <a:ext cx="6537960" cy="258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7259" y="5925820"/>
            <a:ext cx="990600" cy="93980"/>
          </a:xfrm>
          <a:custGeom>
            <a:avLst/>
            <a:gdLst/>
            <a:ahLst/>
            <a:cxnLst/>
            <a:rect l="l" t="t" r="r" b="b"/>
            <a:pathLst>
              <a:path w="990600" h="93979">
                <a:moveTo>
                  <a:pt x="990600" y="93979"/>
                </a:moveTo>
                <a:lnTo>
                  <a:pt x="0" y="0"/>
                </a:lnTo>
              </a:path>
            </a:pathLst>
          </a:custGeom>
          <a:ln w="27939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7250" y="5882640"/>
            <a:ext cx="88900" cy="85090"/>
          </a:xfrm>
          <a:custGeom>
            <a:avLst/>
            <a:gdLst/>
            <a:ahLst/>
            <a:cxnLst/>
            <a:rect l="l" t="t" r="r" b="b"/>
            <a:pathLst>
              <a:path w="88900" h="85089">
                <a:moveTo>
                  <a:pt x="88900" y="0"/>
                </a:moveTo>
                <a:lnTo>
                  <a:pt x="0" y="35560"/>
                </a:lnTo>
                <a:lnTo>
                  <a:pt x="81279" y="85090"/>
                </a:lnTo>
                <a:lnTo>
                  <a:pt x="889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9950" y="4902200"/>
            <a:ext cx="4466590" cy="0"/>
          </a:xfrm>
          <a:custGeom>
            <a:avLst/>
            <a:gdLst/>
            <a:ahLst/>
            <a:cxnLst/>
            <a:rect l="l" t="t" r="r" b="b"/>
            <a:pathLst>
              <a:path w="4466590">
                <a:moveTo>
                  <a:pt x="4466590" y="0"/>
                </a:moveTo>
                <a:lnTo>
                  <a:pt x="0" y="0"/>
                </a:lnTo>
              </a:path>
            </a:pathLst>
          </a:custGeom>
          <a:ln w="2794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9939" y="4859020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90" y="0"/>
                </a:moveTo>
                <a:lnTo>
                  <a:pt x="0" y="43179"/>
                </a:lnTo>
                <a:lnTo>
                  <a:pt x="85090" y="85089"/>
                </a:lnTo>
                <a:lnTo>
                  <a:pt x="8509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69" y="1558290"/>
            <a:ext cx="8054340" cy="269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120">
              <a:lnSpc>
                <a:spcPct val="100000"/>
              </a:lnSpc>
              <a:spcBef>
                <a:spcPts val="100"/>
              </a:spcBef>
              <a:buSzPct val="96000"/>
              <a:buChar char="•"/>
              <a:tabLst>
                <a:tab pos="125095" algn="l"/>
              </a:tabLst>
            </a:pPr>
            <a:r>
              <a:rPr sz="2500" spc="-225" dirty="0">
                <a:latin typeface="Arial"/>
                <a:cs typeface="Arial"/>
              </a:rPr>
              <a:t>A</a:t>
            </a:r>
            <a:r>
              <a:rPr sz="2500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75" dirty="0">
                <a:solidFill>
                  <a:srgbClr val="FF0000"/>
                </a:solidFill>
                <a:latin typeface="Arial"/>
                <a:cs typeface="Arial"/>
              </a:rPr>
              <a:t>node </a:t>
            </a:r>
            <a:r>
              <a:rPr sz="2500" spc="-95" dirty="0">
                <a:latin typeface="Arial"/>
                <a:cs typeface="Arial"/>
              </a:rPr>
              <a:t>represents </a:t>
            </a:r>
            <a:r>
              <a:rPr sz="2500" spc="-135" dirty="0">
                <a:latin typeface="Arial"/>
                <a:cs typeface="Arial"/>
              </a:rPr>
              <a:t>an </a:t>
            </a:r>
            <a:r>
              <a:rPr sz="2500" spc="-60" dirty="0">
                <a:latin typeface="Arial"/>
                <a:cs typeface="Arial"/>
              </a:rPr>
              <a:t>individual </a:t>
            </a:r>
            <a:r>
              <a:rPr sz="2500" spc="-150" dirty="0">
                <a:latin typeface="Arial"/>
                <a:cs typeface="Arial"/>
              </a:rPr>
              <a:t>species, </a:t>
            </a:r>
            <a:r>
              <a:rPr sz="2500" spc="-20" dirty="0">
                <a:latin typeface="Arial"/>
                <a:cs typeface="Arial"/>
              </a:rPr>
              <a:t>or </a:t>
            </a:r>
            <a:r>
              <a:rPr sz="2500" spc="-195" dirty="0">
                <a:latin typeface="Arial"/>
                <a:cs typeface="Arial"/>
              </a:rPr>
              <a:t>a </a:t>
            </a:r>
            <a:r>
              <a:rPr sz="2500" spc="-85" dirty="0">
                <a:latin typeface="Arial"/>
                <a:cs typeface="Arial"/>
              </a:rPr>
              <a:t>group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235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related  </a:t>
            </a:r>
            <a:r>
              <a:rPr sz="2500" spc="-160" dirty="0">
                <a:latin typeface="Arial"/>
                <a:cs typeface="Arial"/>
              </a:rPr>
              <a:t>species </a:t>
            </a:r>
            <a:r>
              <a:rPr sz="2500" spc="-15" dirty="0">
                <a:latin typeface="Arial"/>
                <a:cs typeface="Arial"/>
              </a:rPr>
              <a:t>or </a:t>
            </a:r>
            <a:r>
              <a:rPr sz="2500" spc="-20" dirty="0">
                <a:latin typeface="Arial"/>
                <a:cs typeface="Arial"/>
              </a:rPr>
              <a:t>different </a:t>
            </a:r>
            <a:r>
              <a:rPr sz="2500" spc="-165" dirty="0">
                <a:latin typeface="Arial"/>
                <a:cs typeface="Arial"/>
              </a:rPr>
              <a:t>stages </a:t>
            </a:r>
            <a:r>
              <a:rPr sz="2500" spc="-5" dirty="0">
                <a:latin typeface="Arial"/>
                <a:cs typeface="Arial"/>
              </a:rPr>
              <a:t>of </a:t>
            </a:r>
            <a:r>
              <a:rPr sz="2500" spc="-195" dirty="0">
                <a:latin typeface="Arial"/>
                <a:cs typeface="Arial"/>
              </a:rPr>
              <a:t>a </a:t>
            </a:r>
            <a:r>
              <a:rPr sz="2500" spc="-120" dirty="0">
                <a:latin typeface="Arial"/>
                <a:cs typeface="Arial"/>
              </a:rPr>
              <a:t>single</a:t>
            </a:r>
            <a:r>
              <a:rPr sz="2500" spc="-405" dirty="0">
                <a:latin typeface="Arial"/>
                <a:cs typeface="Arial"/>
              </a:rPr>
              <a:t> </a:t>
            </a:r>
            <a:r>
              <a:rPr sz="2500" spc="-150" dirty="0">
                <a:latin typeface="Arial"/>
                <a:cs typeface="Arial"/>
              </a:rPr>
              <a:t>species.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156210" marR="774700" indent="-143510">
              <a:lnSpc>
                <a:spcPct val="100000"/>
              </a:lnSpc>
              <a:buSzPct val="96000"/>
              <a:buChar char="•"/>
              <a:tabLst>
                <a:tab pos="194310" algn="l"/>
              </a:tabLst>
            </a:pPr>
            <a:r>
              <a:rPr sz="2500" spc="-225" dirty="0">
                <a:latin typeface="Arial"/>
                <a:cs typeface="Arial"/>
              </a:rPr>
              <a:t>A</a:t>
            </a:r>
            <a:r>
              <a:rPr sz="2500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40" dirty="0">
                <a:solidFill>
                  <a:srgbClr val="FF0000"/>
                </a:solidFill>
                <a:latin typeface="Arial"/>
                <a:cs typeface="Arial"/>
              </a:rPr>
              <a:t>link </a:t>
            </a:r>
            <a:r>
              <a:rPr sz="2500" spc="-114" dirty="0">
                <a:latin typeface="Arial"/>
                <a:cs typeface="Arial"/>
              </a:rPr>
              <a:t>connects </a:t>
            </a:r>
            <a:r>
              <a:rPr sz="2500" spc="15" dirty="0">
                <a:latin typeface="Arial"/>
                <a:cs typeface="Arial"/>
              </a:rPr>
              <a:t>two </a:t>
            </a:r>
            <a:r>
              <a:rPr sz="2500" spc="-125" dirty="0">
                <a:latin typeface="Arial"/>
                <a:cs typeface="Arial"/>
              </a:rPr>
              <a:t>nodes. </a:t>
            </a:r>
            <a:r>
              <a:rPr sz="2500" spc="-90" dirty="0">
                <a:latin typeface="Arial"/>
                <a:cs typeface="Arial"/>
              </a:rPr>
              <a:t>Arrows </a:t>
            </a:r>
            <a:r>
              <a:rPr sz="2500" spc="-75" dirty="0">
                <a:latin typeface="Arial"/>
                <a:cs typeface="Arial"/>
              </a:rPr>
              <a:t>represent </a:t>
            </a:r>
            <a:r>
              <a:rPr sz="2500" spc="-90" dirty="0">
                <a:latin typeface="Arial"/>
                <a:cs typeface="Arial"/>
              </a:rPr>
              <a:t>links,</a:t>
            </a:r>
            <a:r>
              <a:rPr sz="2500" spc="-335" dirty="0">
                <a:latin typeface="Arial"/>
                <a:cs typeface="Arial"/>
              </a:rPr>
              <a:t> </a:t>
            </a:r>
            <a:r>
              <a:rPr sz="2500" spc="-120" dirty="0">
                <a:latin typeface="Arial"/>
                <a:cs typeface="Arial"/>
              </a:rPr>
              <a:t>and  </a:t>
            </a:r>
            <a:r>
              <a:rPr sz="2500" spc="-135" dirty="0">
                <a:latin typeface="Arial"/>
                <a:cs typeface="Arial"/>
              </a:rPr>
              <a:t>always </a:t>
            </a:r>
            <a:r>
              <a:rPr sz="2500" spc="-145" dirty="0">
                <a:latin typeface="Arial"/>
                <a:cs typeface="Arial"/>
              </a:rPr>
              <a:t>go </a:t>
            </a:r>
            <a:r>
              <a:rPr sz="2500" spc="-15" dirty="0">
                <a:latin typeface="Arial"/>
                <a:cs typeface="Arial"/>
              </a:rPr>
              <a:t>from </a:t>
            </a:r>
            <a:r>
              <a:rPr sz="2500" spc="-80" dirty="0">
                <a:latin typeface="Arial"/>
                <a:cs typeface="Arial"/>
              </a:rPr>
              <a:t>prey </a:t>
            </a:r>
            <a:r>
              <a:rPr sz="2500" spc="35" dirty="0">
                <a:latin typeface="Arial"/>
                <a:cs typeface="Arial"/>
              </a:rPr>
              <a:t>to</a:t>
            </a:r>
            <a:r>
              <a:rPr sz="2500" spc="-32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predator.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buSzPct val="96000"/>
              <a:buChar char="•"/>
              <a:tabLst>
                <a:tab pos="194310" algn="l"/>
              </a:tabLst>
            </a:pPr>
            <a:r>
              <a:rPr sz="2500" spc="-185" dirty="0">
                <a:latin typeface="Arial"/>
                <a:cs typeface="Arial"/>
              </a:rPr>
              <a:t>The </a:t>
            </a:r>
            <a:r>
              <a:rPr sz="2500" spc="-65" dirty="0">
                <a:latin typeface="Arial"/>
                <a:cs typeface="Arial"/>
              </a:rPr>
              <a:t>lowest </a:t>
            </a:r>
            <a:r>
              <a:rPr sz="2500" spc="-30" dirty="0">
                <a:latin typeface="Arial"/>
                <a:cs typeface="Arial"/>
              </a:rPr>
              <a:t>tropic </a:t>
            </a:r>
            <a:r>
              <a:rPr sz="2500" spc="-80" dirty="0">
                <a:latin typeface="Arial"/>
                <a:cs typeface="Arial"/>
              </a:rPr>
              <a:t>level </a:t>
            </a:r>
            <a:r>
              <a:rPr sz="2500" spc="-100" dirty="0">
                <a:latin typeface="Arial"/>
                <a:cs typeface="Arial"/>
              </a:rPr>
              <a:t>are called</a:t>
            </a:r>
            <a:r>
              <a:rPr sz="25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200" dirty="0">
                <a:solidFill>
                  <a:srgbClr val="FF0000"/>
                </a:solidFill>
                <a:latin typeface="Arial"/>
                <a:cs typeface="Arial"/>
              </a:rPr>
              <a:t>basal</a:t>
            </a:r>
            <a:r>
              <a:rPr sz="2500" b="1" spc="-3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220" dirty="0">
                <a:solidFill>
                  <a:srgbClr val="FF0000"/>
                </a:solidFill>
                <a:latin typeface="Arial"/>
                <a:cs typeface="Arial"/>
              </a:rPr>
              <a:t>species</a:t>
            </a:r>
            <a:r>
              <a:rPr sz="2500" spc="-220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8014" y="5367020"/>
            <a:ext cx="14084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2500" spc="-150" dirty="0">
                <a:latin typeface="Arial"/>
                <a:cs typeface="Arial"/>
              </a:rPr>
              <a:t>e</a:t>
            </a:r>
            <a:r>
              <a:rPr sz="2500" spc="-85" dirty="0">
                <a:latin typeface="Arial"/>
                <a:cs typeface="Arial"/>
              </a:rPr>
              <a:t>n</a:t>
            </a:r>
            <a:r>
              <a:rPr sz="2500" spc="-150" dirty="0">
                <a:latin typeface="Arial"/>
                <a:cs typeface="Arial"/>
              </a:rPr>
              <a:t>e</a:t>
            </a:r>
            <a:r>
              <a:rPr sz="2500" spc="-75" dirty="0">
                <a:latin typeface="Arial"/>
                <a:cs typeface="Arial"/>
              </a:rPr>
              <a:t>r</a:t>
            </a:r>
            <a:r>
              <a:rPr sz="2500" spc="-110" dirty="0">
                <a:latin typeface="Arial"/>
                <a:cs typeface="Arial"/>
              </a:rPr>
              <a:t>g</a:t>
            </a:r>
            <a:r>
              <a:rPr sz="2500" spc="-120" dirty="0">
                <a:latin typeface="Arial"/>
                <a:cs typeface="Arial"/>
              </a:rPr>
              <a:t>y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" dirty="0">
                <a:latin typeface="Arial"/>
                <a:cs typeface="Arial"/>
              </a:rPr>
              <a:t>i</a:t>
            </a:r>
            <a:r>
              <a:rPr sz="2500" spc="-275" dirty="0">
                <a:latin typeface="Arial"/>
                <a:cs typeface="Arial"/>
              </a:rPr>
              <a:t>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69" y="4605020"/>
            <a:ext cx="649922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•"/>
              <a:tabLst>
                <a:tab pos="194310" algn="l"/>
              </a:tabLst>
            </a:pPr>
            <a:r>
              <a:rPr sz="2500" spc="-185" dirty="0">
                <a:latin typeface="Arial"/>
                <a:cs typeface="Arial"/>
              </a:rPr>
              <a:t>The </a:t>
            </a:r>
            <a:r>
              <a:rPr sz="2500" spc="-95" dirty="0">
                <a:latin typeface="Arial"/>
                <a:cs typeface="Arial"/>
              </a:rPr>
              <a:t>highest </a:t>
            </a:r>
            <a:r>
              <a:rPr sz="2500" spc="-30" dirty="0">
                <a:latin typeface="Arial"/>
                <a:cs typeface="Arial"/>
              </a:rPr>
              <a:t>tropic </a:t>
            </a:r>
            <a:r>
              <a:rPr sz="2500" spc="-80" dirty="0">
                <a:latin typeface="Arial"/>
                <a:cs typeface="Arial"/>
              </a:rPr>
              <a:t>level </a:t>
            </a:r>
            <a:r>
              <a:rPr sz="2500" spc="-105" dirty="0">
                <a:latin typeface="Arial"/>
                <a:cs typeface="Arial"/>
              </a:rPr>
              <a:t>are </a:t>
            </a:r>
            <a:r>
              <a:rPr sz="2500" spc="-100" dirty="0">
                <a:latin typeface="Arial"/>
                <a:cs typeface="Arial"/>
              </a:rPr>
              <a:t>called</a:t>
            </a:r>
            <a:r>
              <a:rPr sz="25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14" dirty="0">
                <a:solidFill>
                  <a:srgbClr val="FF0000"/>
                </a:solidFill>
                <a:latin typeface="Arial"/>
                <a:cs typeface="Arial"/>
              </a:rPr>
              <a:t>top</a:t>
            </a:r>
            <a:r>
              <a:rPr sz="2500" b="1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45" dirty="0">
                <a:solidFill>
                  <a:srgbClr val="FF0000"/>
                </a:solidFill>
                <a:latin typeface="Arial"/>
                <a:cs typeface="Arial"/>
              </a:rPr>
              <a:t>predators</a:t>
            </a:r>
            <a:r>
              <a:rPr sz="2500" spc="-145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12700" marR="116205">
              <a:lnSpc>
                <a:spcPct val="100000"/>
              </a:lnSpc>
              <a:buChar char="•"/>
              <a:tabLst>
                <a:tab pos="125095" algn="l"/>
                <a:tab pos="1845945" algn="l"/>
                <a:tab pos="2408555" algn="l"/>
                <a:tab pos="3885565" algn="l"/>
                <a:tab pos="4381500" algn="l"/>
                <a:tab pos="5372735" algn="l"/>
                <a:tab pos="6109970" algn="l"/>
              </a:tabLst>
            </a:pPr>
            <a:r>
              <a:rPr sz="2500" spc="50" dirty="0">
                <a:latin typeface="Arial"/>
                <a:cs typeface="Arial"/>
              </a:rPr>
              <a:t>M</a:t>
            </a:r>
            <a:r>
              <a:rPr sz="2500" spc="-110" dirty="0">
                <a:latin typeface="Arial"/>
                <a:cs typeface="Arial"/>
              </a:rPr>
              <a:t>o</a:t>
            </a:r>
            <a:r>
              <a:rPr sz="2500" spc="-105" dirty="0">
                <a:latin typeface="Arial"/>
                <a:cs typeface="Arial"/>
              </a:rPr>
              <a:t>v</a:t>
            </a:r>
            <a:r>
              <a:rPr sz="2500" spc="-150" dirty="0">
                <a:latin typeface="Arial"/>
                <a:cs typeface="Arial"/>
              </a:rPr>
              <a:t>e</a:t>
            </a:r>
            <a:r>
              <a:rPr sz="2500" spc="-100" dirty="0">
                <a:latin typeface="Arial"/>
                <a:cs typeface="Arial"/>
              </a:rPr>
              <a:t>m</a:t>
            </a:r>
            <a:r>
              <a:rPr sz="2500" spc="-150" dirty="0">
                <a:latin typeface="Arial"/>
                <a:cs typeface="Arial"/>
              </a:rPr>
              <a:t>e</a:t>
            </a:r>
            <a:r>
              <a:rPr sz="2500" spc="-85" dirty="0">
                <a:latin typeface="Arial"/>
                <a:cs typeface="Arial"/>
              </a:rPr>
              <a:t>n</a:t>
            </a:r>
            <a:r>
              <a:rPr sz="2500" spc="140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10" dirty="0">
                <a:latin typeface="Arial"/>
                <a:cs typeface="Arial"/>
              </a:rPr>
              <a:t>o</a:t>
            </a:r>
            <a:r>
              <a:rPr sz="2500" spc="-5" dirty="0">
                <a:latin typeface="Arial"/>
                <a:cs typeface="Arial"/>
              </a:rPr>
              <a:t>f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85" dirty="0">
                <a:latin typeface="Arial"/>
                <a:cs typeface="Arial"/>
              </a:rPr>
              <a:t>n</a:t>
            </a:r>
            <a:r>
              <a:rPr sz="2500" spc="-95" dirty="0">
                <a:latin typeface="Arial"/>
                <a:cs typeface="Arial"/>
              </a:rPr>
              <a:t>u</a:t>
            </a:r>
            <a:r>
              <a:rPr sz="2500" spc="150" dirty="0">
                <a:latin typeface="Arial"/>
                <a:cs typeface="Arial"/>
              </a:rPr>
              <a:t>t</a:t>
            </a:r>
            <a:r>
              <a:rPr sz="2500" spc="25" dirty="0">
                <a:latin typeface="Arial"/>
                <a:cs typeface="Arial"/>
              </a:rPr>
              <a:t>r</a:t>
            </a:r>
            <a:r>
              <a:rPr sz="2500" spc="20" dirty="0">
                <a:latin typeface="Arial"/>
                <a:cs typeface="Arial"/>
              </a:rPr>
              <a:t>i</a:t>
            </a:r>
            <a:r>
              <a:rPr sz="2500" spc="-155" dirty="0">
                <a:latin typeface="Arial"/>
                <a:cs typeface="Arial"/>
              </a:rPr>
              <a:t>e</a:t>
            </a:r>
            <a:r>
              <a:rPr sz="2500" spc="-85" dirty="0">
                <a:latin typeface="Arial"/>
                <a:cs typeface="Arial"/>
              </a:rPr>
              <a:t>n</a:t>
            </a:r>
            <a:r>
              <a:rPr sz="2500" spc="140" dirty="0">
                <a:latin typeface="Arial"/>
                <a:cs typeface="Arial"/>
              </a:rPr>
              <a:t>t</a:t>
            </a:r>
            <a:r>
              <a:rPr sz="2500" spc="-275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10" dirty="0">
                <a:latin typeface="Arial"/>
                <a:cs typeface="Arial"/>
              </a:rPr>
              <a:t>i</a:t>
            </a:r>
            <a:r>
              <a:rPr sz="2500" spc="-275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204" dirty="0">
                <a:latin typeface="Arial"/>
                <a:cs typeface="Arial"/>
              </a:rPr>
              <a:t>c</a:t>
            </a:r>
            <a:r>
              <a:rPr sz="2500" spc="-165" dirty="0">
                <a:latin typeface="Arial"/>
                <a:cs typeface="Arial"/>
              </a:rPr>
              <a:t>y</a:t>
            </a:r>
            <a:r>
              <a:rPr sz="2500" spc="-160" dirty="0">
                <a:latin typeface="Arial"/>
                <a:cs typeface="Arial"/>
              </a:rPr>
              <a:t>c</a:t>
            </a:r>
            <a:r>
              <a:rPr sz="2500" spc="10" dirty="0">
                <a:latin typeface="Arial"/>
                <a:cs typeface="Arial"/>
              </a:rPr>
              <a:t>l</a:t>
            </a:r>
            <a:r>
              <a:rPr sz="2500" spc="15" dirty="0">
                <a:latin typeface="Arial"/>
                <a:cs typeface="Arial"/>
              </a:rPr>
              <a:t>i</a:t>
            </a:r>
            <a:r>
              <a:rPr sz="2500" spc="-195" dirty="0">
                <a:latin typeface="Arial"/>
                <a:cs typeface="Arial"/>
              </a:rPr>
              <a:t>c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95" dirty="0">
                <a:latin typeface="Arial"/>
                <a:cs typeface="Arial"/>
              </a:rPr>
              <a:t>b</a:t>
            </a:r>
            <a:r>
              <a:rPr sz="2500" spc="-85" dirty="0">
                <a:latin typeface="Arial"/>
                <a:cs typeface="Arial"/>
              </a:rPr>
              <a:t>u</a:t>
            </a:r>
            <a:r>
              <a:rPr sz="2500" spc="140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10" dirty="0">
                <a:latin typeface="Arial"/>
                <a:cs typeface="Arial"/>
              </a:rPr>
              <a:t>of  </a:t>
            </a:r>
            <a:r>
              <a:rPr sz="2500" spc="-55" dirty="0">
                <a:latin typeface="Arial"/>
                <a:cs typeface="Arial"/>
              </a:rPr>
              <a:t>unidirectional </a:t>
            </a:r>
            <a:r>
              <a:rPr sz="2500" spc="-125" dirty="0">
                <a:latin typeface="Arial"/>
                <a:cs typeface="Arial"/>
              </a:rPr>
              <a:t>and</a:t>
            </a:r>
            <a:r>
              <a:rPr sz="2500" spc="-215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non-cyclic</a:t>
            </a:r>
            <a:r>
              <a:rPr sz="2800" spc="-9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469" y="286702"/>
            <a:ext cx="7049771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70" y="415290"/>
            <a:ext cx="842010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-459" dirty="0"/>
              <a:t>Types </a:t>
            </a:r>
            <a:r>
              <a:rPr sz="4700" spc="-220" dirty="0"/>
              <a:t>of </a:t>
            </a:r>
            <a:r>
              <a:rPr sz="4700" spc="-285" dirty="0"/>
              <a:t>food </a:t>
            </a:r>
            <a:r>
              <a:rPr sz="4700" spc="-254" dirty="0"/>
              <a:t>web</a:t>
            </a:r>
            <a:r>
              <a:rPr sz="4700" spc="-30" dirty="0"/>
              <a:t> </a:t>
            </a:r>
            <a:r>
              <a:rPr sz="4700" spc="-260" dirty="0"/>
              <a:t>representation</a:t>
            </a:r>
            <a:endParaRPr sz="4700"/>
          </a:p>
        </p:txBody>
      </p:sp>
      <p:sp>
        <p:nvSpPr>
          <p:cNvPr id="4" name="object 4"/>
          <p:cNvSpPr/>
          <p:nvPr/>
        </p:nvSpPr>
        <p:spPr>
          <a:xfrm>
            <a:off x="360679" y="1504950"/>
            <a:ext cx="8045450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440436"/>
            <a:ext cx="43180" cy="180340"/>
          </a:xfrm>
          <a:custGeom>
            <a:avLst/>
            <a:gdLst/>
            <a:ahLst/>
            <a:cxnLst/>
            <a:rect l="l" t="t" r="r" b="b"/>
            <a:pathLst>
              <a:path w="43179" h="180340">
                <a:moveTo>
                  <a:pt x="0" y="179832"/>
                </a:moveTo>
                <a:lnTo>
                  <a:pt x="42672" y="179832"/>
                </a:lnTo>
                <a:lnTo>
                  <a:pt x="426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440436"/>
            <a:ext cx="3564890" cy="180340"/>
          </a:xfrm>
          <a:custGeom>
            <a:avLst/>
            <a:gdLst/>
            <a:ahLst/>
            <a:cxnLst/>
            <a:rect l="l" t="t" r="r" b="b"/>
            <a:pathLst>
              <a:path w="3564890" h="180340">
                <a:moveTo>
                  <a:pt x="0" y="179832"/>
                </a:moveTo>
                <a:lnTo>
                  <a:pt x="3564635" y="179832"/>
                </a:lnTo>
                <a:lnTo>
                  <a:pt x="356463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02994" y="2004186"/>
            <a:ext cx="347599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Food </a:t>
            </a: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chain and </a:t>
            </a: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food</a:t>
            </a:r>
            <a:r>
              <a:rPr sz="2400" b="1" spc="-4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4463C"/>
                </a:solidFill>
                <a:latin typeface="Times New Roman"/>
                <a:cs typeface="Times New Roman"/>
              </a:rPr>
              <a:t>web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34463C"/>
              </a:buClr>
              <a:buFont typeface="Times New Roman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4463C"/>
              </a:buClr>
              <a:buFont typeface="Times New Roman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Font typeface="Times New Roman"/>
              <a:buChar char="•"/>
              <a:tabLst>
                <a:tab pos="195580" algn="l"/>
              </a:tabLst>
            </a:pPr>
            <a:r>
              <a:rPr sz="2400" b="1" spc="-5" dirty="0">
                <a:solidFill>
                  <a:srgbClr val="34463C"/>
                </a:solidFill>
                <a:latin typeface="Times New Roman"/>
                <a:cs typeface="Times New Roman"/>
              </a:rPr>
              <a:t>Energy </a:t>
            </a: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flow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34463C"/>
              </a:buClr>
              <a:buFont typeface="Times New Roman"/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4463C"/>
              </a:buClr>
              <a:buFont typeface="Times New Roman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Font typeface="Times New Roman"/>
              <a:buChar char="•"/>
              <a:tabLst>
                <a:tab pos="195580" algn="l"/>
              </a:tabLst>
            </a:pP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Ecological</a:t>
            </a:r>
            <a:r>
              <a:rPr sz="2400" b="1" spc="-40" dirty="0">
                <a:solidFill>
                  <a:srgbClr val="34463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4463C"/>
                </a:solidFill>
                <a:latin typeface="Times New Roman"/>
                <a:cs typeface="Times New Roman"/>
              </a:rPr>
              <a:t>pyramids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3400" y="728548"/>
            <a:ext cx="769620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Functions of an</a:t>
            </a:r>
            <a:r>
              <a:rPr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spc="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Ecosystem</a:t>
            </a:r>
            <a:endParaRPr b="1" spc="-5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36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55520"/>
            <a:ext cx="8120380" cy="254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620" indent="-248920">
              <a:lnSpc>
                <a:spcPct val="100000"/>
              </a:lnSpc>
              <a:spcBef>
                <a:spcPts val="100"/>
              </a:spcBef>
              <a:buSzPct val="103030"/>
              <a:buChar char="•"/>
              <a:tabLst>
                <a:tab pos="261620" algn="l"/>
              </a:tabLst>
            </a:pPr>
            <a:r>
              <a:rPr sz="3300" spc="-190" dirty="0">
                <a:latin typeface="Arial"/>
                <a:cs typeface="Arial"/>
              </a:rPr>
              <a:t>Soil </a:t>
            </a:r>
            <a:r>
              <a:rPr sz="3300" spc="-60" dirty="0">
                <a:latin typeface="Arial"/>
                <a:cs typeface="Arial"/>
              </a:rPr>
              <a:t>food</a:t>
            </a:r>
            <a:r>
              <a:rPr sz="3300" spc="-180" dirty="0">
                <a:latin typeface="Arial"/>
                <a:cs typeface="Arial"/>
              </a:rPr>
              <a:t> </a:t>
            </a:r>
            <a:r>
              <a:rPr sz="3300" spc="-110" dirty="0">
                <a:latin typeface="Arial"/>
                <a:cs typeface="Arial"/>
              </a:rPr>
              <a:t>web</a:t>
            </a:r>
            <a:endParaRPr sz="3300">
              <a:latin typeface="Arial"/>
              <a:cs typeface="Arial"/>
            </a:endParaRPr>
          </a:p>
          <a:p>
            <a:pPr marL="254000" indent="-241300">
              <a:lnSpc>
                <a:spcPct val="100000"/>
              </a:lnSpc>
              <a:spcBef>
                <a:spcPts val="20"/>
              </a:spcBef>
              <a:buChar char="•"/>
              <a:tabLst>
                <a:tab pos="254000" algn="l"/>
              </a:tabLst>
            </a:pPr>
            <a:r>
              <a:rPr sz="3300" spc="-120" dirty="0">
                <a:latin typeface="Arial"/>
                <a:cs typeface="Arial"/>
              </a:rPr>
              <a:t>Aquatic </a:t>
            </a:r>
            <a:r>
              <a:rPr sz="3300" spc="-55" dirty="0">
                <a:latin typeface="Arial"/>
                <a:cs typeface="Arial"/>
              </a:rPr>
              <a:t>food</a:t>
            </a:r>
            <a:r>
              <a:rPr sz="3300" spc="-250" dirty="0">
                <a:latin typeface="Arial"/>
                <a:cs typeface="Arial"/>
              </a:rPr>
              <a:t> </a:t>
            </a:r>
            <a:r>
              <a:rPr sz="3300" spc="-110" dirty="0">
                <a:latin typeface="Arial"/>
                <a:cs typeface="Arial"/>
              </a:rPr>
              <a:t>web</a:t>
            </a:r>
            <a:endParaRPr sz="3300">
              <a:latin typeface="Arial"/>
              <a:cs typeface="Arial"/>
            </a:endParaRPr>
          </a:p>
          <a:p>
            <a:pPr marL="254000" indent="-241300">
              <a:lnSpc>
                <a:spcPts val="3954"/>
              </a:lnSpc>
              <a:buChar char="•"/>
              <a:tabLst>
                <a:tab pos="254000" algn="l"/>
              </a:tabLst>
            </a:pPr>
            <a:r>
              <a:rPr sz="3300" spc="-204" dirty="0">
                <a:latin typeface="Arial"/>
                <a:cs typeface="Arial"/>
              </a:rPr>
              <a:t>Food </a:t>
            </a:r>
            <a:r>
              <a:rPr sz="3300" spc="-110" dirty="0">
                <a:latin typeface="Arial"/>
                <a:cs typeface="Arial"/>
              </a:rPr>
              <a:t>web </a:t>
            </a:r>
            <a:r>
              <a:rPr sz="3300" spc="-45" dirty="0">
                <a:latin typeface="Arial"/>
                <a:cs typeface="Arial"/>
              </a:rPr>
              <a:t>in</a:t>
            </a:r>
            <a:r>
              <a:rPr sz="3300" spc="-250" dirty="0">
                <a:latin typeface="Arial"/>
                <a:cs typeface="Arial"/>
              </a:rPr>
              <a:t> </a:t>
            </a:r>
            <a:r>
              <a:rPr sz="3300" spc="-60" dirty="0">
                <a:latin typeface="Arial"/>
                <a:cs typeface="Arial"/>
              </a:rPr>
              <a:t>forest</a:t>
            </a:r>
            <a:endParaRPr sz="3300">
              <a:latin typeface="Arial"/>
              <a:cs typeface="Arial"/>
            </a:endParaRPr>
          </a:p>
          <a:p>
            <a:pPr marL="254000" indent="-241300">
              <a:lnSpc>
                <a:spcPts val="3954"/>
              </a:lnSpc>
              <a:buChar char="•"/>
              <a:tabLst>
                <a:tab pos="254000" algn="l"/>
              </a:tabLst>
            </a:pPr>
            <a:r>
              <a:rPr sz="3300" spc="-204" dirty="0">
                <a:latin typeface="Arial"/>
                <a:cs typeface="Arial"/>
              </a:rPr>
              <a:t>Food </a:t>
            </a:r>
            <a:r>
              <a:rPr sz="3300" spc="-110" dirty="0">
                <a:latin typeface="Arial"/>
                <a:cs typeface="Arial"/>
              </a:rPr>
              <a:t>web </a:t>
            </a:r>
            <a:r>
              <a:rPr sz="3300" spc="-5" dirty="0">
                <a:latin typeface="Arial"/>
                <a:cs typeface="Arial"/>
              </a:rPr>
              <a:t>of</a:t>
            </a:r>
            <a:r>
              <a:rPr sz="3300" spc="-240" dirty="0">
                <a:latin typeface="Arial"/>
                <a:cs typeface="Arial"/>
              </a:rPr>
              <a:t> </a:t>
            </a:r>
            <a:r>
              <a:rPr sz="3300" spc="-185" dirty="0">
                <a:latin typeface="Arial"/>
                <a:cs typeface="Arial"/>
              </a:rPr>
              <a:t>grassland</a:t>
            </a:r>
            <a:endParaRPr sz="3300">
              <a:latin typeface="Arial"/>
              <a:cs typeface="Arial"/>
            </a:endParaRPr>
          </a:p>
          <a:p>
            <a:pPr marL="254000" indent="-241300">
              <a:lnSpc>
                <a:spcPct val="100000"/>
              </a:lnSpc>
              <a:buChar char="•"/>
              <a:tabLst>
                <a:tab pos="254000" algn="l"/>
              </a:tabLst>
            </a:pPr>
            <a:r>
              <a:rPr sz="3300" spc="-204" dirty="0">
                <a:latin typeface="Arial"/>
                <a:cs typeface="Arial"/>
              </a:rPr>
              <a:t>Food </a:t>
            </a:r>
            <a:r>
              <a:rPr sz="3300" spc="-110" dirty="0">
                <a:latin typeface="Arial"/>
                <a:cs typeface="Arial"/>
              </a:rPr>
              <a:t>web </a:t>
            </a:r>
            <a:r>
              <a:rPr sz="3300" spc="-45" dirty="0">
                <a:latin typeface="Arial"/>
                <a:cs typeface="Arial"/>
              </a:rPr>
              <a:t>in terrestrial </a:t>
            </a:r>
            <a:r>
              <a:rPr sz="3300" spc="-155" dirty="0">
                <a:latin typeface="Arial"/>
                <a:cs typeface="Arial"/>
              </a:rPr>
              <a:t>and </a:t>
            </a:r>
            <a:r>
              <a:rPr sz="3300" spc="-114" dirty="0">
                <a:latin typeface="Arial"/>
                <a:cs typeface="Arial"/>
              </a:rPr>
              <a:t>aquatic</a:t>
            </a:r>
            <a:r>
              <a:rPr sz="3300" spc="-540" dirty="0">
                <a:latin typeface="Arial"/>
                <a:cs typeface="Arial"/>
              </a:rPr>
              <a:t> </a:t>
            </a:r>
            <a:r>
              <a:rPr sz="3300" spc="-175" dirty="0">
                <a:latin typeface="Arial"/>
                <a:cs typeface="Arial"/>
              </a:rPr>
              <a:t>ecosystem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429" y="720090"/>
            <a:ext cx="63576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45" dirty="0"/>
              <a:t>Different </a:t>
            </a:r>
            <a:r>
              <a:rPr sz="6000" spc="-360" dirty="0"/>
              <a:t>food</a:t>
            </a:r>
            <a:r>
              <a:rPr sz="6000" spc="-465" dirty="0"/>
              <a:t> </a:t>
            </a:r>
            <a:r>
              <a:rPr sz="6000" spc="-480" dirty="0"/>
              <a:t>webs</a:t>
            </a:r>
            <a:endParaRPr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1270" y="34290"/>
            <a:ext cx="4131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10" dirty="0">
                <a:solidFill>
                  <a:srgbClr val="006FBF"/>
                </a:solidFill>
              </a:rPr>
              <a:t>Aquatic </a:t>
            </a:r>
            <a:r>
              <a:rPr sz="4400" spc="-265" dirty="0">
                <a:solidFill>
                  <a:srgbClr val="006FBF"/>
                </a:solidFill>
              </a:rPr>
              <a:t>food</a:t>
            </a:r>
            <a:r>
              <a:rPr sz="4400" spc="-215" dirty="0">
                <a:solidFill>
                  <a:srgbClr val="006FBF"/>
                </a:solidFill>
              </a:rPr>
              <a:t> </a:t>
            </a:r>
            <a:r>
              <a:rPr sz="4400" spc="-240" dirty="0">
                <a:solidFill>
                  <a:srgbClr val="006FBF"/>
                </a:solidFill>
              </a:rPr>
              <a:t>web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30" y="261620"/>
            <a:ext cx="312547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450" dirty="0">
                <a:solidFill>
                  <a:srgbClr val="000000"/>
                </a:solidFill>
              </a:rPr>
              <a:t>Food </a:t>
            </a:r>
            <a:r>
              <a:rPr sz="4800" spc="-265" dirty="0">
                <a:solidFill>
                  <a:srgbClr val="000000"/>
                </a:solidFill>
              </a:rPr>
              <a:t>web in  </a:t>
            </a:r>
            <a:r>
              <a:rPr sz="4800" spc="-260" dirty="0">
                <a:solidFill>
                  <a:srgbClr val="000000"/>
                </a:solidFill>
              </a:rPr>
              <a:t>forest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3260" y="650240"/>
            <a:ext cx="510349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0"/>
              </a:lnSpc>
            </a:pPr>
            <a:r>
              <a:rPr sz="4400" spc="-265" dirty="0">
                <a:latin typeface="Arial"/>
                <a:cs typeface="Arial"/>
              </a:rPr>
              <a:t>Food </a:t>
            </a:r>
            <a:r>
              <a:rPr sz="4400" spc="-145" dirty="0">
                <a:latin typeface="Arial"/>
                <a:cs typeface="Arial"/>
              </a:rPr>
              <a:t>web </a:t>
            </a:r>
            <a:r>
              <a:rPr sz="4400" spc="-10" dirty="0">
                <a:latin typeface="Arial"/>
                <a:cs typeface="Arial"/>
              </a:rPr>
              <a:t>of</a:t>
            </a:r>
            <a:r>
              <a:rPr sz="4400" spc="-345" dirty="0">
                <a:latin typeface="Arial"/>
                <a:cs typeface="Arial"/>
              </a:rPr>
              <a:t> </a:t>
            </a:r>
            <a:r>
              <a:rPr sz="4400" spc="-245" dirty="0">
                <a:latin typeface="Arial"/>
                <a:cs typeface="Arial"/>
              </a:rPr>
              <a:t>grassland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9" y="34290"/>
            <a:ext cx="3594100" cy="136525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5270"/>
              </a:lnSpc>
              <a:spcBef>
                <a:spcPts val="284"/>
              </a:spcBef>
            </a:pPr>
            <a:r>
              <a:rPr sz="4400" spc="-395" dirty="0">
                <a:solidFill>
                  <a:srgbClr val="000000"/>
                </a:solidFill>
              </a:rPr>
              <a:t>Grassland </a:t>
            </a:r>
            <a:r>
              <a:rPr sz="4400" spc="-415" dirty="0">
                <a:solidFill>
                  <a:srgbClr val="000000"/>
                </a:solidFill>
              </a:rPr>
              <a:t>Food  </a:t>
            </a:r>
            <a:r>
              <a:rPr sz="4400" spc="-245" dirty="0">
                <a:solidFill>
                  <a:srgbClr val="000000"/>
                </a:solidFill>
              </a:rPr>
              <a:t>Web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3610" y="109220"/>
            <a:ext cx="740473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8895" marR="5080" indent="-2576830">
              <a:lnSpc>
                <a:spcPct val="100000"/>
              </a:lnSpc>
              <a:spcBef>
                <a:spcPts val="100"/>
              </a:spcBef>
            </a:pPr>
            <a:r>
              <a:rPr sz="4000" spc="-380" dirty="0"/>
              <a:t>Food </a:t>
            </a:r>
            <a:r>
              <a:rPr sz="4000" spc="-220" dirty="0"/>
              <a:t>web in </a:t>
            </a:r>
            <a:r>
              <a:rPr sz="4000" spc="-175" dirty="0"/>
              <a:t>terrestrial </a:t>
            </a:r>
            <a:r>
              <a:rPr sz="4000" spc="-285" dirty="0"/>
              <a:t>and </a:t>
            </a:r>
            <a:r>
              <a:rPr sz="4000" spc="-254" dirty="0"/>
              <a:t>aquatic  </a:t>
            </a:r>
            <a:r>
              <a:rPr sz="4000" spc="-355" dirty="0"/>
              <a:t>ecosystem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533400" y="1371600"/>
            <a:ext cx="79248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1634490"/>
            <a:ext cx="7984490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27305" indent="-1206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150" dirty="0">
                <a:latin typeface="Arial"/>
                <a:cs typeface="Arial"/>
              </a:rPr>
              <a:t>Food </a:t>
            </a:r>
            <a:r>
              <a:rPr sz="2400" spc="-130" dirty="0">
                <a:latin typeface="Arial"/>
                <a:cs typeface="Arial"/>
              </a:rPr>
              <a:t>webs </a:t>
            </a:r>
            <a:r>
              <a:rPr sz="2400" spc="-85" dirty="0">
                <a:latin typeface="Arial"/>
                <a:cs typeface="Arial"/>
              </a:rPr>
              <a:t>distinguish </a:t>
            </a:r>
            <a:r>
              <a:rPr sz="2400" u="sng" spc="-110" dirty="0">
                <a:solidFill>
                  <a:srgbClr val="00B050"/>
                </a:solidFill>
                <a:latin typeface="Arial"/>
                <a:cs typeface="Arial"/>
              </a:rPr>
              <a:t>levels </a:t>
            </a:r>
            <a:r>
              <a:rPr sz="2400" u="sng" spc="-10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2400" u="sng" spc="-95" dirty="0">
                <a:solidFill>
                  <a:srgbClr val="00B050"/>
                </a:solidFill>
                <a:latin typeface="Arial"/>
                <a:cs typeface="Arial"/>
              </a:rPr>
              <a:t>producers </a:t>
            </a:r>
            <a:r>
              <a:rPr sz="2400" u="sng" spc="-114" dirty="0">
                <a:solidFill>
                  <a:srgbClr val="00B050"/>
                </a:solidFill>
                <a:latin typeface="Arial"/>
                <a:cs typeface="Arial"/>
              </a:rPr>
              <a:t>and </a:t>
            </a:r>
            <a:r>
              <a:rPr sz="2400" u="sng" spc="-130" dirty="0">
                <a:solidFill>
                  <a:srgbClr val="00B050"/>
                </a:solidFill>
                <a:latin typeface="Arial"/>
                <a:cs typeface="Arial"/>
              </a:rPr>
              <a:t>consumers </a:t>
            </a:r>
            <a:r>
              <a:rPr sz="2400" spc="-100" dirty="0">
                <a:latin typeface="Arial"/>
                <a:cs typeface="Arial"/>
              </a:rPr>
              <a:t>by  </a:t>
            </a:r>
            <a:r>
              <a:rPr sz="2400" spc="-45" dirty="0" smtClean="0">
                <a:latin typeface="Arial"/>
                <a:cs typeface="Arial"/>
              </a:rPr>
              <a:t>identifying</a:t>
            </a:r>
            <a:r>
              <a:rPr sz="2400" spc="-65" dirty="0" smtClean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65" dirty="0">
                <a:latin typeface="Arial"/>
                <a:cs typeface="Arial"/>
              </a:rPr>
              <a:t>importance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animal </a:t>
            </a:r>
            <a:r>
              <a:rPr sz="2400" spc="-75" dirty="0">
                <a:latin typeface="Arial"/>
                <a:cs typeface="Arial"/>
              </a:rPr>
              <a:t>relationships 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45" dirty="0">
                <a:latin typeface="Arial"/>
                <a:cs typeface="Arial"/>
              </a:rPr>
              <a:t>food </a:t>
            </a:r>
            <a:r>
              <a:rPr sz="2400" spc="-135" dirty="0">
                <a:latin typeface="Arial"/>
                <a:cs typeface="Arial"/>
              </a:rPr>
              <a:t>sources, </a:t>
            </a:r>
            <a:r>
              <a:rPr sz="2400" spc="-95" dirty="0">
                <a:latin typeface="Arial"/>
                <a:cs typeface="Arial"/>
              </a:rPr>
              <a:t>beginning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55" dirty="0">
                <a:latin typeface="Arial"/>
                <a:cs typeface="Arial"/>
              </a:rPr>
              <a:t>primary </a:t>
            </a:r>
            <a:r>
              <a:rPr sz="2400" spc="-95" dirty="0">
                <a:latin typeface="Arial"/>
                <a:cs typeface="Arial"/>
              </a:rPr>
              <a:t>producers </a:t>
            </a:r>
            <a:r>
              <a:rPr sz="2400" spc="-150" dirty="0">
                <a:latin typeface="Arial"/>
                <a:cs typeface="Arial"/>
              </a:rPr>
              <a:t>such </a:t>
            </a:r>
            <a:r>
              <a:rPr sz="2400" spc="-225" dirty="0">
                <a:latin typeface="Arial"/>
                <a:cs typeface="Arial"/>
              </a:rPr>
              <a:t>as  </a:t>
            </a:r>
            <a:r>
              <a:rPr sz="2400" spc="-80" dirty="0">
                <a:latin typeface="Arial"/>
                <a:cs typeface="Arial"/>
              </a:rPr>
              <a:t>plants, </a:t>
            </a:r>
            <a:r>
              <a:rPr sz="2400" spc="-114" dirty="0">
                <a:latin typeface="Arial"/>
                <a:cs typeface="Arial"/>
              </a:rPr>
              <a:t>insects and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herbivores.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120650" marR="5080" indent="-120650" algn="just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150" dirty="0">
                <a:latin typeface="Arial"/>
                <a:cs typeface="Arial"/>
              </a:rPr>
              <a:t>Food </a:t>
            </a:r>
            <a:r>
              <a:rPr sz="2400" spc="-130" dirty="0">
                <a:latin typeface="Arial"/>
                <a:cs typeface="Arial"/>
              </a:rPr>
              <a:t>webs </a:t>
            </a:r>
            <a:r>
              <a:rPr sz="2400" spc="-100" dirty="0">
                <a:latin typeface="Arial"/>
                <a:cs typeface="Arial"/>
              </a:rPr>
              <a:t>are </a:t>
            </a:r>
            <a:r>
              <a:rPr sz="2400" spc="-20" dirty="0">
                <a:latin typeface="Arial"/>
                <a:cs typeface="Arial"/>
              </a:rPr>
              <a:t>important </a:t>
            </a:r>
            <a:r>
              <a:rPr sz="2400" spc="-55" dirty="0">
                <a:latin typeface="Arial"/>
                <a:cs typeface="Arial"/>
              </a:rPr>
              <a:t>tools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-85" dirty="0">
                <a:latin typeface="Arial"/>
                <a:cs typeface="Arial"/>
              </a:rPr>
              <a:t>understanding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490" dirty="0">
                <a:latin typeface="Arial"/>
                <a:cs typeface="Arial"/>
              </a:rPr>
              <a:t> </a:t>
            </a:r>
            <a:r>
              <a:rPr sz="2400" u="sng" spc="-80" dirty="0">
                <a:solidFill>
                  <a:srgbClr val="00B050"/>
                </a:solidFill>
                <a:latin typeface="Arial"/>
                <a:cs typeface="Arial"/>
              </a:rPr>
              <a:t>plants </a:t>
            </a:r>
            <a:r>
              <a:rPr sz="2400" u="sng" spc="-95" dirty="0">
                <a:solidFill>
                  <a:srgbClr val="00B050"/>
                </a:solidFill>
                <a:latin typeface="Arial"/>
                <a:cs typeface="Arial"/>
              </a:rPr>
              <a:t>are  </a:t>
            </a:r>
            <a:r>
              <a:rPr sz="2400" u="sng" spc="-30" dirty="0">
                <a:solidFill>
                  <a:srgbClr val="00B050"/>
                </a:solidFill>
                <a:latin typeface="Arial"/>
                <a:cs typeface="Arial"/>
              </a:rPr>
              <a:t>the </a:t>
            </a:r>
            <a:r>
              <a:rPr sz="2400" u="sng" spc="-45" dirty="0">
                <a:solidFill>
                  <a:srgbClr val="00B050"/>
                </a:solidFill>
                <a:latin typeface="Arial"/>
                <a:cs typeface="Arial"/>
              </a:rPr>
              <a:t>foundation </a:t>
            </a:r>
            <a:r>
              <a:rPr sz="2400" u="sng" spc="-10" dirty="0">
                <a:solidFill>
                  <a:srgbClr val="00B050"/>
                </a:solidFill>
                <a:latin typeface="Arial"/>
                <a:cs typeface="Arial"/>
              </a:rPr>
              <a:t>of </a:t>
            </a:r>
            <a:r>
              <a:rPr sz="2400" u="sng" spc="-50" dirty="0">
                <a:solidFill>
                  <a:srgbClr val="00B050"/>
                </a:solidFill>
                <a:latin typeface="Arial"/>
                <a:cs typeface="Arial"/>
              </a:rPr>
              <a:t>all </a:t>
            </a:r>
            <a:r>
              <a:rPr sz="2400" u="sng" spc="-145" dirty="0">
                <a:solidFill>
                  <a:srgbClr val="00B050"/>
                </a:solidFill>
                <a:latin typeface="Arial"/>
                <a:cs typeface="Arial"/>
              </a:rPr>
              <a:t>ecosystems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45" dirty="0">
                <a:latin typeface="Arial"/>
                <a:cs typeface="Arial"/>
              </a:rPr>
              <a:t>food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chains, </a:t>
            </a:r>
            <a:r>
              <a:rPr sz="2400" spc="-105" dirty="0">
                <a:latin typeface="Arial"/>
                <a:cs typeface="Arial"/>
              </a:rPr>
              <a:t>sustaining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n-US" sz="2400" spc="-15" dirty="0" smtClean="0">
                <a:latin typeface="Arial"/>
                <a:cs typeface="Arial"/>
              </a:rPr>
              <a:t>L</a:t>
            </a:r>
            <a:r>
              <a:rPr sz="2400" spc="-15" dirty="0" smtClean="0">
                <a:latin typeface="Arial"/>
                <a:cs typeface="Arial"/>
              </a:rPr>
              <a:t>ife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sz="2400" spc="-100" dirty="0" smtClean="0">
                <a:latin typeface="Arial"/>
                <a:cs typeface="Arial"/>
              </a:rPr>
              <a:t>by </a:t>
            </a:r>
            <a:r>
              <a:rPr sz="2400" spc="-65" dirty="0">
                <a:latin typeface="Arial"/>
                <a:cs typeface="Arial"/>
              </a:rPr>
              <a:t>providing nourishment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135" dirty="0">
                <a:latin typeface="Arial"/>
                <a:cs typeface="Arial"/>
              </a:rPr>
              <a:t>oxygen </a:t>
            </a:r>
            <a:r>
              <a:rPr sz="2400" spc="-110" dirty="0">
                <a:latin typeface="Arial"/>
                <a:cs typeface="Arial"/>
              </a:rPr>
              <a:t>needed </a:t>
            </a:r>
            <a:r>
              <a:rPr sz="2400" spc="5" dirty="0">
                <a:latin typeface="Arial"/>
                <a:cs typeface="Arial"/>
              </a:rPr>
              <a:t>for </a:t>
            </a:r>
            <a:r>
              <a:rPr sz="2400" spc="-90" dirty="0">
                <a:latin typeface="Arial"/>
                <a:cs typeface="Arial"/>
              </a:rPr>
              <a:t>survival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50" dirty="0">
                <a:latin typeface="Arial"/>
                <a:cs typeface="Arial"/>
              </a:rPr>
              <a:t>reproduction.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0650" indent="-1206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food </a:t>
            </a:r>
            <a:r>
              <a:rPr sz="2400" spc="-80" dirty="0">
                <a:latin typeface="Arial"/>
                <a:cs typeface="Arial"/>
              </a:rPr>
              <a:t>web </a:t>
            </a:r>
            <a:r>
              <a:rPr sz="2400" spc="-65" dirty="0">
                <a:latin typeface="Arial"/>
                <a:cs typeface="Arial"/>
              </a:rPr>
              <a:t>provide </a:t>
            </a:r>
            <a:r>
              <a:rPr sz="2400" spc="-40" dirty="0">
                <a:latin typeface="Arial"/>
                <a:cs typeface="Arial"/>
              </a:rPr>
              <a:t>stability </a:t>
            </a:r>
            <a:r>
              <a:rPr sz="2400" spc="30" dirty="0">
                <a:latin typeface="Arial"/>
                <a:cs typeface="Arial"/>
              </a:rPr>
              <a:t>to</a:t>
            </a:r>
            <a:r>
              <a:rPr sz="2400" spc="-4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ecosystem.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069" y="491490"/>
            <a:ext cx="7189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0" dirty="0"/>
              <a:t>Significance </a:t>
            </a:r>
            <a:r>
              <a:rPr sz="5400" spc="-250" dirty="0"/>
              <a:t>of </a:t>
            </a:r>
            <a:r>
              <a:rPr sz="5400" spc="-509" dirty="0"/>
              <a:t>Food</a:t>
            </a:r>
            <a:r>
              <a:rPr sz="5400" spc="-200" dirty="0"/>
              <a:t> </a:t>
            </a:r>
            <a:r>
              <a:rPr sz="5400" spc="-300" dirty="0"/>
              <a:t>Web</a:t>
            </a:r>
            <a:endParaRPr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1634490"/>
            <a:ext cx="798449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27305" indent="-120650">
              <a:lnSpc>
                <a:spcPct val="2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lang="en-US" sz="2400" spc="-130" dirty="0" smtClean="0">
                <a:solidFill>
                  <a:srgbClr val="0070C0"/>
                </a:solidFill>
                <a:latin typeface="Arial"/>
                <a:cs typeface="Arial"/>
              </a:rPr>
              <a:t>The </a:t>
            </a:r>
            <a:r>
              <a:rPr lang="en-US" sz="2400" b="1" u="sng" spc="-130" dirty="0" smtClean="0">
                <a:solidFill>
                  <a:srgbClr val="0070C0"/>
                </a:solidFill>
                <a:latin typeface="Arial"/>
                <a:cs typeface="Arial"/>
              </a:rPr>
              <a:t>percentage of energy in the biomass produced by one trophic level that is incorporated into the biomass produced by the next higher trophic level </a:t>
            </a:r>
            <a:r>
              <a:rPr lang="en-US" sz="2400" spc="-130" dirty="0" smtClean="0">
                <a:solidFill>
                  <a:srgbClr val="0070C0"/>
                </a:solidFill>
                <a:latin typeface="Arial"/>
                <a:cs typeface="Arial"/>
              </a:rPr>
              <a:t>is called ecological efficiencies. 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069" y="491490"/>
            <a:ext cx="718947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pc="-450" dirty="0" smtClean="0"/>
              <a:t>Ecological efficiencies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6234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0400000">
            <a:off x="2344320" y="4254844"/>
            <a:ext cx="2848447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9"/>
              </a:lnSpc>
            </a:pPr>
            <a:r>
              <a:rPr lang="en-US" sz="5400" b="1" spc="-145" dirty="0" smtClean="0">
                <a:latin typeface="Arial"/>
                <a:cs typeface="Arial"/>
              </a:rPr>
              <a:t>THANKS</a:t>
            </a:r>
            <a:endParaRPr sz="8000" baseline="2083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619" y="1939290"/>
            <a:ext cx="7516495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b="1" spc="-235" dirty="0" smtClean="0">
                <a:latin typeface="Arial"/>
                <a:cs typeface="Arial"/>
              </a:rPr>
              <a:t>Flow </a:t>
            </a:r>
            <a:r>
              <a:rPr sz="3200" b="1" spc="-145" dirty="0">
                <a:latin typeface="Arial"/>
                <a:cs typeface="Arial"/>
              </a:rPr>
              <a:t>of </a:t>
            </a:r>
            <a:r>
              <a:rPr sz="3200" b="1" spc="-240" dirty="0">
                <a:latin typeface="Arial"/>
                <a:cs typeface="Arial"/>
              </a:rPr>
              <a:t>energy </a:t>
            </a:r>
            <a:r>
              <a:rPr sz="3200" b="1" spc="-170" dirty="0">
                <a:latin typeface="Arial"/>
                <a:cs typeface="Arial"/>
              </a:rPr>
              <a:t>in </a:t>
            </a:r>
            <a:r>
              <a:rPr sz="3200" b="1" spc="-220" dirty="0">
                <a:latin typeface="Arial"/>
                <a:cs typeface="Arial"/>
              </a:rPr>
              <a:t>an </a:t>
            </a:r>
            <a:r>
              <a:rPr sz="3200" b="1" spc="-280" dirty="0">
                <a:latin typeface="Arial"/>
                <a:cs typeface="Arial"/>
              </a:rPr>
              <a:t>ecosystem </a:t>
            </a:r>
            <a:r>
              <a:rPr sz="3200" b="1" spc="-305" dirty="0">
                <a:latin typeface="Arial"/>
                <a:cs typeface="Arial"/>
              </a:rPr>
              <a:t>is </a:t>
            </a:r>
            <a:r>
              <a:rPr sz="3200" b="1" spc="-220" dirty="0">
                <a:latin typeface="Arial"/>
                <a:cs typeface="Arial"/>
              </a:rPr>
              <a:t>one </a:t>
            </a:r>
            <a:r>
              <a:rPr sz="3200" b="1" spc="-195" dirty="0">
                <a:latin typeface="Arial"/>
                <a:cs typeface="Arial"/>
              </a:rPr>
              <a:t>way  </a:t>
            </a:r>
            <a:r>
              <a:rPr sz="3200" b="1" spc="-280" dirty="0">
                <a:latin typeface="Arial"/>
                <a:cs typeface="Arial"/>
              </a:rPr>
              <a:t>process. </a:t>
            </a:r>
            <a:endParaRPr lang="en-US" sz="3200" b="1" spc="-280" dirty="0" smtClean="0">
              <a:latin typeface="Arial"/>
              <a:cs typeface="Arial"/>
            </a:endParaRPr>
          </a:p>
          <a:p>
            <a:pPr marL="469900" marR="5080" indent="-45720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b="1" spc="-265" dirty="0" smtClean="0">
                <a:latin typeface="Arial"/>
                <a:cs typeface="Arial"/>
              </a:rPr>
              <a:t>The </a:t>
            </a:r>
            <a:r>
              <a:rPr sz="3200" b="1" spc="-275" dirty="0">
                <a:latin typeface="Arial"/>
                <a:cs typeface="Arial"/>
              </a:rPr>
              <a:t>sequence </a:t>
            </a:r>
            <a:r>
              <a:rPr sz="3200" b="1" spc="-145" dirty="0">
                <a:latin typeface="Arial"/>
                <a:cs typeface="Arial"/>
              </a:rPr>
              <a:t>of </a:t>
            </a:r>
            <a:r>
              <a:rPr sz="3200" b="1" spc="-260" dirty="0">
                <a:latin typeface="Arial"/>
                <a:cs typeface="Arial"/>
              </a:rPr>
              <a:t>organism  </a:t>
            </a:r>
            <a:r>
              <a:rPr sz="3200" b="1" spc="-210" dirty="0">
                <a:latin typeface="Arial"/>
                <a:cs typeface="Arial"/>
              </a:rPr>
              <a:t>through </a:t>
            </a:r>
            <a:r>
              <a:rPr sz="3200" b="1" spc="-229" dirty="0">
                <a:latin typeface="Arial"/>
                <a:cs typeface="Arial"/>
              </a:rPr>
              <a:t>which </a:t>
            </a:r>
            <a:r>
              <a:rPr sz="3200" b="1" spc="-125" dirty="0">
                <a:latin typeface="Arial"/>
                <a:cs typeface="Arial"/>
              </a:rPr>
              <a:t>the </a:t>
            </a:r>
            <a:r>
              <a:rPr sz="3200" b="1" spc="-240" dirty="0">
                <a:latin typeface="Arial"/>
                <a:cs typeface="Arial"/>
              </a:rPr>
              <a:t>energy </a:t>
            </a:r>
            <a:r>
              <a:rPr sz="3200" b="1" spc="-180" dirty="0">
                <a:latin typeface="Arial"/>
                <a:cs typeface="Arial"/>
              </a:rPr>
              <a:t>flows, </a:t>
            </a:r>
            <a:r>
              <a:rPr sz="3200" b="1" spc="-300" dirty="0">
                <a:latin typeface="Arial"/>
                <a:cs typeface="Arial"/>
              </a:rPr>
              <a:t>is </a:t>
            </a:r>
            <a:r>
              <a:rPr sz="3200" b="1" spc="-215" dirty="0">
                <a:latin typeface="Arial"/>
                <a:cs typeface="Arial"/>
              </a:rPr>
              <a:t>known  </a:t>
            </a:r>
            <a:r>
              <a:rPr sz="3200" b="1" spc="-355" dirty="0">
                <a:latin typeface="Arial"/>
                <a:cs typeface="Arial"/>
              </a:rPr>
              <a:t>as </a:t>
            </a:r>
            <a:r>
              <a:rPr sz="3200" b="1" spc="-195" dirty="0">
                <a:latin typeface="Arial"/>
                <a:cs typeface="Arial"/>
              </a:rPr>
              <a:t>food</a:t>
            </a:r>
            <a:r>
              <a:rPr sz="3200" b="1" spc="-525" dirty="0">
                <a:latin typeface="Arial"/>
                <a:cs typeface="Arial"/>
              </a:rPr>
              <a:t> </a:t>
            </a:r>
            <a:r>
              <a:rPr sz="3200" b="1" spc="-210" dirty="0">
                <a:latin typeface="Arial"/>
                <a:cs typeface="Arial"/>
              </a:rPr>
              <a:t>chain.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9469" y="491490"/>
            <a:ext cx="6479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65" smtClean="0"/>
              <a:t>Food</a:t>
            </a:r>
            <a:r>
              <a:rPr sz="6000" spc="-225" smtClean="0"/>
              <a:t> </a:t>
            </a:r>
            <a:r>
              <a:rPr sz="6000" spc="-590" smtClean="0"/>
              <a:t>Chain</a:t>
            </a:r>
            <a:endParaRPr sz="6000" dirty="0"/>
          </a:p>
        </p:txBody>
      </p:sp>
      <p:sp>
        <p:nvSpPr>
          <p:cNvPr id="4" name="object 4"/>
          <p:cNvSpPr/>
          <p:nvPr/>
        </p:nvSpPr>
        <p:spPr>
          <a:xfrm>
            <a:off x="1242060" y="4944109"/>
            <a:ext cx="332740" cy="303530"/>
          </a:xfrm>
          <a:custGeom>
            <a:avLst/>
            <a:gdLst/>
            <a:ahLst/>
            <a:cxnLst/>
            <a:rect l="l" t="t" r="r" b="b"/>
            <a:pathLst>
              <a:path w="332740" h="303529">
                <a:moveTo>
                  <a:pt x="119380" y="0"/>
                </a:moveTo>
                <a:lnTo>
                  <a:pt x="0" y="110489"/>
                </a:lnTo>
                <a:lnTo>
                  <a:pt x="3809" y="113029"/>
                </a:lnTo>
                <a:lnTo>
                  <a:pt x="13970" y="119379"/>
                </a:lnTo>
                <a:lnTo>
                  <a:pt x="21590" y="124459"/>
                </a:lnTo>
                <a:lnTo>
                  <a:pt x="31750" y="129539"/>
                </a:lnTo>
                <a:lnTo>
                  <a:pt x="41909" y="135889"/>
                </a:lnTo>
                <a:lnTo>
                  <a:pt x="53340" y="143509"/>
                </a:lnTo>
                <a:lnTo>
                  <a:pt x="72390" y="154939"/>
                </a:lnTo>
                <a:lnTo>
                  <a:pt x="80009" y="160019"/>
                </a:lnTo>
                <a:lnTo>
                  <a:pt x="86359" y="163829"/>
                </a:lnTo>
                <a:lnTo>
                  <a:pt x="93980" y="167639"/>
                </a:lnTo>
                <a:lnTo>
                  <a:pt x="101600" y="172719"/>
                </a:lnTo>
                <a:lnTo>
                  <a:pt x="109220" y="176529"/>
                </a:lnTo>
                <a:lnTo>
                  <a:pt x="115570" y="181609"/>
                </a:lnTo>
                <a:lnTo>
                  <a:pt x="123190" y="186689"/>
                </a:lnTo>
                <a:lnTo>
                  <a:pt x="132080" y="190500"/>
                </a:lnTo>
                <a:lnTo>
                  <a:pt x="147320" y="200659"/>
                </a:lnTo>
                <a:lnTo>
                  <a:pt x="154940" y="204469"/>
                </a:lnTo>
                <a:lnTo>
                  <a:pt x="170180" y="214629"/>
                </a:lnTo>
                <a:lnTo>
                  <a:pt x="179070" y="219709"/>
                </a:lnTo>
                <a:lnTo>
                  <a:pt x="186690" y="223519"/>
                </a:lnTo>
                <a:lnTo>
                  <a:pt x="201930" y="233679"/>
                </a:lnTo>
                <a:lnTo>
                  <a:pt x="209550" y="237489"/>
                </a:lnTo>
                <a:lnTo>
                  <a:pt x="218440" y="242569"/>
                </a:lnTo>
                <a:lnTo>
                  <a:pt x="226059" y="247650"/>
                </a:lnTo>
                <a:lnTo>
                  <a:pt x="232409" y="251459"/>
                </a:lnTo>
                <a:lnTo>
                  <a:pt x="240030" y="255269"/>
                </a:lnTo>
                <a:lnTo>
                  <a:pt x="247650" y="260350"/>
                </a:lnTo>
                <a:lnTo>
                  <a:pt x="254000" y="264159"/>
                </a:lnTo>
                <a:lnTo>
                  <a:pt x="274320" y="274319"/>
                </a:lnTo>
                <a:lnTo>
                  <a:pt x="285750" y="281939"/>
                </a:lnTo>
                <a:lnTo>
                  <a:pt x="297180" y="287019"/>
                </a:lnTo>
                <a:lnTo>
                  <a:pt x="306070" y="293369"/>
                </a:lnTo>
                <a:lnTo>
                  <a:pt x="314959" y="297179"/>
                </a:lnTo>
                <a:lnTo>
                  <a:pt x="321309" y="299719"/>
                </a:lnTo>
                <a:lnTo>
                  <a:pt x="330200" y="303529"/>
                </a:lnTo>
                <a:lnTo>
                  <a:pt x="332740" y="302259"/>
                </a:lnTo>
                <a:lnTo>
                  <a:pt x="327659" y="294639"/>
                </a:lnTo>
                <a:lnTo>
                  <a:pt x="323850" y="289559"/>
                </a:lnTo>
                <a:lnTo>
                  <a:pt x="311150" y="270509"/>
                </a:lnTo>
                <a:lnTo>
                  <a:pt x="307340" y="265429"/>
                </a:lnTo>
                <a:lnTo>
                  <a:pt x="304800" y="260350"/>
                </a:lnTo>
                <a:lnTo>
                  <a:pt x="300990" y="256539"/>
                </a:lnTo>
                <a:lnTo>
                  <a:pt x="297180" y="250189"/>
                </a:lnTo>
                <a:lnTo>
                  <a:pt x="294640" y="245109"/>
                </a:lnTo>
                <a:lnTo>
                  <a:pt x="289559" y="240029"/>
                </a:lnTo>
                <a:lnTo>
                  <a:pt x="281940" y="227329"/>
                </a:lnTo>
                <a:lnTo>
                  <a:pt x="276859" y="222250"/>
                </a:lnTo>
                <a:lnTo>
                  <a:pt x="273050" y="215900"/>
                </a:lnTo>
                <a:lnTo>
                  <a:pt x="267970" y="209550"/>
                </a:lnTo>
                <a:lnTo>
                  <a:pt x="264159" y="203200"/>
                </a:lnTo>
                <a:lnTo>
                  <a:pt x="259080" y="196850"/>
                </a:lnTo>
                <a:lnTo>
                  <a:pt x="255270" y="189229"/>
                </a:lnTo>
                <a:lnTo>
                  <a:pt x="240030" y="170179"/>
                </a:lnTo>
                <a:lnTo>
                  <a:pt x="234950" y="162559"/>
                </a:lnTo>
                <a:lnTo>
                  <a:pt x="231140" y="156209"/>
                </a:lnTo>
                <a:lnTo>
                  <a:pt x="226059" y="149859"/>
                </a:lnTo>
                <a:lnTo>
                  <a:pt x="220980" y="142239"/>
                </a:lnTo>
                <a:lnTo>
                  <a:pt x="215900" y="135889"/>
                </a:lnTo>
                <a:lnTo>
                  <a:pt x="210820" y="128269"/>
                </a:lnTo>
                <a:lnTo>
                  <a:pt x="207009" y="121919"/>
                </a:lnTo>
                <a:lnTo>
                  <a:pt x="191770" y="102869"/>
                </a:lnTo>
                <a:lnTo>
                  <a:pt x="187959" y="95250"/>
                </a:lnTo>
                <a:lnTo>
                  <a:pt x="182880" y="90169"/>
                </a:lnTo>
                <a:lnTo>
                  <a:pt x="179070" y="83819"/>
                </a:lnTo>
                <a:lnTo>
                  <a:pt x="173990" y="77469"/>
                </a:lnTo>
                <a:lnTo>
                  <a:pt x="170180" y="71119"/>
                </a:lnTo>
                <a:lnTo>
                  <a:pt x="166370" y="66039"/>
                </a:lnTo>
                <a:lnTo>
                  <a:pt x="161290" y="59689"/>
                </a:lnTo>
                <a:lnTo>
                  <a:pt x="153670" y="49529"/>
                </a:lnTo>
                <a:lnTo>
                  <a:pt x="151130" y="44450"/>
                </a:lnTo>
                <a:lnTo>
                  <a:pt x="147320" y="39369"/>
                </a:lnTo>
                <a:lnTo>
                  <a:pt x="144780" y="35559"/>
                </a:lnTo>
                <a:lnTo>
                  <a:pt x="140970" y="30479"/>
                </a:lnTo>
                <a:lnTo>
                  <a:pt x="138430" y="26669"/>
                </a:lnTo>
                <a:lnTo>
                  <a:pt x="132080" y="19050"/>
                </a:lnTo>
                <a:lnTo>
                  <a:pt x="128270" y="12700"/>
                </a:lnTo>
                <a:lnTo>
                  <a:pt x="124459" y="7619"/>
                </a:lnTo>
                <a:lnTo>
                  <a:pt x="11938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509" y="4921250"/>
            <a:ext cx="308610" cy="285750"/>
          </a:xfrm>
          <a:custGeom>
            <a:avLst/>
            <a:gdLst/>
            <a:ahLst/>
            <a:cxnLst/>
            <a:rect l="l" t="t" r="r" b="b"/>
            <a:pathLst>
              <a:path w="308609" h="285750">
                <a:moveTo>
                  <a:pt x="148590" y="0"/>
                </a:moveTo>
                <a:lnTo>
                  <a:pt x="143510" y="7619"/>
                </a:lnTo>
                <a:lnTo>
                  <a:pt x="137160" y="20319"/>
                </a:lnTo>
                <a:lnTo>
                  <a:pt x="134620" y="24130"/>
                </a:lnTo>
                <a:lnTo>
                  <a:pt x="133350" y="27939"/>
                </a:lnTo>
                <a:lnTo>
                  <a:pt x="130810" y="31750"/>
                </a:lnTo>
                <a:lnTo>
                  <a:pt x="128270" y="36830"/>
                </a:lnTo>
                <a:lnTo>
                  <a:pt x="125730" y="40639"/>
                </a:lnTo>
                <a:lnTo>
                  <a:pt x="121920" y="45719"/>
                </a:lnTo>
                <a:lnTo>
                  <a:pt x="119380" y="52069"/>
                </a:lnTo>
                <a:lnTo>
                  <a:pt x="116840" y="57150"/>
                </a:lnTo>
                <a:lnTo>
                  <a:pt x="113030" y="62230"/>
                </a:lnTo>
                <a:lnTo>
                  <a:pt x="110490" y="68580"/>
                </a:lnTo>
                <a:lnTo>
                  <a:pt x="106680" y="73660"/>
                </a:lnTo>
                <a:lnTo>
                  <a:pt x="104140" y="80010"/>
                </a:lnTo>
                <a:lnTo>
                  <a:pt x="88900" y="105410"/>
                </a:lnTo>
                <a:lnTo>
                  <a:pt x="86360" y="111760"/>
                </a:lnTo>
                <a:lnTo>
                  <a:pt x="82550" y="118110"/>
                </a:lnTo>
                <a:lnTo>
                  <a:pt x="78740" y="125730"/>
                </a:lnTo>
                <a:lnTo>
                  <a:pt x="71120" y="138430"/>
                </a:lnTo>
                <a:lnTo>
                  <a:pt x="67310" y="146050"/>
                </a:lnTo>
                <a:lnTo>
                  <a:pt x="55880" y="165100"/>
                </a:lnTo>
                <a:lnTo>
                  <a:pt x="53340" y="172719"/>
                </a:lnTo>
                <a:lnTo>
                  <a:pt x="41910" y="191769"/>
                </a:lnTo>
                <a:lnTo>
                  <a:pt x="39370" y="198119"/>
                </a:lnTo>
                <a:lnTo>
                  <a:pt x="35560" y="204469"/>
                </a:lnTo>
                <a:lnTo>
                  <a:pt x="33020" y="210819"/>
                </a:lnTo>
                <a:lnTo>
                  <a:pt x="29210" y="217169"/>
                </a:lnTo>
                <a:lnTo>
                  <a:pt x="26670" y="222250"/>
                </a:lnTo>
                <a:lnTo>
                  <a:pt x="22860" y="228600"/>
                </a:lnTo>
                <a:lnTo>
                  <a:pt x="20320" y="233680"/>
                </a:lnTo>
                <a:lnTo>
                  <a:pt x="19050" y="238760"/>
                </a:lnTo>
                <a:lnTo>
                  <a:pt x="3810" y="269239"/>
                </a:lnTo>
                <a:lnTo>
                  <a:pt x="1270" y="275589"/>
                </a:lnTo>
                <a:lnTo>
                  <a:pt x="0" y="285750"/>
                </a:lnTo>
                <a:lnTo>
                  <a:pt x="5080" y="283210"/>
                </a:lnTo>
                <a:lnTo>
                  <a:pt x="17780" y="278130"/>
                </a:lnTo>
                <a:lnTo>
                  <a:pt x="34290" y="270510"/>
                </a:lnTo>
                <a:lnTo>
                  <a:pt x="43180" y="266700"/>
                </a:lnTo>
                <a:lnTo>
                  <a:pt x="66040" y="256539"/>
                </a:lnTo>
                <a:lnTo>
                  <a:pt x="78740" y="251460"/>
                </a:lnTo>
                <a:lnTo>
                  <a:pt x="91440" y="245110"/>
                </a:lnTo>
                <a:lnTo>
                  <a:pt x="104140" y="240030"/>
                </a:lnTo>
                <a:lnTo>
                  <a:pt x="146050" y="220980"/>
                </a:lnTo>
                <a:lnTo>
                  <a:pt x="161290" y="214630"/>
                </a:lnTo>
                <a:lnTo>
                  <a:pt x="173990" y="209550"/>
                </a:lnTo>
                <a:lnTo>
                  <a:pt x="215900" y="190500"/>
                </a:lnTo>
                <a:lnTo>
                  <a:pt x="241300" y="180339"/>
                </a:lnTo>
                <a:lnTo>
                  <a:pt x="252730" y="175260"/>
                </a:lnTo>
                <a:lnTo>
                  <a:pt x="273050" y="165100"/>
                </a:lnTo>
                <a:lnTo>
                  <a:pt x="281940" y="161289"/>
                </a:lnTo>
                <a:lnTo>
                  <a:pt x="297180" y="154939"/>
                </a:lnTo>
                <a:lnTo>
                  <a:pt x="308609" y="149860"/>
                </a:lnTo>
                <a:lnTo>
                  <a:pt x="14859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619" y="4658359"/>
            <a:ext cx="261620" cy="212090"/>
          </a:xfrm>
          <a:custGeom>
            <a:avLst/>
            <a:gdLst/>
            <a:ahLst/>
            <a:cxnLst/>
            <a:rect l="l" t="t" r="r" b="b"/>
            <a:pathLst>
              <a:path w="261620" h="212089">
                <a:moveTo>
                  <a:pt x="248920" y="0"/>
                </a:moveTo>
                <a:lnTo>
                  <a:pt x="0" y="120650"/>
                </a:lnTo>
                <a:lnTo>
                  <a:pt x="261620" y="212089"/>
                </a:lnTo>
                <a:lnTo>
                  <a:pt x="24892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9519" y="4325620"/>
            <a:ext cx="266700" cy="3429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700" y="0"/>
                </a:moveTo>
                <a:lnTo>
                  <a:pt x="0" y="152399"/>
                </a:lnTo>
                <a:lnTo>
                  <a:pt x="148590" y="342899"/>
                </a:lnTo>
                <a:lnTo>
                  <a:pt x="26670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6050" y="4681220"/>
            <a:ext cx="326390" cy="214629"/>
          </a:xfrm>
          <a:custGeom>
            <a:avLst/>
            <a:gdLst/>
            <a:ahLst/>
            <a:cxnLst/>
            <a:rect l="l" t="t" r="r" b="b"/>
            <a:pathLst>
              <a:path w="326389" h="214629">
                <a:moveTo>
                  <a:pt x="0" y="0"/>
                </a:moveTo>
                <a:lnTo>
                  <a:pt x="6350" y="214629"/>
                </a:lnTo>
                <a:lnTo>
                  <a:pt x="32638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5050" y="5086350"/>
            <a:ext cx="153670" cy="287020"/>
          </a:xfrm>
          <a:custGeom>
            <a:avLst/>
            <a:gdLst/>
            <a:ahLst/>
            <a:cxnLst/>
            <a:rect l="l" t="t" r="r" b="b"/>
            <a:pathLst>
              <a:path w="153669" h="287020">
                <a:moveTo>
                  <a:pt x="0" y="0"/>
                </a:moveTo>
                <a:lnTo>
                  <a:pt x="45719" y="287019"/>
                </a:lnTo>
                <a:lnTo>
                  <a:pt x="46990" y="283209"/>
                </a:lnTo>
                <a:lnTo>
                  <a:pt x="53340" y="270509"/>
                </a:lnTo>
                <a:lnTo>
                  <a:pt x="57150" y="264159"/>
                </a:lnTo>
                <a:lnTo>
                  <a:pt x="60959" y="256540"/>
                </a:lnTo>
                <a:lnTo>
                  <a:pt x="62230" y="252730"/>
                </a:lnTo>
                <a:lnTo>
                  <a:pt x="67309" y="245109"/>
                </a:lnTo>
                <a:lnTo>
                  <a:pt x="69850" y="240030"/>
                </a:lnTo>
                <a:lnTo>
                  <a:pt x="71119" y="236219"/>
                </a:lnTo>
                <a:lnTo>
                  <a:pt x="83819" y="210819"/>
                </a:lnTo>
                <a:lnTo>
                  <a:pt x="86359" y="204469"/>
                </a:lnTo>
                <a:lnTo>
                  <a:pt x="91440" y="194309"/>
                </a:lnTo>
                <a:lnTo>
                  <a:pt x="95250" y="189230"/>
                </a:lnTo>
                <a:lnTo>
                  <a:pt x="97790" y="182880"/>
                </a:lnTo>
                <a:lnTo>
                  <a:pt x="100330" y="177800"/>
                </a:lnTo>
                <a:lnTo>
                  <a:pt x="102869" y="171450"/>
                </a:lnTo>
                <a:lnTo>
                  <a:pt x="105409" y="166369"/>
                </a:lnTo>
                <a:lnTo>
                  <a:pt x="107950" y="160019"/>
                </a:lnTo>
                <a:lnTo>
                  <a:pt x="111759" y="153669"/>
                </a:lnTo>
                <a:lnTo>
                  <a:pt x="116840" y="143510"/>
                </a:lnTo>
                <a:lnTo>
                  <a:pt x="119380" y="137160"/>
                </a:lnTo>
                <a:lnTo>
                  <a:pt x="121919" y="132080"/>
                </a:lnTo>
                <a:lnTo>
                  <a:pt x="124459" y="125730"/>
                </a:lnTo>
                <a:lnTo>
                  <a:pt x="143509" y="80010"/>
                </a:lnTo>
                <a:lnTo>
                  <a:pt x="153669" y="38100"/>
                </a:lnTo>
                <a:lnTo>
                  <a:pt x="152400" y="33019"/>
                </a:lnTo>
                <a:lnTo>
                  <a:pt x="139700" y="26669"/>
                </a:lnTo>
                <a:lnTo>
                  <a:pt x="119380" y="21589"/>
                </a:lnTo>
                <a:lnTo>
                  <a:pt x="95250" y="15239"/>
                </a:lnTo>
                <a:lnTo>
                  <a:pt x="68580" y="10160"/>
                </a:lnTo>
                <a:lnTo>
                  <a:pt x="43180" y="6350"/>
                </a:lnTo>
                <a:lnTo>
                  <a:pt x="215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6000" y="4171950"/>
            <a:ext cx="172720" cy="289560"/>
          </a:xfrm>
          <a:custGeom>
            <a:avLst/>
            <a:gdLst/>
            <a:ahLst/>
            <a:cxnLst/>
            <a:rect l="l" t="t" r="r" b="b"/>
            <a:pathLst>
              <a:path w="172719" h="289560">
                <a:moveTo>
                  <a:pt x="64769" y="0"/>
                </a:moveTo>
                <a:lnTo>
                  <a:pt x="0" y="289560"/>
                </a:lnTo>
                <a:lnTo>
                  <a:pt x="29209" y="287019"/>
                </a:lnTo>
                <a:lnTo>
                  <a:pt x="92709" y="279400"/>
                </a:lnTo>
                <a:lnTo>
                  <a:pt x="124459" y="274319"/>
                </a:lnTo>
                <a:lnTo>
                  <a:pt x="152400" y="269239"/>
                </a:lnTo>
                <a:lnTo>
                  <a:pt x="168909" y="262889"/>
                </a:lnTo>
                <a:lnTo>
                  <a:pt x="172719" y="260350"/>
                </a:lnTo>
                <a:lnTo>
                  <a:pt x="171450" y="256539"/>
                </a:lnTo>
                <a:lnTo>
                  <a:pt x="166369" y="251460"/>
                </a:lnTo>
                <a:lnTo>
                  <a:pt x="161290" y="241300"/>
                </a:lnTo>
                <a:lnTo>
                  <a:pt x="157480" y="234950"/>
                </a:lnTo>
                <a:lnTo>
                  <a:pt x="153669" y="227330"/>
                </a:lnTo>
                <a:lnTo>
                  <a:pt x="152400" y="223519"/>
                </a:lnTo>
                <a:lnTo>
                  <a:pt x="149859" y="219710"/>
                </a:lnTo>
                <a:lnTo>
                  <a:pt x="148590" y="214630"/>
                </a:lnTo>
                <a:lnTo>
                  <a:pt x="146050" y="209550"/>
                </a:lnTo>
                <a:lnTo>
                  <a:pt x="137159" y="190500"/>
                </a:lnTo>
                <a:lnTo>
                  <a:pt x="128269" y="168910"/>
                </a:lnTo>
                <a:lnTo>
                  <a:pt x="110490" y="123189"/>
                </a:lnTo>
                <a:lnTo>
                  <a:pt x="101600" y="99060"/>
                </a:lnTo>
                <a:lnTo>
                  <a:pt x="92709" y="77469"/>
                </a:lnTo>
                <a:lnTo>
                  <a:pt x="85090" y="57150"/>
                </a:lnTo>
                <a:lnTo>
                  <a:pt x="78740" y="38100"/>
                </a:lnTo>
                <a:lnTo>
                  <a:pt x="72390" y="22860"/>
                </a:lnTo>
                <a:lnTo>
                  <a:pt x="68580" y="10160"/>
                </a:lnTo>
                <a:lnTo>
                  <a:pt x="64769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750" y="4363720"/>
            <a:ext cx="266700" cy="240029"/>
          </a:xfrm>
          <a:custGeom>
            <a:avLst/>
            <a:gdLst/>
            <a:ahLst/>
            <a:cxnLst/>
            <a:rect l="l" t="t" r="r" b="b"/>
            <a:pathLst>
              <a:path w="266700" h="240029">
                <a:moveTo>
                  <a:pt x="0" y="0"/>
                </a:moveTo>
                <a:lnTo>
                  <a:pt x="139700" y="240029"/>
                </a:lnTo>
                <a:lnTo>
                  <a:pt x="171450" y="208279"/>
                </a:lnTo>
                <a:lnTo>
                  <a:pt x="177800" y="203199"/>
                </a:lnTo>
                <a:lnTo>
                  <a:pt x="215900" y="165099"/>
                </a:lnTo>
                <a:lnTo>
                  <a:pt x="222250" y="157479"/>
                </a:lnTo>
                <a:lnTo>
                  <a:pt x="233680" y="146049"/>
                </a:lnTo>
                <a:lnTo>
                  <a:pt x="248919" y="126999"/>
                </a:lnTo>
                <a:lnTo>
                  <a:pt x="254000" y="121919"/>
                </a:lnTo>
                <a:lnTo>
                  <a:pt x="257809" y="115569"/>
                </a:lnTo>
                <a:lnTo>
                  <a:pt x="260350" y="110489"/>
                </a:lnTo>
                <a:lnTo>
                  <a:pt x="265430" y="102869"/>
                </a:lnTo>
                <a:lnTo>
                  <a:pt x="266700" y="95249"/>
                </a:lnTo>
                <a:lnTo>
                  <a:pt x="233680" y="76199"/>
                </a:lnTo>
                <a:lnTo>
                  <a:pt x="194309" y="63499"/>
                </a:lnTo>
                <a:lnTo>
                  <a:pt x="172719" y="55879"/>
                </a:lnTo>
                <a:lnTo>
                  <a:pt x="161290" y="50799"/>
                </a:lnTo>
                <a:lnTo>
                  <a:pt x="148590" y="46989"/>
                </a:lnTo>
                <a:lnTo>
                  <a:pt x="125729" y="39369"/>
                </a:lnTo>
                <a:lnTo>
                  <a:pt x="101600" y="31749"/>
                </a:lnTo>
                <a:lnTo>
                  <a:pt x="78740" y="25399"/>
                </a:lnTo>
                <a:lnTo>
                  <a:pt x="57150" y="17779"/>
                </a:lnTo>
                <a:lnTo>
                  <a:pt x="38100" y="12699"/>
                </a:lnTo>
                <a:lnTo>
                  <a:pt x="22859" y="7619"/>
                </a:lnTo>
                <a:lnTo>
                  <a:pt x="10159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480" y="4456429"/>
            <a:ext cx="605790" cy="615950"/>
          </a:xfrm>
          <a:custGeom>
            <a:avLst/>
            <a:gdLst/>
            <a:ahLst/>
            <a:cxnLst/>
            <a:rect l="l" t="t" r="r" b="b"/>
            <a:pathLst>
              <a:path w="605790" h="615950">
                <a:moveTo>
                  <a:pt x="499110" y="0"/>
                </a:moveTo>
                <a:lnTo>
                  <a:pt x="135889" y="36830"/>
                </a:lnTo>
                <a:lnTo>
                  <a:pt x="33020" y="180340"/>
                </a:lnTo>
                <a:lnTo>
                  <a:pt x="0" y="415290"/>
                </a:lnTo>
                <a:lnTo>
                  <a:pt x="2540" y="417830"/>
                </a:lnTo>
                <a:lnTo>
                  <a:pt x="7620" y="424180"/>
                </a:lnTo>
                <a:lnTo>
                  <a:pt x="12700" y="427990"/>
                </a:lnTo>
                <a:lnTo>
                  <a:pt x="17779" y="433070"/>
                </a:lnTo>
                <a:lnTo>
                  <a:pt x="22860" y="439420"/>
                </a:lnTo>
                <a:lnTo>
                  <a:pt x="27939" y="447040"/>
                </a:lnTo>
                <a:lnTo>
                  <a:pt x="35560" y="453390"/>
                </a:lnTo>
                <a:lnTo>
                  <a:pt x="38100" y="457200"/>
                </a:lnTo>
                <a:lnTo>
                  <a:pt x="41910" y="461010"/>
                </a:lnTo>
                <a:lnTo>
                  <a:pt x="45720" y="466090"/>
                </a:lnTo>
                <a:lnTo>
                  <a:pt x="49529" y="469900"/>
                </a:lnTo>
                <a:lnTo>
                  <a:pt x="54610" y="473710"/>
                </a:lnTo>
                <a:lnTo>
                  <a:pt x="58420" y="478790"/>
                </a:lnTo>
                <a:lnTo>
                  <a:pt x="62229" y="482600"/>
                </a:lnTo>
                <a:lnTo>
                  <a:pt x="66039" y="487680"/>
                </a:lnTo>
                <a:lnTo>
                  <a:pt x="80010" y="501650"/>
                </a:lnTo>
                <a:lnTo>
                  <a:pt x="83820" y="506730"/>
                </a:lnTo>
                <a:lnTo>
                  <a:pt x="88900" y="510540"/>
                </a:lnTo>
                <a:lnTo>
                  <a:pt x="92710" y="515620"/>
                </a:lnTo>
                <a:lnTo>
                  <a:pt x="97789" y="520700"/>
                </a:lnTo>
                <a:lnTo>
                  <a:pt x="101600" y="525780"/>
                </a:lnTo>
                <a:lnTo>
                  <a:pt x="106679" y="529590"/>
                </a:lnTo>
                <a:lnTo>
                  <a:pt x="110489" y="534670"/>
                </a:lnTo>
                <a:lnTo>
                  <a:pt x="119379" y="543560"/>
                </a:lnTo>
                <a:lnTo>
                  <a:pt x="124460" y="547370"/>
                </a:lnTo>
                <a:lnTo>
                  <a:pt x="128270" y="552450"/>
                </a:lnTo>
                <a:lnTo>
                  <a:pt x="144779" y="568960"/>
                </a:lnTo>
                <a:lnTo>
                  <a:pt x="153670" y="576580"/>
                </a:lnTo>
                <a:lnTo>
                  <a:pt x="180339" y="603250"/>
                </a:lnTo>
                <a:lnTo>
                  <a:pt x="185420" y="607060"/>
                </a:lnTo>
                <a:lnTo>
                  <a:pt x="194310" y="613410"/>
                </a:lnTo>
                <a:lnTo>
                  <a:pt x="200660" y="615950"/>
                </a:lnTo>
                <a:lnTo>
                  <a:pt x="499110" y="612140"/>
                </a:lnTo>
                <a:lnTo>
                  <a:pt x="605790" y="361950"/>
                </a:lnTo>
                <a:lnTo>
                  <a:pt x="576580" y="200660"/>
                </a:lnTo>
                <a:lnTo>
                  <a:pt x="49911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440" y="4395470"/>
            <a:ext cx="742950" cy="744220"/>
          </a:xfrm>
          <a:custGeom>
            <a:avLst/>
            <a:gdLst/>
            <a:ahLst/>
            <a:cxnLst/>
            <a:rect l="l" t="t" r="r" b="b"/>
            <a:pathLst>
              <a:path w="742950" h="744220">
                <a:moveTo>
                  <a:pt x="224790" y="30479"/>
                </a:moveTo>
                <a:lnTo>
                  <a:pt x="213359" y="35559"/>
                </a:lnTo>
                <a:lnTo>
                  <a:pt x="200659" y="41909"/>
                </a:lnTo>
                <a:lnTo>
                  <a:pt x="189229" y="48259"/>
                </a:lnTo>
                <a:lnTo>
                  <a:pt x="177800" y="55879"/>
                </a:lnTo>
                <a:lnTo>
                  <a:pt x="166369" y="62229"/>
                </a:lnTo>
                <a:lnTo>
                  <a:pt x="160019" y="64769"/>
                </a:lnTo>
                <a:lnTo>
                  <a:pt x="149859" y="73659"/>
                </a:lnTo>
                <a:lnTo>
                  <a:pt x="144779" y="77469"/>
                </a:lnTo>
                <a:lnTo>
                  <a:pt x="139700" y="82549"/>
                </a:lnTo>
                <a:lnTo>
                  <a:pt x="133350" y="86359"/>
                </a:lnTo>
                <a:lnTo>
                  <a:pt x="128269" y="90169"/>
                </a:lnTo>
                <a:lnTo>
                  <a:pt x="123190" y="95249"/>
                </a:lnTo>
                <a:lnTo>
                  <a:pt x="119379" y="100329"/>
                </a:lnTo>
                <a:lnTo>
                  <a:pt x="114300" y="102869"/>
                </a:lnTo>
                <a:lnTo>
                  <a:pt x="104140" y="114299"/>
                </a:lnTo>
                <a:lnTo>
                  <a:pt x="100329" y="119379"/>
                </a:lnTo>
                <a:lnTo>
                  <a:pt x="95250" y="121919"/>
                </a:lnTo>
                <a:lnTo>
                  <a:pt x="87629" y="133349"/>
                </a:lnTo>
                <a:lnTo>
                  <a:pt x="82550" y="138429"/>
                </a:lnTo>
                <a:lnTo>
                  <a:pt x="71119" y="153669"/>
                </a:lnTo>
                <a:lnTo>
                  <a:pt x="67309" y="160019"/>
                </a:lnTo>
                <a:lnTo>
                  <a:pt x="59689" y="170179"/>
                </a:lnTo>
                <a:lnTo>
                  <a:pt x="55879" y="176529"/>
                </a:lnTo>
                <a:lnTo>
                  <a:pt x="52069" y="181609"/>
                </a:lnTo>
                <a:lnTo>
                  <a:pt x="49529" y="187959"/>
                </a:lnTo>
                <a:lnTo>
                  <a:pt x="45719" y="194309"/>
                </a:lnTo>
                <a:lnTo>
                  <a:pt x="43179" y="198119"/>
                </a:lnTo>
                <a:lnTo>
                  <a:pt x="39369" y="204469"/>
                </a:lnTo>
                <a:lnTo>
                  <a:pt x="34289" y="217169"/>
                </a:lnTo>
                <a:lnTo>
                  <a:pt x="30479" y="223519"/>
                </a:lnTo>
                <a:lnTo>
                  <a:pt x="25400" y="236219"/>
                </a:lnTo>
                <a:lnTo>
                  <a:pt x="21589" y="248919"/>
                </a:lnTo>
                <a:lnTo>
                  <a:pt x="16509" y="261619"/>
                </a:lnTo>
                <a:lnTo>
                  <a:pt x="5079" y="316229"/>
                </a:lnTo>
                <a:lnTo>
                  <a:pt x="0" y="372109"/>
                </a:lnTo>
                <a:lnTo>
                  <a:pt x="2539" y="411479"/>
                </a:lnTo>
                <a:lnTo>
                  <a:pt x="7619" y="445769"/>
                </a:lnTo>
                <a:lnTo>
                  <a:pt x="11429" y="464819"/>
                </a:lnTo>
                <a:lnTo>
                  <a:pt x="16509" y="483869"/>
                </a:lnTo>
                <a:lnTo>
                  <a:pt x="22859" y="500379"/>
                </a:lnTo>
                <a:lnTo>
                  <a:pt x="29209" y="518159"/>
                </a:lnTo>
                <a:lnTo>
                  <a:pt x="31750" y="521969"/>
                </a:lnTo>
                <a:lnTo>
                  <a:pt x="33019" y="525779"/>
                </a:lnTo>
                <a:lnTo>
                  <a:pt x="35559" y="528319"/>
                </a:lnTo>
                <a:lnTo>
                  <a:pt x="36829" y="534669"/>
                </a:lnTo>
                <a:lnTo>
                  <a:pt x="39369" y="538479"/>
                </a:lnTo>
                <a:lnTo>
                  <a:pt x="40639" y="541019"/>
                </a:lnTo>
                <a:lnTo>
                  <a:pt x="45719" y="549909"/>
                </a:lnTo>
                <a:lnTo>
                  <a:pt x="49529" y="558799"/>
                </a:lnTo>
                <a:lnTo>
                  <a:pt x="54609" y="566419"/>
                </a:lnTo>
                <a:lnTo>
                  <a:pt x="58419" y="572769"/>
                </a:lnTo>
                <a:lnTo>
                  <a:pt x="63500" y="581659"/>
                </a:lnTo>
                <a:lnTo>
                  <a:pt x="68579" y="588009"/>
                </a:lnTo>
                <a:lnTo>
                  <a:pt x="73659" y="595629"/>
                </a:lnTo>
                <a:lnTo>
                  <a:pt x="80009" y="603249"/>
                </a:lnTo>
                <a:lnTo>
                  <a:pt x="90169" y="615949"/>
                </a:lnTo>
                <a:lnTo>
                  <a:pt x="102869" y="628649"/>
                </a:lnTo>
                <a:lnTo>
                  <a:pt x="109219" y="636269"/>
                </a:lnTo>
                <a:lnTo>
                  <a:pt x="115569" y="642619"/>
                </a:lnTo>
                <a:lnTo>
                  <a:pt x="121919" y="647699"/>
                </a:lnTo>
                <a:lnTo>
                  <a:pt x="128269" y="654049"/>
                </a:lnTo>
                <a:lnTo>
                  <a:pt x="135890" y="660399"/>
                </a:lnTo>
                <a:lnTo>
                  <a:pt x="142240" y="665479"/>
                </a:lnTo>
                <a:lnTo>
                  <a:pt x="149859" y="670559"/>
                </a:lnTo>
                <a:lnTo>
                  <a:pt x="156209" y="674369"/>
                </a:lnTo>
                <a:lnTo>
                  <a:pt x="186690" y="695959"/>
                </a:lnTo>
                <a:lnTo>
                  <a:pt x="194309" y="699769"/>
                </a:lnTo>
                <a:lnTo>
                  <a:pt x="210819" y="708659"/>
                </a:lnTo>
                <a:lnTo>
                  <a:pt x="227329" y="716279"/>
                </a:lnTo>
                <a:lnTo>
                  <a:pt x="297179" y="737869"/>
                </a:lnTo>
                <a:lnTo>
                  <a:pt x="372109" y="744219"/>
                </a:lnTo>
                <a:lnTo>
                  <a:pt x="408940" y="742949"/>
                </a:lnTo>
                <a:lnTo>
                  <a:pt x="445769" y="737869"/>
                </a:lnTo>
                <a:lnTo>
                  <a:pt x="499109" y="722629"/>
                </a:lnTo>
                <a:lnTo>
                  <a:pt x="515619" y="716279"/>
                </a:lnTo>
                <a:lnTo>
                  <a:pt x="523240" y="712469"/>
                </a:lnTo>
                <a:lnTo>
                  <a:pt x="532129" y="708659"/>
                </a:lnTo>
                <a:lnTo>
                  <a:pt x="539750" y="704849"/>
                </a:lnTo>
                <a:lnTo>
                  <a:pt x="547369" y="699769"/>
                </a:lnTo>
                <a:lnTo>
                  <a:pt x="556260" y="695959"/>
                </a:lnTo>
                <a:lnTo>
                  <a:pt x="579119" y="680719"/>
                </a:lnTo>
                <a:lnTo>
                  <a:pt x="585469" y="674369"/>
                </a:lnTo>
                <a:lnTo>
                  <a:pt x="600710" y="665479"/>
                </a:lnTo>
                <a:lnTo>
                  <a:pt x="607060" y="660399"/>
                </a:lnTo>
                <a:lnTo>
                  <a:pt x="614679" y="654049"/>
                </a:lnTo>
                <a:lnTo>
                  <a:pt x="621029" y="647699"/>
                </a:lnTo>
                <a:lnTo>
                  <a:pt x="627379" y="642619"/>
                </a:lnTo>
                <a:lnTo>
                  <a:pt x="633729" y="636269"/>
                </a:lnTo>
                <a:lnTo>
                  <a:pt x="639021" y="629919"/>
                </a:lnTo>
                <a:lnTo>
                  <a:pt x="372109" y="629919"/>
                </a:lnTo>
                <a:lnTo>
                  <a:pt x="345440" y="628649"/>
                </a:lnTo>
                <a:lnTo>
                  <a:pt x="320040" y="623569"/>
                </a:lnTo>
                <a:lnTo>
                  <a:pt x="295909" y="617219"/>
                </a:lnTo>
                <a:lnTo>
                  <a:pt x="283209" y="614679"/>
                </a:lnTo>
                <a:lnTo>
                  <a:pt x="260350" y="604519"/>
                </a:lnTo>
                <a:lnTo>
                  <a:pt x="237490" y="591819"/>
                </a:lnTo>
                <a:lnTo>
                  <a:pt x="228600" y="585469"/>
                </a:lnTo>
                <a:lnTo>
                  <a:pt x="203200" y="566419"/>
                </a:lnTo>
                <a:lnTo>
                  <a:pt x="199390" y="563879"/>
                </a:lnTo>
                <a:lnTo>
                  <a:pt x="194309" y="560069"/>
                </a:lnTo>
                <a:lnTo>
                  <a:pt x="190500" y="553719"/>
                </a:lnTo>
                <a:lnTo>
                  <a:pt x="185419" y="551179"/>
                </a:lnTo>
                <a:lnTo>
                  <a:pt x="177800" y="541019"/>
                </a:lnTo>
                <a:lnTo>
                  <a:pt x="172719" y="537209"/>
                </a:lnTo>
                <a:lnTo>
                  <a:pt x="161290" y="521969"/>
                </a:lnTo>
                <a:lnTo>
                  <a:pt x="158750" y="515619"/>
                </a:lnTo>
                <a:lnTo>
                  <a:pt x="151129" y="506729"/>
                </a:lnTo>
                <a:lnTo>
                  <a:pt x="148590" y="500379"/>
                </a:lnTo>
                <a:lnTo>
                  <a:pt x="144779" y="495299"/>
                </a:lnTo>
                <a:lnTo>
                  <a:pt x="142240" y="490219"/>
                </a:lnTo>
                <a:lnTo>
                  <a:pt x="134619" y="471169"/>
                </a:lnTo>
                <a:lnTo>
                  <a:pt x="129540" y="461009"/>
                </a:lnTo>
                <a:lnTo>
                  <a:pt x="119379" y="424179"/>
                </a:lnTo>
                <a:lnTo>
                  <a:pt x="114300" y="372109"/>
                </a:lnTo>
                <a:lnTo>
                  <a:pt x="116840" y="334009"/>
                </a:lnTo>
                <a:lnTo>
                  <a:pt x="130809" y="279399"/>
                </a:lnTo>
                <a:lnTo>
                  <a:pt x="147319" y="245109"/>
                </a:lnTo>
                <a:lnTo>
                  <a:pt x="151129" y="236219"/>
                </a:lnTo>
                <a:lnTo>
                  <a:pt x="161290" y="222249"/>
                </a:lnTo>
                <a:lnTo>
                  <a:pt x="167640" y="214629"/>
                </a:lnTo>
                <a:lnTo>
                  <a:pt x="172719" y="208279"/>
                </a:lnTo>
                <a:lnTo>
                  <a:pt x="179069" y="200659"/>
                </a:lnTo>
                <a:lnTo>
                  <a:pt x="204469" y="175259"/>
                </a:lnTo>
                <a:lnTo>
                  <a:pt x="212090" y="168909"/>
                </a:lnTo>
                <a:lnTo>
                  <a:pt x="219709" y="163829"/>
                </a:lnTo>
                <a:lnTo>
                  <a:pt x="226059" y="158749"/>
                </a:lnTo>
                <a:lnTo>
                  <a:pt x="241300" y="147319"/>
                </a:lnTo>
                <a:lnTo>
                  <a:pt x="248919" y="144779"/>
                </a:lnTo>
                <a:lnTo>
                  <a:pt x="265429" y="134619"/>
                </a:lnTo>
                <a:lnTo>
                  <a:pt x="224790" y="30479"/>
                </a:lnTo>
                <a:close/>
              </a:path>
              <a:path w="742950" h="744220">
                <a:moveTo>
                  <a:pt x="638810" y="114299"/>
                </a:moveTo>
                <a:lnTo>
                  <a:pt x="372109" y="114299"/>
                </a:lnTo>
                <a:lnTo>
                  <a:pt x="397509" y="115569"/>
                </a:lnTo>
                <a:lnTo>
                  <a:pt x="422909" y="119379"/>
                </a:lnTo>
                <a:lnTo>
                  <a:pt x="448309" y="125729"/>
                </a:lnTo>
                <a:lnTo>
                  <a:pt x="459740" y="128269"/>
                </a:lnTo>
                <a:lnTo>
                  <a:pt x="472440" y="133349"/>
                </a:lnTo>
                <a:lnTo>
                  <a:pt x="483869" y="138429"/>
                </a:lnTo>
                <a:lnTo>
                  <a:pt x="494029" y="144779"/>
                </a:lnTo>
                <a:lnTo>
                  <a:pt x="505459" y="151129"/>
                </a:lnTo>
                <a:lnTo>
                  <a:pt x="515619" y="157479"/>
                </a:lnTo>
                <a:lnTo>
                  <a:pt x="530860" y="168909"/>
                </a:lnTo>
                <a:lnTo>
                  <a:pt x="534669" y="172719"/>
                </a:lnTo>
                <a:lnTo>
                  <a:pt x="544829" y="179069"/>
                </a:lnTo>
                <a:lnTo>
                  <a:pt x="562610" y="198119"/>
                </a:lnTo>
                <a:lnTo>
                  <a:pt x="566419" y="203199"/>
                </a:lnTo>
                <a:lnTo>
                  <a:pt x="570229" y="207009"/>
                </a:lnTo>
                <a:lnTo>
                  <a:pt x="589279" y="232409"/>
                </a:lnTo>
                <a:lnTo>
                  <a:pt x="591819" y="236219"/>
                </a:lnTo>
                <a:lnTo>
                  <a:pt x="595629" y="242569"/>
                </a:lnTo>
                <a:lnTo>
                  <a:pt x="600710" y="253999"/>
                </a:lnTo>
                <a:lnTo>
                  <a:pt x="604519" y="260349"/>
                </a:lnTo>
                <a:lnTo>
                  <a:pt x="607060" y="265429"/>
                </a:lnTo>
                <a:lnTo>
                  <a:pt x="609600" y="271779"/>
                </a:lnTo>
                <a:lnTo>
                  <a:pt x="613410" y="283209"/>
                </a:lnTo>
                <a:lnTo>
                  <a:pt x="618490" y="293369"/>
                </a:lnTo>
                <a:lnTo>
                  <a:pt x="621029" y="306069"/>
                </a:lnTo>
                <a:lnTo>
                  <a:pt x="624840" y="318769"/>
                </a:lnTo>
                <a:lnTo>
                  <a:pt x="628650" y="344169"/>
                </a:lnTo>
                <a:lnTo>
                  <a:pt x="629919" y="372109"/>
                </a:lnTo>
                <a:lnTo>
                  <a:pt x="624840" y="424179"/>
                </a:lnTo>
                <a:lnTo>
                  <a:pt x="618490" y="449579"/>
                </a:lnTo>
                <a:lnTo>
                  <a:pt x="609600" y="471169"/>
                </a:lnTo>
                <a:lnTo>
                  <a:pt x="604519" y="483869"/>
                </a:lnTo>
                <a:lnTo>
                  <a:pt x="600710" y="490219"/>
                </a:lnTo>
                <a:lnTo>
                  <a:pt x="595629" y="500379"/>
                </a:lnTo>
                <a:lnTo>
                  <a:pt x="591819" y="506729"/>
                </a:lnTo>
                <a:lnTo>
                  <a:pt x="562610" y="546099"/>
                </a:lnTo>
                <a:lnTo>
                  <a:pt x="534669" y="571499"/>
                </a:lnTo>
                <a:lnTo>
                  <a:pt x="525779" y="579119"/>
                </a:lnTo>
                <a:lnTo>
                  <a:pt x="505459" y="591819"/>
                </a:lnTo>
                <a:lnTo>
                  <a:pt x="494029" y="598169"/>
                </a:lnTo>
                <a:lnTo>
                  <a:pt x="483869" y="604519"/>
                </a:lnTo>
                <a:lnTo>
                  <a:pt x="472440" y="609599"/>
                </a:lnTo>
                <a:lnTo>
                  <a:pt x="448309" y="617219"/>
                </a:lnTo>
                <a:lnTo>
                  <a:pt x="422909" y="623569"/>
                </a:lnTo>
                <a:lnTo>
                  <a:pt x="372109" y="629919"/>
                </a:lnTo>
                <a:lnTo>
                  <a:pt x="639021" y="629919"/>
                </a:lnTo>
                <a:lnTo>
                  <a:pt x="640079" y="628649"/>
                </a:lnTo>
                <a:lnTo>
                  <a:pt x="646429" y="622299"/>
                </a:lnTo>
                <a:lnTo>
                  <a:pt x="651510" y="615949"/>
                </a:lnTo>
                <a:lnTo>
                  <a:pt x="657860" y="609599"/>
                </a:lnTo>
                <a:lnTo>
                  <a:pt x="662940" y="603249"/>
                </a:lnTo>
                <a:lnTo>
                  <a:pt x="673100" y="588009"/>
                </a:lnTo>
                <a:lnTo>
                  <a:pt x="678179" y="581659"/>
                </a:lnTo>
                <a:lnTo>
                  <a:pt x="693419" y="558799"/>
                </a:lnTo>
                <a:lnTo>
                  <a:pt x="694690" y="553719"/>
                </a:lnTo>
                <a:lnTo>
                  <a:pt x="697229" y="549909"/>
                </a:lnTo>
                <a:lnTo>
                  <a:pt x="701040" y="541019"/>
                </a:lnTo>
                <a:lnTo>
                  <a:pt x="706119" y="534669"/>
                </a:lnTo>
                <a:lnTo>
                  <a:pt x="707390" y="528319"/>
                </a:lnTo>
                <a:lnTo>
                  <a:pt x="709929" y="525779"/>
                </a:lnTo>
                <a:lnTo>
                  <a:pt x="712469" y="518159"/>
                </a:lnTo>
                <a:lnTo>
                  <a:pt x="720090" y="500379"/>
                </a:lnTo>
                <a:lnTo>
                  <a:pt x="725169" y="483869"/>
                </a:lnTo>
                <a:lnTo>
                  <a:pt x="735329" y="445769"/>
                </a:lnTo>
                <a:lnTo>
                  <a:pt x="740410" y="411479"/>
                </a:lnTo>
                <a:lnTo>
                  <a:pt x="742950" y="372109"/>
                </a:lnTo>
                <a:lnTo>
                  <a:pt x="740410" y="334009"/>
                </a:lnTo>
                <a:lnTo>
                  <a:pt x="735329" y="297179"/>
                </a:lnTo>
                <a:lnTo>
                  <a:pt x="720090" y="242569"/>
                </a:lnTo>
                <a:lnTo>
                  <a:pt x="712469" y="227329"/>
                </a:lnTo>
                <a:lnTo>
                  <a:pt x="709929" y="219709"/>
                </a:lnTo>
                <a:lnTo>
                  <a:pt x="706119" y="210819"/>
                </a:lnTo>
                <a:lnTo>
                  <a:pt x="701040" y="203199"/>
                </a:lnTo>
                <a:lnTo>
                  <a:pt x="697229" y="195579"/>
                </a:lnTo>
                <a:lnTo>
                  <a:pt x="693419" y="185419"/>
                </a:lnTo>
                <a:lnTo>
                  <a:pt x="673100" y="156209"/>
                </a:lnTo>
                <a:lnTo>
                  <a:pt x="668019" y="149859"/>
                </a:lnTo>
                <a:lnTo>
                  <a:pt x="662940" y="140969"/>
                </a:lnTo>
                <a:lnTo>
                  <a:pt x="657860" y="134619"/>
                </a:lnTo>
                <a:lnTo>
                  <a:pt x="651510" y="128269"/>
                </a:lnTo>
                <a:lnTo>
                  <a:pt x="646429" y="121919"/>
                </a:lnTo>
                <a:lnTo>
                  <a:pt x="638810" y="114299"/>
                </a:lnTo>
                <a:close/>
              </a:path>
              <a:path w="742950" h="744220">
                <a:moveTo>
                  <a:pt x="372109" y="0"/>
                </a:moveTo>
                <a:lnTo>
                  <a:pt x="335279" y="0"/>
                </a:lnTo>
                <a:lnTo>
                  <a:pt x="298450" y="6349"/>
                </a:lnTo>
                <a:lnTo>
                  <a:pt x="281940" y="11429"/>
                </a:lnTo>
                <a:lnTo>
                  <a:pt x="264159" y="13969"/>
                </a:lnTo>
                <a:lnTo>
                  <a:pt x="231140" y="26669"/>
                </a:lnTo>
                <a:lnTo>
                  <a:pt x="273050" y="133349"/>
                </a:lnTo>
                <a:lnTo>
                  <a:pt x="295909" y="124459"/>
                </a:lnTo>
                <a:lnTo>
                  <a:pt x="320040" y="119379"/>
                </a:lnTo>
                <a:lnTo>
                  <a:pt x="372109" y="114299"/>
                </a:lnTo>
                <a:lnTo>
                  <a:pt x="638810" y="114299"/>
                </a:lnTo>
                <a:lnTo>
                  <a:pt x="614679" y="90169"/>
                </a:lnTo>
                <a:lnTo>
                  <a:pt x="607060" y="83819"/>
                </a:lnTo>
                <a:lnTo>
                  <a:pt x="600710" y="80009"/>
                </a:lnTo>
                <a:lnTo>
                  <a:pt x="593090" y="73659"/>
                </a:lnTo>
                <a:lnTo>
                  <a:pt x="585469" y="68579"/>
                </a:lnTo>
                <a:lnTo>
                  <a:pt x="579119" y="63499"/>
                </a:lnTo>
                <a:lnTo>
                  <a:pt x="571500" y="57149"/>
                </a:lnTo>
                <a:lnTo>
                  <a:pt x="563879" y="54609"/>
                </a:lnTo>
                <a:lnTo>
                  <a:pt x="515619" y="29209"/>
                </a:lnTo>
                <a:lnTo>
                  <a:pt x="445769" y="6349"/>
                </a:lnTo>
                <a:lnTo>
                  <a:pt x="408940" y="1269"/>
                </a:lnTo>
                <a:lnTo>
                  <a:pt x="372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" y="4641850"/>
            <a:ext cx="370840" cy="248920"/>
          </a:xfrm>
          <a:custGeom>
            <a:avLst/>
            <a:gdLst/>
            <a:ahLst/>
            <a:cxnLst/>
            <a:rect l="l" t="t" r="r" b="b"/>
            <a:pathLst>
              <a:path w="370840" h="248920">
                <a:moveTo>
                  <a:pt x="370840" y="0"/>
                </a:moveTo>
                <a:lnTo>
                  <a:pt x="0" y="124460"/>
                </a:lnTo>
                <a:lnTo>
                  <a:pt x="370840" y="248919"/>
                </a:lnTo>
                <a:lnTo>
                  <a:pt x="370840" y="180339"/>
                </a:lnTo>
                <a:lnTo>
                  <a:pt x="196850" y="120650"/>
                </a:lnTo>
                <a:lnTo>
                  <a:pt x="370840" y="78739"/>
                </a:lnTo>
                <a:lnTo>
                  <a:pt x="370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3989" y="4641850"/>
            <a:ext cx="370840" cy="248920"/>
          </a:xfrm>
          <a:custGeom>
            <a:avLst/>
            <a:gdLst/>
            <a:ahLst/>
            <a:cxnLst/>
            <a:rect l="l" t="t" r="r" b="b"/>
            <a:pathLst>
              <a:path w="370839" h="248920">
                <a:moveTo>
                  <a:pt x="0" y="0"/>
                </a:moveTo>
                <a:lnTo>
                  <a:pt x="0" y="78739"/>
                </a:lnTo>
                <a:lnTo>
                  <a:pt x="175259" y="124460"/>
                </a:lnTo>
                <a:lnTo>
                  <a:pt x="0" y="180339"/>
                </a:lnTo>
                <a:lnTo>
                  <a:pt x="0" y="248919"/>
                </a:lnTo>
                <a:lnTo>
                  <a:pt x="370840" y="1244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4089" y="4048759"/>
            <a:ext cx="247650" cy="373380"/>
          </a:xfrm>
          <a:custGeom>
            <a:avLst/>
            <a:gdLst/>
            <a:ahLst/>
            <a:cxnLst/>
            <a:rect l="l" t="t" r="r" b="b"/>
            <a:pathLst>
              <a:path w="247650" h="373379">
                <a:moveTo>
                  <a:pt x="124459" y="0"/>
                </a:moveTo>
                <a:lnTo>
                  <a:pt x="0" y="373379"/>
                </a:lnTo>
                <a:lnTo>
                  <a:pt x="78740" y="373379"/>
                </a:lnTo>
                <a:lnTo>
                  <a:pt x="124459" y="185419"/>
                </a:lnTo>
                <a:lnTo>
                  <a:pt x="185635" y="185419"/>
                </a:lnTo>
                <a:lnTo>
                  <a:pt x="124459" y="0"/>
                </a:lnTo>
                <a:close/>
              </a:path>
              <a:path w="247650" h="373379">
                <a:moveTo>
                  <a:pt x="185635" y="185419"/>
                </a:moveTo>
                <a:lnTo>
                  <a:pt x="124459" y="185419"/>
                </a:lnTo>
                <a:lnTo>
                  <a:pt x="177800" y="373379"/>
                </a:lnTo>
                <a:lnTo>
                  <a:pt x="247650" y="373379"/>
                </a:lnTo>
                <a:lnTo>
                  <a:pt x="185635" y="185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4089" y="5113020"/>
            <a:ext cx="247650" cy="370840"/>
          </a:xfrm>
          <a:custGeom>
            <a:avLst/>
            <a:gdLst/>
            <a:ahLst/>
            <a:cxnLst/>
            <a:rect l="l" t="t" r="r" b="b"/>
            <a:pathLst>
              <a:path w="247650" h="370839">
                <a:moveTo>
                  <a:pt x="78740" y="0"/>
                </a:moveTo>
                <a:lnTo>
                  <a:pt x="0" y="0"/>
                </a:lnTo>
                <a:lnTo>
                  <a:pt x="124459" y="370839"/>
                </a:lnTo>
                <a:lnTo>
                  <a:pt x="189008" y="176529"/>
                </a:lnTo>
                <a:lnTo>
                  <a:pt x="124459" y="176529"/>
                </a:lnTo>
                <a:lnTo>
                  <a:pt x="78740" y="0"/>
                </a:lnTo>
                <a:close/>
              </a:path>
              <a:path w="247650" h="370839">
                <a:moveTo>
                  <a:pt x="247650" y="0"/>
                </a:moveTo>
                <a:lnTo>
                  <a:pt x="177800" y="0"/>
                </a:lnTo>
                <a:lnTo>
                  <a:pt x="124459" y="176529"/>
                </a:lnTo>
                <a:lnTo>
                  <a:pt x="189008" y="176529"/>
                </a:lnTo>
                <a:lnTo>
                  <a:pt x="247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1819" y="4923790"/>
            <a:ext cx="349250" cy="351790"/>
          </a:xfrm>
          <a:custGeom>
            <a:avLst/>
            <a:gdLst/>
            <a:ahLst/>
            <a:cxnLst/>
            <a:rect l="l" t="t" r="r" b="b"/>
            <a:pathLst>
              <a:path w="349250" h="351789">
                <a:moveTo>
                  <a:pt x="173989" y="0"/>
                </a:moveTo>
                <a:lnTo>
                  <a:pt x="0" y="351790"/>
                </a:lnTo>
                <a:lnTo>
                  <a:pt x="261309" y="219710"/>
                </a:lnTo>
                <a:lnTo>
                  <a:pt x="132079" y="219710"/>
                </a:lnTo>
                <a:lnTo>
                  <a:pt x="229870" y="55880"/>
                </a:lnTo>
                <a:lnTo>
                  <a:pt x="173989" y="0"/>
                </a:lnTo>
                <a:close/>
              </a:path>
              <a:path w="349250" h="351789">
                <a:moveTo>
                  <a:pt x="299720" y="125730"/>
                </a:moveTo>
                <a:lnTo>
                  <a:pt x="132079" y="219710"/>
                </a:lnTo>
                <a:lnTo>
                  <a:pt x="261309" y="219710"/>
                </a:lnTo>
                <a:lnTo>
                  <a:pt x="349249" y="175260"/>
                </a:lnTo>
                <a:lnTo>
                  <a:pt x="299720" y="125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1819" y="4262120"/>
            <a:ext cx="349250" cy="350520"/>
          </a:xfrm>
          <a:custGeom>
            <a:avLst/>
            <a:gdLst/>
            <a:ahLst/>
            <a:cxnLst/>
            <a:rect l="l" t="t" r="r" b="b"/>
            <a:pathLst>
              <a:path w="349250" h="350520">
                <a:moveTo>
                  <a:pt x="0" y="0"/>
                </a:moveTo>
                <a:lnTo>
                  <a:pt x="173989" y="350519"/>
                </a:lnTo>
                <a:lnTo>
                  <a:pt x="229870" y="294639"/>
                </a:lnTo>
                <a:lnTo>
                  <a:pt x="134620" y="132079"/>
                </a:lnTo>
                <a:lnTo>
                  <a:pt x="263202" y="132079"/>
                </a:lnTo>
                <a:lnTo>
                  <a:pt x="0" y="0"/>
                </a:lnTo>
                <a:close/>
              </a:path>
              <a:path w="349250" h="350520">
                <a:moveTo>
                  <a:pt x="263202" y="132079"/>
                </a:moveTo>
                <a:lnTo>
                  <a:pt x="134620" y="132079"/>
                </a:lnTo>
                <a:lnTo>
                  <a:pt x="299720" y="224789"/>
                </a:lnTo>
                <a:lnTo>
                  <a:pt x="349249" y="175259"/>
                </a:lnTo>
                <a:lnTo>
                  <a:pt x="263202" y="132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839" y="4251959"/>
            <a:ext cx="349250" cy="351790"/>
          </a:xfrm>
          <a:custGeom>
            <a:avLst/>
            <a:gdLst/>
            <a:ahLst/>
            <a:cxnLst/>
            <a:rect l="l" t="t" r="r" b="b"/>
            <a:pathLst>
              <a:path w="349250" h="351789">
                <a:moveTo>
                  <a:pt x="278386" y="142239"/>
                </a:moveTo>
                <a:lnTo>
                  <a:pt x="213359" y="142239"/>
                </a:lnTo>
                <a:lnTo>
                  <a:pt x="119379" y="295909"/>
                </a:lnTo>
                <a:lnTo>
                  <a:pt x="173990" y="351789"/>
                </a:lnTo>
                <a:lnTo>
                  <a:pt x="278386" y="142239"/>
                </a:lnTo>
                <a:close/>
              </a:path>
              <a:path w="349250" h="351789">
                <a:moveTo>
                  <a:pt x="349250" y="0"/>
                </a:moveTo>
                <a:lnTo>
                  <a:pt x="0" y="176529"/>
                </a:lnTo>
                <a:lnTo>
                  <a:pt x="48259" y="226059"/>
                </a:lnTo>
                <a:lnTo>
                  <a:pt x="213359" y="142239"/>
                </a:lnTo>
                <a:lnTo>
                  <a:pt x="278386" y="142239"/>
                </a:lnTo>
                <a:lnTo>
                  <a:pt x="349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1110" y="4931409"/>
            <a:ext cx="350520" cy="350520"/>
          </a:xfrm>
          <a:custGeom>
            <a:avLst/>
            <a:gdLst/>
            <a:ahLst/>
            <a:cxnLst/>
            <a:rect l="l" t="t" r="r" b="b"/>
            <a:pathLst>
              <a:path w="350519" h="350520">
                <a:moveTo>
                  <a:pt x="49530" y="125729"/>
                </a:moveTo>
                <a:lnTo>
                  <a:pt x="0" y="175259"/>
                </a:lnTo>
                <a:lnTo>
                  <a:pt x="350520" y="350519"/>
                </a:lnTo>
                <a:lnTo>
                  <a:pt x="279400" y="208279"/>
                </a:lnTo>
                <a:lnTo>
                  <a:pt x="208280" y="208279"/>
                </a:lnTo>
                <a:lnTo>
                  <a:pt x="49530" y="125729"/>
                </a:lnTo>
                <a:close/>
              </a:path>
              <a:path w="350519" h="350520">
                <a:moveTo>
                  <a:pt x="175259" y="0"/>
                </a:moveTo>
                <a:lnTo>
                  <a:pt x="120650" y="55879"/>
                </a:lnTo>
                <a:lnTo>
                  <a:pt x="208280" y="208279"/>
                </a:lnTo>
                <a:lnTo>
                  <a:pt x="279400" y="208279"/>
                </a:lnTo>
                <a:lnTo>
                  <a:pt x="1752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9189" y="4258309"/>
            <a:ext cx="170180" cy="260350"/>
          </a:xfrm>
          <a:custGeom>
            <a:avLst/>
            <a:gdLst/>
            <a:ahLst/>
            <a:cxnLst/>
            <a:rect l="l" t="t" r="r" b="b"/>
            <a:pathLst>
              <a:path w="170180" h="260350">
                <a:moveTo>
                  <a:pt x="170179" y="0"/>
                </a:moveTo>
                <a:lnTo>
                  <a:pt x="0" y="198119"/>
                </a:lnTo>
                <a:lnTo>
                  <a:pt x="152400" y="260350"/>
                </a:lnTo>
                <a:lnTo>
                  <a:pt x="170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0269" y="4257040"/>
            <a:ext cx="170180" cy="261620"/>
          </a:xfrm>
          <a:custGeom>
            <a:avLst/>
            <a:gdLst/>
            <a:ahLst/>
            <a:cxnLst/>
            <a:rect l="l" t="t" r="r" b="b"/>
            <a:pathLst>
              <a:path w="170180" h="261620">
                <a:moveTo>
                  <a:pt x="0" y="0"/>
                </a:moveTo>
                <a:lnTo>
                  <a:pt x="19050" y="261620"/>
                </a:lnTo>
                <a:lnTo>
                  <a:pt x="170180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7730" y="5015229"/>
            <a:ext cx="170180" cy="260350"/>
          </a:xfrm>
          <a:custGeom>
            <a:avLst/>
            <a:gdLst/>
            <a:ahLst/>
            <a:cxnLst/>
            <a:rect l="l" t="t" r="r" b="b"/>
            <a:pathLst>
              <a:path w="170180" h="260350">
                <a:moveTo>
                  <a:pt x="19050" y="0"/>
                </a:moveTo>
                <a:lnTo>
                  <a:pt x="0" y="260350"/>
                </a:lnTo>
                <a:lnTo>
                  <a:pt x="170179" y="63500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0460" y="5015229"/>
            <a:ext cx="170180" cy="260350"/>
          </a:xfrm>
          <a:custGeom>
            <a:avLst/>
            <a:gdLst/>
            <a:ahLst/>
            <a:cxnLst/>
            <a:rect l="l" t="t" r="r" b="b"/>
            <a:pathLst>
              <a:path w="170180" h="260350">
                <a:moveTo>
                  <a:pt x="151130" y="0"/>
                </a:moveTo>
                <a:lnTo>
                  <a:pt x="0" y="63500"/>
                </a:lnTo>
                <a:lnTo>
                  <a:pt x="170180" y="260350"/>
                </a:lnTo>
                <a:lnTo>
                  <a:pt x="15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3250" y="4563109"/>
            <a:ext cx="259079" cy="171450"/>
          </a:xfrm>
          <a:custGeom>
            <a:avLst/>
            <a:gdLst/>
            <a:ahLst/>
            <a:cxnLst/>
            <a:rect l="l" t="t" r="r" b="b"/>
            <a:pathLst>
              <a:path w="259080" h="171450">
                <a:moveTo>
                  <a:pt x="0" y="0"/>
                </a:moveTo>
                <a:lnTo>
                  <a:pt x="196850" y="171450"/>
                </a:lnTo>
                <a:lnTo>
                  <a:pt x="25908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4930" y="4560570"/>
            <a:ext cx="259079" cy="171450"/>
          </a:xfrm>
          <a:custGeom>
            <a:avLst/>
            <a:gdLst/>
            <a:ahLst/>
            <a:cxnLst/>
            <a:rect l="l" t="t" r="r" b="b"/>
            <a:pathLst>
              <a:path w="259080" h="171450">
                <a:moveTo>
                  <a:pt x="259079" y="0"/>
                </a:moveTo>
                <a:lnTo>
                  <a:pt x="0" y="19049"/>
                </a:lnTo>
                <a:lnTo>
                  <a:pt x="62229" y="171449"/>
                </a:lnTo>
                <a:lnTo>
                  <a:pt x="259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4930" y="4805679"/>
            <a:ext cx="259079" cy="170180"/>
          </a:xfrm>
          <a:custGeom>
            <a:avLst/>
            <a:gdLst/>
            <a:ahLst/>
            <a:cxnLst/>
            <a:rect l="l" t="t" r="r" b="b"/>
            <a:pathLst>
              <a:path w="259080" h="170179">
                <a:moveTo>
                  <a:pt x="62229" y="0"/>
                </a:moveTo>
                <a:lnTo>
                  <a:pt x="0" y="152400"/>
                </a:lnTo>
                <a:lnTo>
                  <a:pt x="259079" y="170180"/>
                </a:lnTo>
                <a:lnTo>
                  <a:pt x="62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1819" y="4805679"/>
            <a:ext cx="257810" cy="170180"/>
          </a:xfrm>
          <a:custGeom>
            <a:avLst/>
            <a:gdLst/>
            <a:ahLst/>
            <a:cxnLst/>
            <a:rect l="l" t="t" r="r" b="b"/>
            <a:pathLst>
              <a:path w="257809" h="170179">
                <a:moveTo>
                  <a:pt x="196850" y="0"/>
                </a:moveTo>
                <a:lnTo>
                  <a:pt x="0" y="170180"/>
                </a:lnTo>
                <a:lnTo>
                  <a:pt x="257810" y="152400"/>
                </a:lnTo>
                <a:lnTo>
                  <a:pt x="196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2180" y="4386579"/>
            <a:ext cx="73660" cy="144780"/>
          </a:xfrm>
          <a:custGeom>
            <a:avLst/>
            <a:gdLst/>
            <a:ahLst/>
            <a:cxnLst/>
            <a:rect l="l" t="t" r="r" b="b"/>
            <a:pathLst>
              <a:path w="73659" h="144779">
                <a:moveTo>
                  <a:pt x="19050" y="0"/>
                </a:moveTo>
                <a:lnTo>
                  <a:pt x="0" y="2540"/>
                </a:lnTo>
                <a:lnTo>
                  <a:pt x="57150" y="144780"/>
                </a:lnTo>
                <a:lnTo>
                  <a:pt x="73659" y="137160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50029" y="4888229"/>
            <a:ext cx="1577340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06089" y="5353050"/>
            <a:ext cx="191770" cy="403860"/>
          </a:xfrm>
          <a:custGeom>
            <a:avLst/>
            <a:gdLst/>
            <a:ahLst/>
            <a:cxnLst/>
            <a:rect l="l" t="t" r="r" b="b"/>
            <a:pathLst>
              <a:path w="191769" h="403860">
                <a:moveTo>
                  <a:pt x="113030" y="0"/>
                </a:moveTo>
                <a:lnTo>
                  <a:pt x="45720" y="59690"/>
                </a:lnTo>
                <a:lnTo>
                  <a:pt x="0" y="203200"/>
                </a:lnTo>
                <a:lnTo>
                  <a:pt x="30480" y="346709"/>
                </a:lnTo>
                <a:lnTo>
                  <a:pt x="69850" y="403859"/>
                </a:lnTo>
                <a:lnTo>
                  <a:pt x="151130" y="337819"/>
                </a:lnTo>
                <a:lnTo>
                  <a:pt x="191770" y="158750"/>
                </a:lnTo>
                <a:lnTo>
                  <a:pt x="146050" y="7619"/>
                </a:lnTo>
                <a:lnTo>
                  <a:pt x="11303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4470" y="5293359"/>
            <a:ext cx="246379" cy="360680"/>
          </a:xfrm>
          <a:custGeom>
            <a:avLst/>
            <a:gdLst/>
            <a:ahLst/>
            <a:cxnLst/>
            <a:rect l="l" t="t" r="r" b="b"/>
            <a:pathLst>
              <a:path w="246380" h="360679">
                <a:moveTo>
                  <a:pt x="182880" y="0"/>
                </a:moveTo>
                <a:lnTo>
                  <a:pt x="90169" y="68579"/>
                </a:lnTo>
                <a:lnTo>
                  <a:pt x="27940" y="175259"/>
                </a:lnTo>
                <a:lnTo>
                  <a:pt x="0" y="259079"/>
                </a:lnTo>
                <a:lnTo>
                  <a:pt x="20319" y="360679"/>
                </a:lnTo>
                <a:lnTo>
                  <a:pt x="132080" y="298449"/>
                </a:lnTo>
                <a:lnTo>
                  <a:pt x="224790" y="163829"/>
                </a:lnTo>
                <a:lnTo>
                  <a:pt x="246380" y="25399"/>
                </a:lnTo>
                <a:lnTo>
                  <a:pt x="18288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8879" y="5215890"/>
            <a:ext cx="365760" cy="234950"/>
          </a:xfrm>
          <a:custGeom>
            <a:avLst/>
            <a:gdLst/>
            <a:ahLst/>
            <a:cxnLst/>
            <a:rect l="l" t="t" r="r" b="b"/>
            <a:pathLst>
              <a:path w="365760" h="234950">
                <a:moveTo>
                  <a:pt x="308609" y="0"/>
                </a:moveTo>
                <a:lnTo>
                  <a:pt x="173989" y="17780"/>
                </a:lnTo>
                <a:lnTo>
                  <a:pt x="69850" y="77470"/>
                </a:lnTo>
                <a:lnTo>
                  <a:pt x="13969" y="168910"/>
                </a:lnTo>
                <a:lnTo>
                  <a:pt x="0" y="234950"/>
                </a:lnTo>
                <a:lnTo>
                  <a:pt x="129539" y="228600"/>
                </a:lnTo>
                <a:lnTo>
                  <a:pt x="284480" y="175260"/>
                </a:lnTo>
                <a:lnTo>
                  <a:pt x="365759" y="49530"/>
                </a:lnTo>
                <a:lnTo>
                  <a:pt x="308609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21660" y="4963159"/>
            <a:ext cx="201930" cy="410209"/>
          </a:xfrm>
          <a:custGeom>
            <a:avLst/>
            <a:gdLst/>
            <a:ahLst/>
            <a:cxnLst/>
            <a:rect l="l" t="t" r="r" b="b"/>
            <a:pathLst>
              <a:path w="201929" h="410210">
                <a:moveTo>
                  <a:pt x="160019" y="0"/>
                </a:moveTo>
                <a:lnTo>
                  <a:pt x="48259" y="82550"/>
                </a:lnTo>
                <a:lnTo>
                  <a:pt x="0" y="218439"/>
                </a:lnTo>
                <a:lnTo>
                  <a:pt x="35559" y="380999"/>
                </a:lnTo>
                <a:lnTo>
                  <a:pt x="63500" y="410209"/>
                </a:lnTo>
                <a:lnTo>
                  <a:pt x="129539" y="345439"/>
                </a:lnTo>
                <a:lnTo>
                  <a:pt x="185419" y="251459"/>
                </a:lnTo>
                <a:lnTo>
                  <a:pt x="201929" y="81279"/>
                </a:lnTo>
                <a:lnTo>
                  <a:pt x="160019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43860" y="4911090"/>
            <a:ext cx="213360" cy="397510"/>
          </a:xfrm>
          <a:custGeom>
            <a:avLst/>
            <a:gdLst/>
            <a:ahLst/>
            <a:cxnLst/>
            <a:rect l="l" t="t" r="r" b="b"/>
            <a:pathLst>
              <a:path w="213360" h="397510">
                <a:moveTo>
                  <a:pt x="163829" y="0"/>
                </a:moveTo>
                <a:lnTo>
                  <a:pt x="46989" y="100330"/>
                </a:lnTo>
                <a:lnTo>
                  <a:pt x="8889" y="196850"/>
                </a:lnTo>
                <a:lnTo>
                  <a:pt x="0" y="378460"/>
                </a:lnTo>
                <a:lnTo>
                  <a:pt x="50800" y="397510"/>
                </a:lnTo>
                <a:lnTo>
                  <a:pt x="157479" y="292100"/>
                </a:lnTo>
                <a:lnTo>
                  <a:pt x="213359" y="133350"/>
                </a:lnTo>
                <a:lnTo>
                  <a:pt x="163829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2089" y="4817109"/>
            <a:ext cx="205740" cy="389890"/>
          </a:xfrm>
          <a:custGeom>
            <a:avLst/>
            <a:gdLst/>
            <a:ahLst/>
            <a:cxnLst/>
            <a:rect l="l" t="t" r="r" b="b"/>
            <a:pathLst>
              <a:path w="205739" h="389889">
                <a:moveTo>
                  <a:pt x="163830" y="0"/>
                </a:moveTo>
                <a:lnTo>
                  <a:pt x="76200" y="74929"/>
                </a:lnTo>
                <a:lnTo>
                  <a:pt x="22860" y="165100"/>
                </a:lnTo>
                <a:lnTo>
                  <a:pt x="0" y="344169"/>
                </a:lnTo>
                <a:lnTo>
                  <a:pt x="66040" y="389889"/>
                </a:lnTo>
                <a:lnTo>
                  <a:pt x="205740" y="236219"/>
                </a:lnTo>
                <a:lnTo>
                  <a:pt x="203200" y="72389"/>
                </a:lnTo>
                <a:lnTo>
                  <a:pt x="16383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64739" y="4893309"/>
            <a:ext cx="947419" cy="524510"/>
          </a:xfrm>
          <a:custGeom>
            <a:avLst/>
            <a:gdLst/>
            <a:ahLst/>
            <a:cxnLst/>
            <a:rect l="l" t="t" r="r" b="b"/>
            <a:pathLst>
              <a:path w="947420" h="524510">
                <a:moveTo>
                  <a:pt x="0" y="0"/>
                </a:moveTo>
                <a:lnTo>
                  <a:pt x="50800" y="139700"/>
                </a:lnTo>
                <a:lnTo>
                  <a:pt x="154940" y="238759"/>
                </a:lnTo>
                <a:lnTo>
                  <a:pt x="255270" y="262889"/>
                </a:lnTo>
                <a:lnTo>
                  <a:pt x="314960" y="262889"/>
                </a:lnTo>
                <a:lnTo>
                  <a:pt x="532130" y="405129"/>
                </a:lnTo>
                <a:lnTo>
                  <a:pt x="937260" y="524509"/>
                </a:lnTo>
                <a:lnTo>
                  <a:pt x="947420" y="471169"/>
                </a:lnTo>
                <a:lnTo>
                  <a:pt x="655320" y="396239"/>
                </a:lnTo>
                <a:lnTo>
                  <a:pt x="514350" y="331469"/>
                </a:lnTo>
                <a:lnTo>
                  <a:pt x="384810" y="251459"/>
                </a:lnTo>
                <a:lnTo>
                  <a:pt x="328930" y="187959"/>
                </a:lnTo>
                <a:lnTo>
                  <a:pt x="217170" y="69850"/>
                </a:lnTo>
                <a:lnTo>
                  <a:pt x="151130" y="10159"/>
                </a:lnTo>
                <a:lnTo>
                  <a:pt x="4699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68879" y="5204459"/>
            <a:ext cx="318770" cy="237490"/>
          </a:xfrm>
          <a:custGeom>
            <a:avLst/>
            <a:gdLst/>
            <a:ahLst/>
            <a:cxnLst/>
            <a:rect l="l" t="t" r="r" b="b"/>
            <a:pathLst>
              <a:path w="318769" h="237489">
                <a:moveTo>
                  <a:pt x="302259" y="0"/>
                </a:moveTo>
                <a:lnTo>
                  <a:pt x="231139" y="5079"/>
                </a:lnTo>
                <a:lnTo>
                  <a:pt x="124459" y="45719"/>
                </a:lnTo>
                <a:lnTo>
                  <a:pt x="63500" y="90169"/>
                </a:lnTo>
                <a:lnTo>
                  <a:pt x="27939" y="138429"/>
                </a:lnTo>
                <a:lnTo>
                  <a:pt x="6350" y="195579"/>
                </a:lnTo>
                <a:lnTo>
                  <a:pt x="0" y="237489"/>
                </a:lnTo>
                <a:lnTo>
                  <a:pt x="41909" y="165099"/>
                </a:lnTo>
                <a:lnTo>
                  <a:pt x="67309" y="121919"/>
                </a:lnTo>
                <a:lnTo>
                  <a:pt x="130809" y="77469"/>
                </a:lnTo>
                <a:lnTo>
                  <a:pt x="200659" y="44449"/>
                </a:lnTo>
                <a:lnTo>
                  <a:pt x="252730" y="36829"/>
                </a:lnTo>
                <a:lnTo>
                  <a:pt x="314635" y="36829"/>
                </a:lnTo>
                <a:lnTo>
                  <a:pt x="318769" y="31749"/>
                </a:lnTo>
                <a:lnTo>
                  <a:pt x="302259" y="0"/>
                </a:lnTo>
                <a:close/>
              </a:path>
              <a:path w="318769" h="237489">
                <a:moveTo>
                  <a:pt x="314635" y="36829"/>
                </a:moveTo>
                <a:lnTo>
                  <a:pt x="252730" y="36829"/>
                </a:lnTo>
                <a:lnTo>
                  <a:pt x="251459" y="55879"/>
                </a:lnTo>
                <a:lnTo>
                  <a:pt x="220980" y="90169"/>
                </a:lnTo>
                <a:lnTo>
                  <a:pt x="142239" y="133349"/>
                </a:lnTo>
                <a:lnTo>
                  <a:pt x="118109" y="175259"/>
                </a:lnTo>
                <a:lnTo>
                  <a:pt x="218439" y="126999"/>
                </a:lnTo>
                <a:lnTo>
                  <a:pt x="274319" y="86359"/>
                </a:lnTo>
                <a:lnTo>
                  <a:pt x="314635" y="36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58720" y="5241290"/>
            <a:ext cx="374650" cy="231140"/>
          </a:xfrm>
          <a:custGeom>
            <a:avLst/>
            <a:gdLst/>
            <a:ahLst/>
            <a:cxnLst/>
            <a:rect l="l" t="t" r="r" b="b"/>
            <a:pathLst>
              <a:path w="374650" h="231139">
                <a:moveTo>
                  <a:pt x="363219" y="0"/>
                </a:moveTo>
                <a:lnTo>
                  <a:pt x="330200" y="59690"/>
                </a:lnTo>
                <a:lnTo>
                  <a:pt x="293369" y="106680"/>
                </a:lnTo>
                <a:lnTo>
                  <a:pt x="241300" y="142240"/>
                </a:lnTo>
                <a:lnTo>
                  <a:pt x="157480" y="177800"/>
                </a:lnTo>
                <a:lnTo>
                  <a:pt x="81280" y="196850"/>
                </a:lnTo>
                <a:lnTo>
                  <a:pt x="0" y="200660"/>
                </a:lnTo>
                <a:lnTo>
                  <a:pt x="60960" y="231140"/>
                </a:lnTo>
                <a:lnTo>
                  <a:pt x="125730" y="229870"/>
                </a:lnTo>
                <a:lnTo>
                  <a:pt x="217169" y="201930"/>
                </a:lnTo>
                <a:lnTo>
                  <a:pt x="293369" y="160020"/>
                </a:lnTo>
                <a:lnTo>
                  <a:pt x="335280" y="121920"/>
                </a:lnTo>
                <a:lnTo>
                  <a:pt x="374650" y="34290"/>
                </a:lnTo>
                <a:lnTo>
                  <a:pt x="363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38120" y="5290820"/>
            <a:ext cx="196850" cy="356870"/>
          </a:xfrm>
          <a:custGeom>
            <a:avLst/>
            <a:gdLst/>
            <a:ahLst/>
            <a:cxnLst/>
            <a:rect l="l" t="t" r="r" b="b"/>
            <a:pathLst>
              <a:path w="196850" h="356870">
                <a:moveTo>
                  <a:pt x="166369" y="0"/>
                </a:moveTo>
                <a:lnTo>
                  <a:pt x="106680" y="36829"/>
                </a:lnTo>
                <a:lnTo>
                  <a:pt x="34290" y="123189"/>
                </a:lnTo>
                <a:lnTo>
                  <a:pt x="5080" y="191769"/>
                </a:lnTo>
                <a:lnTo>
                  <a:pt x="0" y="251459"/>
                </a:lnTo>
                <a:lnTo>
                  <a:pt x="11430" y="311149"/>
                </a:lnTo>
                <a:lnTo>
                  <a:pt x="24130" y="356869"/>
                </a:lnTo>
                <a:lnTo>
                  <a:pt x="26669" y="266699"/>
                </a:lnTo>
                <a:lnTo>
                  <a:pt x="25400" y="217169"/>
                </a:lnTo>
                <a:lnTo>
                  <a:pt x="58419" y="148589"/>
                </a:lnTo>
                <a:lnTo>
                  <a:pt x="101600" y="87629"/>
                </a:lnTo>
                <a:lnTo>
                  <a:pt x="140969" y="54609"/>
                </a:lnTo>
                <a:lnTo>
                  <a:pt x="191674" y="54609"/>
                </a:lnTo>
                <a:lnTo>
                  <a:pt x="196850" y="20319"/>
                </a:lnTo>
                <a:lnTo>
                  <a:pt x="166369" y="0"/>
                </a:lnTo>
                <a:close/>
              </a:path>
              <a:path w="196850" h="356870">
                <a:moveTo>
                  <a:pt x="191674" y="54609"/>
                </a:moveTo>
                <a:lnTo>
                  <a:pt x="140969" y="54609"/>
                </a:lnTo>
                <a:lnTo>
                  <a:pt x="151130" y="72389"/>
                </a:lnTo>
                <a:lnTo>
                  <a:pt x="142240" y="116839"/>
                </a:lnTo>
                <a:lnTo>
                  <a:pt x="96519" y="191769"/>
                </a:lnTo>
                <a:lnTo>
                  <a:pt x="97790" y="238759"/>
                </a:lnTo>
                <a:lnTo>
                  <a:pt x="160019" y="149859"/>
                </a:lnTo>
                <a:lnTo>
                  <a:pt x="186690" y="87629"/>
                </a:lnTo>
                <a:lnTo>
                  <a:pt x="191674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3360" y="5311140"/>
            <a:ext cx="250190" cy="346710"/>
          </a:xfrm>
          <a:custGeom>
            <a:avLst/>
            <a:gdLst/>
            <a:ahLst/>
            <a:cxnLst/>
            <a:rect l="l" t="t" r="r" b="b"/>
            <a:pathLst>
              <a:path w="250189" h="346710">
                <a:moveTo>
                  <a:pt x="210819" y="0"/>
                </a:moveTo>
                <a:lnTo>
                  <a:pt x="213359" y="67310"/>
                </a:lnTo>
                <a:lnTo>
                  <a:pt x="205739" y="125730"/>
                </a:lnTo>
                <a:lnTo>
                  <a:pt x="179069" y="181610"/>
                </a:lnTo>
                <a:lnTo>
                  <a:pt x="124459" y="252730"/>
                </a:lnTo>
                <a:lnTo>
                  <a:pt x="68579" y="304800"/>
                </a:lnTo>
                <a:lnTo>
                  <a:pt x="0" y="346710"/>
                </a:lnTo>
                <a:lnTo>
                  <a:pt x="68579" y="344170"/>
                </a:lnTo>
                <a:lnTo>
                  <a:pt x="124459" y="312420"/>
                </a:lnTo>
                <a:lnTo>
                  <a:pt x="189229" y="243840"/>
                </a:lnTo>
                <a:lnTo>
                  <a:pt x="233679" y="171450"/>
                </a:lnTo>
                <a:lnTo>
                  <a:pt x="250189" y="119380"/>
                </a:lnTo>
                <a:lnTo>
                  <a:pt x="248919" y="31750"/>
                </a:lnTo>
                <a:lnTo>
                  <a:pt x="210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95929" y="5355590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20">
                <a:moveTo>
                  <a:pt x="95250" y="0"/>
                </a:moveTo>
                <a:lnTo>
                  <a:pt x="33019" y="81280"/>
                </a:lnTo>
                <a:lnTo>
                  <a:pt x="1269" y="186690"/>
                </a:lnTo>
                <a:lnTo>
                  <a:pt x="0" y="261620"/>
                </a:lnTo>
                <a:lnTo>
                  <a:pt x="19050" y="318770"/>
                </a:lnTo>
                <a:lnTo>
                  <a:pt x="53339" y="368300"/>
                </a:lnTo>
                <a:lnTo>
                  <a:pt x="83819" y="401320"/>
                </a:lnTo>
                <a:lnTo>
                  <a:pt x="50800" y="323850"/>
                </a:lnTo>
                <a:lnTo>
                  <a:pt x="29209" y="278130"/>
                </a:lnTo>
                <a:lnTo>
                  <a:pt x="33019" y="201930"/>
                </a:lnTo>
                <a:lnTo>
                  <a:pt x="48259" y="129540"/>
                </a:lnTo>
                <a:lnTo>
                  <a:pt x="72389" y="85090"/>
                </a:lnTo>
                <a:lnTo>
                  <a:pt x="124283" y="85090"/>
                </a:lnTo>
                <a:lnTo>
                  <a:pt x="109219" y="7620"/>
                </a:lnTo>
                <a:lnTo>
                  <a:pt x="95250" y="0"/>
                </a:lnTo>
                <a:close/>
              </a:path>
              <a:path w="127000" h="401320">
                <a:moveTo>
                  <a:pt x="124283" y="85090"/>
                </a:moveTo>
                <a:lnTo>
                  <a:pt x="72389" y="85090"/>
                </a:lnTo>
                <a:lnTo>
                  <a:pt x="88900" y="97790"/>
                </a:lnTo>
                <a:lnTo>
                  <a:pt x="97789" y="142240"/>
                </a:lnTo>
                <a:lnTo>
                  <a:pt x="85089" y="228600"/>
                </a:lnTo>
                <a:lnTo>
                  <a:pt x="105409" y="271780"/>
                </a:lnTo>
                <a:lnTo>
                  <a:pt x="127000" y="166370"/>
                </a:lnTo>
                <a:lnTo>
                  <a:pt x="127000" y="99060"/>
                </a:lnTo>
                <a:lnTo>
                  <a:pt x="124283" y="8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73400" y="5365750"/>
            <a:ext cx="147320" cy="391160"/>
          </a:xfrm>
          <a:custGeom>
            <a:avLst/>
            <a:gdLst/>
            <a:ahLst/>
            <a:cxnLst/>
            <a:rect l="l" t="t" r="r" b="b"/>
            <a:pathLst>
              <a:path w="147319" h="391160">
                <a:moveTo>
                  <a:pt x="58419" y="0"/>
                </a:moveTo>
                <a:lnTo>
                  <a:pt x="86360" y="60959"/>
                </a:lnTo>
                <a:lnTo>
                  <a:pt x="102869" y="118109"/>
                </a:lnTo>
                <a:lnTo>
                  <a:pt x="100330" y="177800"/>
                </a:lnTo>
                <a:lnTo>
                  <a:pt x="78739" y="264159"/>
                </a:lnTo>
                <a:lnTo>
                  <a:pt x="46989" y="334009"/>
                </a:lnTo>
                <a:lnTo>
                  <a:pt x="0" y="391159"/>
                </a:lnTo>
                <a:lnTo>
                  <a:pt x="71119" y="349250"/>
                </a:lnTo>
                <a:lnTo>
                  <a:pt x="101600" y="320040"/>
                </a:lnTo>
                <a:lnTo>
                  <a:pt x="135889" y="233680"/>
                </a:lnTo>
                <a:lnTo>
                  <a:pt x="147319" y="149859"/>
                </a:lnTo>
                <a:lnTo>
                  <a:pt x="140969" y="95250"/>
                </a:lnTo>
                <a:lnTo>
                  <a:pt x="106680" y="15240"/>
                </a:lnTo>
                <a:lnTo>
                  <a:pt x="58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47010" y="4812029"/>
            <a:ext cx="179070" cy="363220"/>
          </a:xfrm>
          <a:custGeom>
            <a:avLst/>
            <a:gdLst/>
            <a:ahLst/>
            <a:cxnLst/>
            <a:rect l="l" t="t" r="r" b="b"/>
            <a:pathLst>
              <a:path w="179069" h="363220">
                <a:moveTo>
                  <a:pt x="179069" y="0"/>
                </a:moveTo>
                <a:lnTo>
                  <a:pt x="133350" y="20320"/>
                </a:lnTo>
                <a:lnTo>
                  <a:pt x="81279" y="54610"/>
                </a:lnTo>
                <a:lnTo>
                  <a:pt x="40639" y="100330"/>
                </a:lnTo>
                <a:lnTo>
                  <a:pt x="12700" y="168910"/>
                </a:lnTo>
                <a:lnTo>
                  <a:pt x="0" y="278130"/>
                </a:lnTo>
                <a:lnTo>
                  <a:pt x="15239" y="344170"/>
                </a:lnTo>
                <a:lnTo>
                  <a:pt x="40639" y="363220"/>
                </a:lnTo>
                <a:lnTo>
                  <a:pt x="93979" y="295910"/>
                </a:lnTo>
                <a:lnTo>
                  <a:pt x="96571" y="289560"/>
                </a:lnTo>
                <a:lnTo>
                  <a:pt x="36829" y="289560"/>
                </a:lnTo>
                <a:lnTo>
                  <a:pt x="33019" y="240030"/>
                </a:lnTo>
                <a:lnTo>
                  <a:pt x="46989" y="166370"/>
                </a:lnTo>
                <a:lnTo>
                  <a:pt x="74929" y="96520"/>
                </a:lnTo>
                <a:lnTo>
                  <a:pt x="111759" y="60960"/>
                </a:lnTo>
                <a:lnTo>
                  <a:pt x="179069" y="0"/>
                </a:lnTo>
                <a:close/>
              </a:path>
              <a:path w="179069" h="363220">
                <a:moveTo>
                  <a:pt x="142239" y="129540"/>
                </a:moveTo>
                <a:lnTo>
                  <a:pt x="106679" y="162560"/>
                </a:lnTo>
                <a:lnTo>
                  <a:pt x="83819" y="246380"/>
                </a:lnTo>
                <a:lnTo>
                  <a:pt x="57150" y="284480"/>
                </a:lnTo>
                <a:lnTo>
                  <a:pt x="36829" y="289560"/>
                </a:lnTo>
                <a:lnTo>
                  <a:pt x="96571" y="289560"/>
                </a:lnTo>
                <a:lnTo>
                  <a:pt x="119379" y="233680"/>
                </a:lnTo>
                <a:lnTo>
                  <a:pt x="142239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11779" y="4806950"/>
            <a:ext cx="168910" cy="389890"/>
          </a:xfrm>
          <a:custGeom>
            <a:avLst/>
            <a:gdLst/>
            <a:ahLst/>
            <a:cxnLst/>
            <a:rect l="l" t="t" r="r" b="b"/>
            <a:pathLst>
              <a:path w="168910" h="389889">
                <a:moveTo>
                  <a:pt x="106680" y="0"/>
                </a:moveTo>
                <a:lnTo>
                  <a:pt x="124459" y="74930"/>
                </a:lnTo>
                <a:lnTo>
                  <a:pt x="125730" y="149860"/>
                </a:lnTo>
                <a:lnTo>
                  <a:pt x="111759" y="237489"/>
                </a:lnTo>
                <a:lnTo>
                  <a:pt x="88900" y="294639"/>
                </a:lnTo>
                <a:lnTo>
                  <a:pt x="50800" y="340360"/>
                </a:lnTo>
                <a:lnTo>
                  <a:pt x="0" y="387350"/>
                </a:lnTo>
                <a:lnTo>
                  <a:pt x="50800" y="389889"/>
                </a:lnTo>
                <a:lnTo>
                  <a:pt x="115569" y="328930"/>
                </a:lnTo>
                <a:lnTo>
                  <a:pt x="142239" y="280669"/>
                </a:lnTo>
                <a:lnTo>
                  <a:pt x="166369" y="199389"/>
                </a:lnTo>
                <a:lnTo>
                  <a:pt x="168909" y="107950"/>
                </a:lnTo>
                <a:lnTo>
                  <a:pt x="152400" y="48260"/>
                </a:lnTo>
                <a:lnTo>
                  <a:pt x="10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9889" y="4908550"/>
            <a:ext cx="182880" cy="361950"/>
          </a:xfrm>
          <a:custGeom>
            <a:avLst/>
            <a:gdLst/>
            <a:ahLst/>
            <a:cxnLst/>
            <a:rect l="l" t="t" r="r" b="b"/>
            <a:pathLst>
              <a:path w="182880" h="361950">
                <a:moveTo>
                  <a:pt x="182880" y="0"/>
                </a:moveTo>
                <a:lnTo>
                  <a:pt x="134620" y="22860"/>
                </a:lnTo>
                <a:lnTo>
                  <a:pt x="82550" y="57150"/>
                </a:lnTo>
                <a:lnTo>
                  <a:pt x="41910" y="102869"/>
                </a:lnTo>
                <a:lnTo>
                  <a:pt x="12700" y="171450"/>
                </a:lnTo>
                <a:lnTo>
                  <a:pt x="0" y="280669"/>
                </a:lnTo>
                <a:lnTo>
                  <a:pt x="15240" y="346709"/>
                </a:lnTo>
                <a:lnTo>
                  <a:pt x="44450" y="361950"/>
                </a:lnTo>
                <a:lnTo>
                  <a:pt x="93980" y="298450"/>
                </a:lnTo>
                <a:lnTo>
                  <a:pt x="96701" y="292100"/>
                </a:lnTo>
                <a:lnTo>
                  <a:pt x="38100" y="292100"/>
                </a:lnTo>
                <a:lnTo>
                  <a:pt x="33020" y="242569"/>
                </a:lnTo>
                <a:lnTo>
                  <a:pt x="48260" y="168910"/>
                </a:lnTo>
                <a:lnTo>
                  <a:pt x="74930" y="99060"/>
                </a:lnTo>
                <a:lnTo>
                  <a:pt x="113030" y="64769"/>
                </a:lnTo>
                <a:lnTo>
                  <a:pt x="182880" y="0"/>
                </a:lnTo>
                <a:close/>
              </a:path>
              <a:path w="182880" h="361950">
                <a:moveTo>
                  <a:pt x="143510" y="132080"/>
                </a:moveTo>
                <a:lnTo>
                  <a:pt x="107950" y="163830"/>
                </a:lnTo>
                <a:lnTo>
                  <a:pt x="85090" y="248919"/>
                </a:lnTo>
                <a:lnTo>
                  <a:pt x="57150" y="285750"/>
                </a:lnTo>
                <a:lnTo>
                  <a:pt x="38100" y="292100"/>
                </a:lnTo>
                <a:lnTo>
                  <a:pt x="96701" y="292100"/>
                </a:lnTo>
                <a:lnTo>
                  <a:pt x="120650" y="236219"/>
                </a:lnTo>
                <a:lnTo>
                  <a:pt x="143510" y="132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95929" y="4906009"/>
            <a:ext cx="167640" cy="389890"/>
          </a:xfrm>
          <a:custGeom>
            <a:avLst/>
            <a:gdLst/>
            <a:ahLst/>
            <a:cxnLst/>
            <a:rect l="l" t="t" r="r" b="b"/>
            <a:pathLst>
              <a:path w="167639" h="389889">
                <a:moveTo>
                  <a:pt x="105409" y="0"/>
                </a:moveTo>
                <a:lnTo>
                  <a:pt x="124459" y="74929"/>
                </a:lnTo>
                <a:lnTo>
                  <a:pt x="124459" y="151129"/>
                </a:lnTo>
                <a:lnTo>
                  <a:pt x="110489" y="237489"/>
                </a:lnTo>
                <a:lnTo>
                  <a:pt x="88900" y="294639"/>
                </a:lnTo>
                <a:lnTo>
                  <a:pt x="50800" y="340359"/>
                </a:lnTo>
                <a:lnTo>
                  <a:pt x="0" y="387349"/>
                </a:lnTo>
                <a:lnTo>
                  <a:pt x="50800" y="389889"/>
                </a:lnTo>
                <a:lnTo>
                  <a:pt x="114300" y="328929"/>
                </a:lnTo>
                <a:lnTo>
                  <a:pt x="142239" y="280669"/>
                </a:lnTo>
                <a:lnTo>
                  <a:pt x="165100" y="199389"/>
                </a:lnTo>
                <a:lnTo>
                  <a:pt x="167639" y="107950"/>
                </a:lnTo>
                <a:lnTo>
                  <a:pt x="152400" y="48259"/>
                </a:lnTo>
                <a:lnTo>
                  <a:pt x="105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0389" y="4959350"/>
            <a:ext cx="161290" cy="368300"/>
          </a:xfrm>
          <a:custGeom>
            <a:avLst/>
            <a:gdLst/>
            <a:ahLst/>
            <a:cxnLst/>
            <a:rect l="l" t="t" r="r" b="b"/>
            <a:pathLst>
              <a:path w="161289" h="368300">
                <a:moveTo>
                  <a:pt x="161289" y="0"/>
                </a:moveTo>
                <a:lnTo>
                  <a:pt x="115570" y="22860"/>
                </a:lnTo>
                <a:lnTo>
                  <a:pt x="66040" y="60960"/>
                </a:lnTo>
                <a:lnTo>
                  <a:pt x="29210" y="109219"/>
                </a:lnTo>
                <a:lnTo>
                  <a:pt x="5080" y="179069"/>
                </a:lnTo>
                <a:lnTo>
                  <a:pt x="0" y="289559"/>
                </a:lnTo>
                <a:lnTo>
                  <a:pt x="21590" y="367030"/>
                </a:lnTo>
                <a:lnTo>
                  <a:pt x="50800" y="368300"/>
                </a:lnTo>
                <a:lnTo>
                  <a:pt x="95250" y="300990"/>
                </a:lnTo>
                <a:lnTo>
                  <a:pt x="96113" y="298450"/>
                </a:lnTo>
                <a:lnTo>
                  <a:pt x="38100" y="298450"/>
                </a:lnTo>
                <a:lnTo>
                  <a:pt x="30480" y="248919"/>
                </a:lnTo>
                <a:lnTo>
                  <a:pt x="39370" y="173989"/>
                </a:lnTo>
                <a:lnTo>
                  <a:pt x="62230" y="102869"/>
                </a:lnTo>
                <a:lnTo>
                  <a:pt x="96520" y="66039"/>
                </a:lnTo>
                <a:lnTo>
                  <a:pt x="161289" y="0"/>
                </a:lnTo>
                <a:close/>
              </a:path>
              <a:path w="161289" h="368300">
                <a:moveTo>
                  <a:pt x="130810" y="130810"/>
                </a:moveTo>
                <a:lnTo>
                  <a:pt x="97790" y="166369"/>
                </a:lnTo>
                <a:lnTo>
                  <a:pt x="81280" y="251460"/>
                </a:lnTo>
                <a:lnTo>
                  <a:pt x="57150" y="290830"/>
                </a:lnTo>
                <a:lnTo>
                  <a:pt x="38100" y="298450"/>
                </a:lnTo>
                <a:lnTo>
                  <a:pt x="96113" y="298450"/>
                </a:lnTo>
                <a:lnTo>
                  <a:pt x="116840" y="237489"/>
                </a:lnTo>
                <a:lnTo>
                  <a:pt x="130810" y="130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2779" y="4954270"/>
            <a:ext cx="151130" cy="393700"/>
          </a:xfrm>
          <a:custGeom>
            <a:avLst/>
            <a:gdLst/>
            <a:ahLst/>
            <a:cxnLst/>
            <a:rect l="l" t="t" r="r" b="b"/>
            <a:pathLst>
              <a:path w="151129" h="393700">
                <a:moveTo>
                  <a:pt x="78740" y="0"/>
                </a:moveTo>
                <a:lnTo>
                  <a:pt x="101599" y="74929"/>
                </a:lnTo>
                <a:lnTo>
                  <a:pt x="107949" y="148589"/>
                </a:lnTo>
                <a:lnTo>
                  <a:pt x="100330" y="237489"/>
                </a:lnTo>
                <a:lnTo>
                  <a:pt x="82549" y="295909"/>
                </a:lnTo>
                <a:lnTo>
                  <a:pt x="46989" y="344169"/>
                </a:lnTo>
                <a:lnTo>
                  <a:pt x="0" y="393699"/>
                </a:lnTo>
                <a:lnTo>
                  <a:pt x="50800" y="393699"/>
                </a:lnTo>
                <a:lnTo>
                  <a:pt x="110490" y="327659"/>
                </a:lnTo>
                <a:lnTo>
                  <a:pt x="134619" y="278129"/>
                </a:lnTo>
                <a:lnTo>
                  <a:pt x="151130" y="195579"/>
                </a:lnTo>
                <a:lnTo>
                  <a:pt x="148590" y="104139"/>
                </a:lnTo>
                <a:lnTo>
                  <a:pt x="128269" y="45719"/>
                </a:lnTo>
                <a:lnTo>
                  <a:pt x="78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58110" y="5142229"/>
            <a:ext cx="648970" cy="285750"/>
          </a:xfrm>
          <a:custGeom>
            <a:avLst/>
            <a:gdLst/>
            <a:ahLst/>
            <a:cxnLst/>
            <a:rect l="l" t="t" r="r" b="b"/>
            <a:pathLst>
              <a:path w="648970" h="285750">
                <a:moveTo>
                  <a:pt x="26669" y="0"/>
                </a:moveTo>
                <a:lnTo>
                  <a:pt x="104139" y="87630"/>
                </a:lnTo>
                <a:lnTo>
                  <a:pt x="317500" y="194310"/>
                </a:lnTo>
                <a:lnTo>
                  <a:pt x="469900" y="242570"/>
                </a:lnTo>
                <a:lnTo>
                  <a:pt x="637539" y="285750"/>
                </a:lnTo>
                <a:lnTo>
                  <a:pt x="648969" y="250190"/>
                </a:lnTo>
                <a:lnTo>
                  <a:pt x="449579" y="201930"/>
                </a:lnTo>
                <a:lnTo>
                  <a:pt x="276859" y="139700"/>
                </a:lnTo>
                <a:lnTo>
                  <a:pt x="198119" y="101600"/>
                </a:lnTo>
                <a:lnTo>
                  <a:pt x="115569" y="5842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62200" y="4892040"/>
            <a:ext cx="346710" cy="223520"/>
          </a:xfrm>
          <a:custGeom>
            <a:avLst/>
            <a:gdLst/>
            <a:ahLst/>
            <a:cxnLst/>
            <a:rect l="l" t="t" r="r" b="b"/>
            <a:pathLst>
              <a:path w="346710" h="223520">
                <a:moveTo>
                  <a:pt x="110489" y="95250"/>
                </a:moveTo>
                <a:lnTo>
                  <a:pt x="193039" y="167640"/>
                </a:lnTo>
                <a:lnTo>
                  <a:pt x="252730" y="203200"/>
                </a:lnTo>
                <a:lnTo>
                  <a:pt x="320039" y="223520"/>
                </a:lnTo>
                <a:lnTo>
                  <a:pt x="346710" y="198120"/>
                </a:lnTo>
                <a:lnTo>
                  <a:pt x="334539" y="172720"/>
                </a:lnTo>
                <a:lnTo>
                  <a:pt x="274319" y="172720"/>
                </a:lnTo>
                <a:lnTo>
                  <a:pt x="229869" y="156210"/>
                </a:lnTo>
                <a:lnTo>
                  <a:pt x="160019" y="101600"/>
                </a:lnTo>
                <a:lnTo>
                  <a:pt x="110489" y="95250"/>
                </a:lnTo>
                <a:close/>
              </a:path>
              <a:path w="346710" h="223520">
                <a:moveTo>
                  <a:pt x="115569" y="0"/>
                </a:moveTo>
                <a:lnTo>
                  <a:pt x="50800" y="1270"/>
                </a:lnTo>
                <a:lnTo>
                  <a:pt x="0" y="7620"/>
                </a:lnTo>
                <a:lnTo>
                  <a:pt x="93980" y="22860"/>
                </a:lnTo>
                <a:lnTo>
                  <a:pt x="146050" y="30480"/>
                </a:lnTo>
                <a:lnTo>
                  <a:pt x="210819" y="72390"/>
                </a:lnTo>
                <a:lnTo>
                  <a:pt x="266700" y="123190"/>
                </a:lnTo>
                <a:lnTo>
                  <a:pt x="293369" y="166370"/>
                </a:lnTo>
                <a:lnTo>
                  <a:pt x="274319" y="172720"/>
                </a:lnTo>
                <a:lnTo>
                  <a:pt x="334539" y="172720"/>
                </a:lnTo>
                <a:lnTo>
                  <a:pt x="317500" y="137160"/>
                </a:lnTo>
                <a:lnTo>
                  <a:pt x="241300" y="54610"/>
                </a:lnTo>
                <a:lnTo>
                  <a:pt x="175260" y="15240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62200" y="4893309"/>
            <a:ext cx="327660" cy="276860"/>
          </a:xfrm>
          <a:custGeom>
            <a:avLst/>
            <a:gdLst/>
            <a:ahLst/>
            <a:cxnLst/>
            <a:rect l="l" t="t" r="r" b="b"/>
            <a:pathLst>
              <a:path w="327660" h="276860">
                <a:moveTo>
                  <a:pt x="5080" y="0"/>
                </a:moveTo>
                <a:lnTo>
                  <a:pt x="0" y="64769"/>
                </a:lnTo>
                <a:lnTo>
                  <a:pt x="20319" y="121919"/>
                </a:lnTo>
                <a:lnTo>
                  <a:pt x="78739" y="195579"/>
                </a:lnTo>
                <a:lnTo>
                  <a:pt x="147319" y="248919"/>
                </a:lnTo>
                <a:lnTo>
                  <a:pt x="199389" y="273050"/>
                </a:lnTo>
                <a:lnTo>
                  <a:pt x="273050" y="276859"/>
                </a:lnTo>
                <a:lnTo>
                  <a:pt x="327660" y="255269"/>
                </a:lnTo>
                <a:lnTo>
                  <a:pt x="259080" y="246379"/>
                </a:lnTo>
                <a:lnTo>
                  <a:pt x="199389" y="229869"/>
                </a:lnTo>
                <a:lnTo>
                  <a:pt x="146050" y="195579"/>
                </a:lnTo>
                <a:lnTo>
                  <a:pt x="81280" y="133350"/>
                </a:lnTo>
                <a:lnTo>
                  <a:pt x="35560" y="71119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22220" y="4955540"/>
            <a:ext cx="104140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76829" y="5270500"/>
            <a:ext cx="129539" cy="72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83839" y="5412740"/>
            <a:ext cx="109220" cy="91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85110" y="4939029"/>
            <a:ext cx="87629" cy="176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74339" y="5030470"/>
            <a:ext cx="77470" cy="1765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27679" y="5463540"/>
            <a:ext cx="82550" cy="1739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9920" y="5081270"/>
            <a:ext cx="68580" cy="177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15000" y="3581400"/>
            <a:ext cx="3276600" cy="2181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52800" y="5334000"/>
            <a:ext cx="529590" cy="0"/>
          </a:xfrm>
          <a:custGeom>
            <a:avLst/>
            <a:gdLst/>
            <a:ahLst/>
            <a:cxnLst/>
            <a:rect l="l" t="t" r="r" b="b"/>
            <a:pathLst>
              <a:path w="529589">
                <a:moveTo>
                  <a:pt x="0" y="0"/>
                </a:moveTo>
                <a:lnTo>
                  <a:pt x="52958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77309" y="529082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5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76400" y="5029200"/>
            <a:ext cx="534670" cy="200660"/>
          </a:xfrm>
          <a:custGeom>
            <a:avLst/>
            <a:gdLst/>
            <a:ahLst/>
            <a:cxnLst/>
            <a:rect l="l" t="t" r="r" b="b"/>
            <a:pathLst>
              <a:path w="534669" h="200660">
                <a:moveTo>
                  <a:pt x="0" y="0"/>
                </a:moveTo>
                <a:lnTo>
                  <a:pt x="534669" y="20066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90750" y="5187950"/>
            <a:ext cx="95250" cy="80010"/>
          </a:xfrm>
          <a:custGeom>
            <a:avLst/>
            <a:gdLst/>
            <a:ahLst/>
            <a:cxnLst/>
            <a:rect l="l" t="t" r="r" b="b"/>
            <a:pathLst>
              <a:path w="95250" h="80010">
                <a:moveTo>
                  <a:pt x="30480" y="0"/>
                </a:moveTo>
                <a:lnTo>
                  <a:pt x="0" y="80009"/>
                </a:lnTo>
                <a:lnTo>
                  <a:pt x="95250" y="69850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2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619" y="1939290"/>
            <a:ext cx="751649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99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spc="-235" dirty="0" smtClean="0">
                <a:latin typeface="Arial"/>
                <a:cs typeface="Arial"/>
              </a:rPr>
              <a:t>Transfer of food energy from the source in plants through a series of organisms with repeated eating and being eaten is referred to as food chain.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9469" y="491490"/>
            <a:ext cx="64795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65" smtClean="0"/>
              <a:t>Food</a:t>
            </a:r>
            <a:r>
              <a:rPr sz="6000" spc="-225" smtClean="0"/>
              <a:t> </a:t>
            </a:r>
            <a:r>
              <a:rPr sz="6000" spc="-590" smtClean="0"/>
              <a:t>Chain</a:t>
            </a:r>
            <a:endParaRPr sz="6000" dirty="0"/>
          </a:p>
        </p:txBody>
      </p:sp>
      <p:sp>
        <p:nvSpPr>
          <p:cNvPr id="4" name="object 4"/>
          <p:cNvSpPr/>
          <p:nvPr/>
        </p:nvSpPr>
        <p:spPr>
          <a:xfrm>
            <a:off x="1242060" y="4944109"/>
            <a:ext cx="332740" cy="303530"/>
          </a:xfrm>
          <a:custGeom>
            <a:avLst/>
            <a:gdLst/>
            <a:ahLst/>
            <a:cxnLst/>
            <a:rect l="l" t="t" r="r" b="b"/>
            <a:pathLst>
              <a:path w="332740" h="303529">
                <a:moveTo>
                  <a:pt x="119380" y="0"/>
                </a:moveTo>
                <a:lnTo>
                  <a:pt x="0" y="110489"/>
                </a:lnTo>
                <a:lnTo>
                  <a:pt x="3809" y="113029"/>
                </a:lnTo>
                <a:lnTo>
                  <a:pt x="13970" y="119379"/>
                </a:lnTo>
                <a:lnTo>
                  <a:pt x="21590" y="124459"/>
                </a:lnTo>
                <a:lnTo>
                  <a:pt x="31750" y="129539"/>
                </a:lnTo>
                <a:lnTo>
                  <a:pt x="41909" y="135889"/>
                </a:lnTo>
                <a:lnTo>
                  <a:pt x="53340" y="143509"/>
                </a:lnTo>
                <a:lnTo>
                  <a:pt x="72390" y="154939"/>
                </a:lnTo>
                <a:lnTo>
                  <a:pt x="80009" y="160019"/>
                </a:lnTo>
                <a:lnTo>
                  <a:pt x="86359" y="163829"/>
                </a:lnTo>
                <a:lnTo>
                  <a:pt x="93980" y="167639"/>
                </a:lnTo>
                <a:lnTo>
                  <a:pt x="101600" y="172719"/>
                </a:lnTo>
                <a:lnTo>
                  <a:pt x="109220" y="176529"/>
                </a:lnTo>
                <a:lnTo>
                  <a:pt x="115570" y="181609"/>
                </a:lnTo>
                <a:lnTo>
                  <a:pt x="123190" y="186689"/>
                </a:lnTo>
                <a:lnTo>
                  <a:pt x="132080" y="190500"/>
                </a:lnTo>
                <a:lnTo>
                  <a:pt x="147320" y="200659"/>
                </a:lnTo>
                <a:lnTo>
                  <a:pt x="154940" y="204469"/>
                </a:lnTo>
                <a:lnTo>
                  <a:pt x="170180" y="214629"/>
                </a:lnTo>
                <a:lnTo>
                  <a:pt x="179070" y="219709"/>
                </a:lnTo>
                <a:lnTo>
                  <a:pt x="186690" y="223519"/>
                </a:lnTo>
                <a:lnTo>
                  <a:pt x="201930" y="233679"/>
                </a:lnTo>
                <a:lnTo>
                  <a:pt x="209550" y="237489"/>
                </a:lnTo>
                <a:lnTo>
                  <a:pt x="218440" y="242569"/>
                </a:lnTo>
                <a:lnTo>
                  <a:pt x="226059" y="247650"/>
                </a:lnTo>
                <a:lnTo>
                  <a:pt x="232409" y="251459"/>
                </a:lnTo>
                <a:lnTo>
                  <a:pt x="240030" y="255269"/>
                </a:lnTo>
                <a:lnTo>
                  <a:pt x="247650" y="260350"/>
                </a:lnTo>
                <a:lnTo>
                  <a:pt x="254000" y="264159"/>
                </a:lnTo>
                <a:lnTo>
                  <a:pt x="274320" y="274319"/>
                </a:lnTo>
                <a:lnTo>
                  <a:pt x="285750" y="281939"/>
                </a:lnTo>
                <a:lnTo>
                  <a:pt x="297180" y="287019"/>
                </a:lnTo>
                <a:lnTo>
                  <a:pt x="306070" y="293369"/>
                </a:lnTo>
                <a:lnTo>
                  <a:pt x="314959" y="297179"/>
                </a:lnTo>
                <a:lnTo>
                  <a:pt x="321309" y="299719"/>
                </a:lnTo>
                <a:lnTo>
                  <a:pt x="330200" y="303529"/>
                </a:lnTo>
                <a:lnTo>
                  <a:pt x="332740" y="302259"/>
                </a:lnTo>
                <a:lnTo>
                  <a:pt x="327659" y="294639"/>
                </a:lnTo>
                <a:lnTo>
                  <a:pt x="323850" y="289559"/>
                </a:lnTo>
                <a:lnTo>
                  <a:pt x="311150" y="270509"/>
                </a:lnTo>
                <a:lnTo>
                  <a:pt x="307340" y="265429"/>
                </a:lnTo>
                <a:lnTo>
                  <a:pt x="304800" y="260350"/>
                </a:lnTo>
                <a:lnTo>
                  <a:pt x="300990" y="256539"/>
                </a:lnTo>
                <a:lnTo>
                  <a:pt x="297180" y="250189"/>
                </a:lnTo>
                <a:lnTo>
                  <a:pt x="294640" y="245109"/>
                </a:lnTo>
                <a:lnTo>
                  <a:pt x="289559" y="240029"/>
                </a:lnTo>
                <a:lnTo>
                  <a:pt x="281940" y="227329"/>
                </a:lnTo>
                <a:lnTo>
                  <a:pt x="276859" y="222250"/>
                </a:lnTo>
                <a:lnTo>
                  <a:pt x="273050" y="215900"/>
                </a:lnTo>
                <a:lnTo>
                  <a:pt x="267970" y="209550"/>
                </a:lnTo>
                <a:lnTo>
                  <a:pt x="264159" y="203200"/>
                </a:lnTo>
                <a:lnTo>
                  <a:pt x="259080" y="196850"/>
                </a:lnTo>
                <a:lnTo>
                  <a:pt x="255270" y="189229"/>
                </a:lnTo>
                <a:lnTo>
                  <a:pt x="240030" y="170179"/>
                </a:lnTo>
                <a:lnTo>
                  <a:pt x="234950" y="162559"/>
                </a:lnTo>
                <a:lnTo>
                  <a:pt x="231140" y="156209"/>
                </a:lnTo>
                <a:lnTo>
                  <a:pt x="226059" y="149859"/>
                </a:lnTo>
                <a:lnTo>
                  <a:pt x="220980" y="142239"/>
                </a:lnTo>
                <a:lnTo>
                  <a:pt x="215900" y="135889"/>
                </a:lnTo>
                <a:lnTo>
                  <a:pt x="210820" y="128269"/>
                </a:lnTo>
                <a:lnTo>
                  <a:pt x="207009" y="121919"/>
                </a:lnTo>
                <a:lnTo>
                  <a:pt x="191770" y="102869"/>
                </a:lnTo>
                <a:lnTo>
                  <a:pt x="187959" y="95250"/>
                </a:lnTo>
                <a:lnTo>
                  <a:pt x="182880" y="90169"/>
                </a:lnTo>
                <a:lnTo>
                  <a:pt x="179070" y="83819"/>
                </a:lnTo>
                <a:lnTo>
                  <a:pt x="173990" y="77469"/>
                </a:lnTo>
                <a:lnTo>
                  <a:pt x="170180" y="71119"/>
                </a:lnTo>
                <a:lnTo>
                  <a:pt x="166370" y="66039"/>
                </a:lnTo>
                <a:lnTo>
                  <a:pt x="161290" y="59689"/>
                </a:lnTo>
                <a:lnTo>
                  <a:pt x="153670" y="49529"/>
                </a:lnTo>
                <a:lnTo>
                  <a:pt x="151130" y="44450"/>
                </a:lnTo>
                <a:lnTo>
                  <a:pt x="147320" y="39369"/>
                </a:lnTo>
                <a:lnTo>
                  <a:pt x="144780" y="35559"/>
                </a:lnTo>
                <a:lnTo>
                  <a:pt x="140970" y="30479"/>
                </a:lnTo>
                <a:lnTo>
                  <a:pt x="138430" y="26669"/>
                </a:lnTo>
                <a:lnTo>
                  <a:pt x="132080" y="19050"/>
                </a:lnTo>
                <a:lnTo>
                  <a:pt x="128270" y="12700"/>
                </a:lnTo>
                <a:lnTo>
                  <a:pt x="124459" y="7619"/>
                </a:lnTo>
                <a:lnTo>
                  <a:pt x="11938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509" y="4921250"/>
            <a:ext cx="308610" cy="285750"/>
          </a:xfrm>
          <a:custGeom>
            <a:avLst/>
            <a:gdLst/>
            <a:ahLst/>
            <a:cxnLst/>
            <a:rect l="l" t="t" r="r" b="b"/>
            <a:pathLst>
              <a:path w="308609" h="285750">
                <a:moveTo>
                  <a:pt x="148590" y="0"/>
                </a:moveTo>
                <a:lnTo>
                  <a:pt x="143510" y="7619"/>
                </a:lnTo>
                <a:lnTo>
                  <a:pt x="137160" y="20319"/>
                </a:lnTo>
                <a:lnTo>
                  <a:pt x="134620" y="24130"/>
                </a:lnTo>
                <a:lnTo>
                  <a:pt x="133350" y="27939"/>
                </a:lnTo>
                <a:lnTo>
                  <a:pt x="130810" y="31750"/>
                </a:lnTo>
                <a:lnTo>
                  <a:pt x="128270" y="36830"/>
                </a:lnTo>
                <a:lnTo>
                  <a:pt x="125730" y="40639"/>
                </a:lnTo>
                <a:lnTo>
                  <a:pt x="121920" y="45719"/>
                </a:lnTo>
                <a:lnTo>
                  <a:pt x="119380" y="52069"/>
                </a:lnTo>
                <a:lnTo>
                  <a:pt x="116840" y="57150"/>
                </a:lnTo>
                <a:lnTo>
                  <a:pt x="113030" y="62230"/>
                </a:lnTo>
                <a:lnTo>
                  <a:pt x="110490" y="68580"/>
                </a:lnTo>
                <a:lnTo>
                  <a:pt x="106680" y="73660"/>
                </a:lnTo>
                <a:lnTo>
                  <a:pt x="104140" y="80010"/>
                </a:lnTo>
                <a:lnTo>
                  <a:pt x="88900" y="105410"/>
                </a:lnTo>
                <a:lnTo>
                  <a:pt x="86360" y="111760"/>
                </a:lnTo>
                <a:lnTo>
                  <a:pt x="82550" y="118110"/>
                </a:lnTo>
                <a:lnTo>
                  <a:pt x="78740" y="125730"/>
                </a:lnTo>
                <a:lnTo>
                  <a:pt x="71120" y="138430"/>
                </a:lnTo>
                <a:lnTo>
                  <a:pt x="67310" y="146050"/>
                </a:lnTo>
                <a:lnTo>
                  <a:pt x="55880" y="165100"/>
                </a:lnTo>
                <a:lnTo>
                  <a:pt x="53340" y="172719"/>
                </a:lnTo>
                <a:lnTo>
                  <a:pt x="41910" y="191769"/>
                </a:lnTo>
                <a:lnTo>
                  <a:pt x="39370" y="198119"/>
                </a:lnTo>
                <a:lnTo>
                  <a:pt x="35560" y="204469"/>
                </a:lnTo>
                <a:lnTo>
                  <a:pt x="33020" y="210819"/>
                </a:lnTo>
                <a:lnTo>
                  <a:pt x="29210" y="217169"/>
                </a:lnTo>
                <a:lnTo>
                  <a:pt x="26670" y="222250"/>
                </a:lnTo>
                <a:lnTo>
                  <a:pt x="22860" y="228600"/>
                </a:lnTo>
                <a:lnTo>
                  <a:pt x="20320" y="233680"/>
                </a:lnTo>
                <a:lnTo>
                  <a:pt x="19050" y="238760"/>
                </a:lnTo>
                <a:lnTo>
                  <a:pt x="3810" y="269239"/>
                </a:lnTo>
                <a:lnTo>
                  <a:pt x="1270" y="275589"/>
                </a:lnTo>
                <a:lnTo>
                  <a:pt x="0" y="285750"/>
                </a:lnTo>
                <a:lnTo>
                  <a:pt x="5080" y="283210"/>
                </a:lnTo>
                <a:lnTo>
                  <a:pt x="17780" y="278130"/>
                </a:lnTo>
                <a:lnTo>
                  <a:pt x="34290" y="270510"/>
                </a:lnTo>
                <a:lnTo>
                  <a:pt x="43180" y="266700"/>
                </a:lnTo>
                <a:lnTo>
                  <a:pt x="66040" y="256539"/>
                </a:lnTo>
                <a:lnTo>
                  <a:pt x="78740" y="251460"/>
                </a:lnTo>
                <a:lnTo>
                  <a:pt x="91440" y="245110"/>
                </a:lnTo>
                <a:lnTo>
                  <a:pt x="104140" y="240030"/>
                </a:lnTo>
                <a:lnTo>
                  <a:pt x="146050" y="220980"/>
                </a:lnTo>
                <a:lnTo>
                  <a:pt x="161290" y="214630"/>
                </a:lnTo>
                <a:lnTo>
                  <a:pt x="173990" y="209550"/>
                </a:lnTo>
                <a:lnTo>
                  <a:pt x="215900" y="190500"/>
                </a:lnTo>
                <a:lnTo>
                  <a:pt x="241300" y="180339"/>
                </a:lnTo>
                <a:lnTo>
                  <a:pt x="252730" y="175260"/>
                </a:lnTo>
                <a:lnTo>
                  <a:pt x="273050" y="165100"/>
                </a:lnTo>
                <a:lnTo>
                  <a:pt x="281940" y="161289"/>
                </a:lnTo>
                <a:lnTo>
                  <a:pt x="297180" y="154939"/>
                </a:lnTo>
                <a:lnTo>
                  <a:pt x="308609" y="149860"/>
                </a:lnTo>
                <a:lnTo>
                  <a:pt x="14859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619" y="4658359"/>
            <a:ext cx="261620" cy="212090"/>
          </a:xfrm>
          <a:custGeom>
            <a:avLst/>
            <a:gdLst/>
            <a:ahLst/>
            <a:cxnLst/>
            <a:rect l="l" t="t" r="r" b="b"/>
            <a:pathLst>
              <a:path w="261620" h="212089">
                <a:moveTo>
                  <a:pt x="248920" y="0"/>
                </a:moveTo>
                <a:lnTo>
                  <a:pt x="0" y="120650"/>
                </a:lnTo>
                <a:lnTo>
                  <a:pt x="261620" y="212089"/>
                </a:lnTo>
                <a:lnTo>
                  <a:pt x="24892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9519" y="4325620"/>
            <a:ext cx="266700" cy="342900"/>
          </a:xfrm>
          <a:custGeom>
            <a:avLst/>
            <a:gdLst/>
            <a:ahLst/>
            <a:cxnLst/>
            <a:rect l="l" t="t" r="r" b="b"/>
            <a:pathLst>
              <a:path w="266700" h="342900">
                <a:moveTo>
                  <a:pt x="266700" y="0"/>
                </a:moveTo>
                <a:lnTo>
                  <a:pt x="0" y="152399"/>
                </a:lnTo>
                <a:lnTo>
                  <a:pt x="148590" y="342899"/>
                </a:lnTo>
                <a:lnTo>
                  <a:pt x="26670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6050" y="4681220"/>
            <a:ext cx="326390" cy="214629"/>
          </a:xfrm>
          <a:custGeom>
            <a:avLst/>
            <a:gdLst/>
            <a:ahLst/>
            <a:cxnLst/>
            <a:rect l="l" t="t" r="r" b="b"/>
            <a:pathLst>
              <a:path w="326389" h="214629">
                <a:moveTo>
                  <a:pt x="0" y="0"/>
                </a:moveTo>
                <a:lnTo>
                  <a:pt x="6350" y="214629"/>
                </a:lnTo>
                <a:lnTo>
                  <a:pt x="326389" y="74929"/>
                </a:lnTo>
                <a:lnTo>
                  <a:pt x="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5050" y="5086350"/>
            <a:ext cx="153670" cy="287020"/>
          </a:xfrm>
          <a:custGeom>
            <a:avLst/>
            <a:gdLst/>
            <a:ahLst/>
            <a:cxnLst/>
            <a:rect l="l" t="t" r="r" b="b"/>
            <a:pathLst>
              <a:path w="153669" h="287020">
                <a:moveTo>
                  <a:pt x="0" y="0"/>
                </a:moveTo>
                <a:lnTo>
                  <a:pt x="45719" y="287019"/>
                </a:lnTo>
                <a:lnTo>
                  <a:pt x="46990" y="283209"/>
                </a:lnTo>
                <a:lnTo>
                  <a:pt x="53340" y="270509"/>
                </a:lnTo>
                <a:lnTo>
                  <a:pt x="57150" y="264159"/>
                </a:lnTo>
                <a:lnTo>
                  <a:pt x="60959" y="256540"/>
                </a:lnTo>
                <a:lnTo>
                  <a:pt x="62230" y="252730"/>
                </a:lnTo>
                <a:lnTo>
                  <a:pt x="67309" y="245109"/>
                </a:lnTo>
                <a:lnTo>
                  <a:pt x="69850" y="240030"/>
                </a:lnTo>
                <a:lnTo>
                  <a:pt x="71119" y="236219"/>
                </a:lnTo>
                <a:lnTo>
                  <a:pt x="83819" y="210819"/>
                </a:lnTo>
                <a:lnTo>
                  <a:pt x="86359" y="204469"/>
                </a:lnTo>
                <a:lnTo>
                  <a:pt x="91440" y="194309"/>
                </a:lnTo>
                <a:lnTo>
                  <a:pt x="95250" y="189230"/>
                </a:lnTo>
                <a:lnTo>
                  <a:pt x="97790" y="182880"/>
                </a:lnTo>
                <a:lnTo>
                  <a:pt x="100330" y="177800"/>
                </a:lnTo>
                <a:lnTo>
                  <a:pt x="102869" y="171450"/>
                </a:lnTo>
                <a:lnTo>
                  <a:pt x="105409" y="166369"/>
                </a:lnTo>
                <a:lnTo>
                  <a:pt x="107950" y="160019"/>
                </a:lnTo>
                <a:lnTo>
                  <a:pt x="111759" y="153669"/>
                </a:lnTo>
                <a:lnTo>
                  <a:pt x="116840" y="143510"/>
                </a:lnTo>
                <a:lnTo>
                  <a:pt x="119380" y="137160"/>
                </a:lnTo>
                <a:lnTo>
                  <a:pt x="121919" y="132080"/>
                </a:lnTo>
                <a:lnTo>
                  <a:pt x="124459" y="125730"/>
                </a:lnTo>
                <a:lnTo>
                  <a:pt x="143509" y="80010"/>
                </a:lnTo>
                <a:lnTo>
                  <a:pt x="153669" y="38100"/>
                </a:lnTo>
                <a:lnTo>
                  <a:pt x="152400" y="33019"/>
                </a:lnTo>
                <a:lnTo>
                  <a:pt x="139700" y="26669"/>
                </a:lnTo>
                <a:lnTo>
                  <a:pt x="119380" y="21589"/>
                </a:lnTo>
                <a:lnTo>
                  <a:pt x="95250" y="15239"/>
                </a:lnTo>
                <a:lnTo>
                  <a:pt x="68580" y="10160"/>
                </a:lnTo>
                <a:lnTo>
                  <a:pt x="43180" y="6350"/>
                </a:lnTo>
                <a:lnTo>
                  <a:pt x="2159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6000" y="4171950"/>
            <a:ext cx="172720" cy="289560"/>
          </a:xfrm>
          <a:custGeom>
            <a:avLst/>
            <a:gdLst/>
            <a:ahLst/>
            <a:cxnLst/>
            <a:rect l="l" t="t" r="r" b="b"/>
            <a:pathLst>
              <a:path w="172719" h="289560">
                <a:moveTo>
                  <a:pt x="64769" y="0"/>
                </a:moveTo>
                <a:lnTo>
                  <a:pt x="0" y="289560"/>
                </a:lnTo>
                <a:lnTo>
                  <a:pt x="29209" y="287019"/>
                </a:lnTo>
                <a:lnTo>
                  <a:pt x="92709" y="279400"/>
                </a:lnTo>
                <a:lnTo>
                  <a:pt x="124459" y="274319"/>
                </a:lnTo>
                <a:lnTo>
                  <a:pt x="152400" y="269239"/>
                </a:lnTo>
                <a:lnTo>
                  <a:pt x="168909" y="262889"/>
                </a:lnTo>
                <a:lnTo>
                  <a:pt x="172719" y="260350"/>
                </a:lnTo>
                <a:lnTo>
                  <a:pt x="171450" y="256539"/>
                </a:lnTo>
                <a:lnTo>
                  <a:pt x="166369" y="251460"/>
                </a:lnTo>
                <a:lnTo>
                  <a:pt x="161290" y="241300"/>
                </a:lnTo>
                <a:lnTo>
                  <a:pt x="157480" y="234950"/>
                </a:lnTo>
                <a:lnTo>
                  <a:pt x="153669" y="227330"/>
                </a:lnTo>
                <a:lnTo>
                  <a:pt x="152400" y="223519"/>
                </a:lnTo>
                <a:lnTo>
                  <a:pt x="149859" y="219710"/>
                </a:lnTo>
                <a:lnTo>
                  <a:pt x="148590" y="214630"/>
                </a:lnTo>
                <a:lnTo>
                  <a:pt x="146050" y="209550"/>
                </a:lnTo>
                <a:lnTo>
                  <a:pt x="137159" y="190500"/>
                </a:lnTo>
                <a:lnTo>
                  <a:pt x="128269" y="168910"/>
                </a:lnTo>
                <a:lnTo>
                  <a:pt x="110490" y="123189"/>
                </a:lnTo>
                <a:lnTo>
                  <a:pt x="101600" y="99060"/>
                </a:lnTo>
                <a:lnTo>
                  <a:pt x="92709" y="77469"/>
                </a:lnTo>
                <a:lnTo>
                  <a:pt x="85090" y="57150"/>
                </a:lnTo>
                <a:lnTo>
                  <a:pt x="78740" y="38100"/>
                </a:lnTo>
                <a:lnTo>
                  <a:pt x="72390" y="22860"/>
                </a:lnTo>
                <a:lnTo>
                  <a:pt x="68580" y="10160"/>
                </a:lnTo>
                <a:lnTo>
                  <a:pt x="64769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750" y="4363720"/>
            <a:ext cx="266700" cy="240029"/>
          </a:xfrm>
          <a:custGeom>
            <a:avLst/>
            <a:gdLst/>
            <a:ahLst/>
            <a:cxnLst/>
            <a:rect l="l" t="t" r="r" b="b"/>
            <a:pathLst>
              <a:path w="266700" h="240029">
                <a:moveTo>
                  <a:pt x="0" y="0"/>
                </a:moveTo>
                <a:lnTo>
                  <a:pt x="139700" y="240029"/>
                </a:lnTo>
                <a:lnTo>
                  <a:pt x="171450" y="208279"/>
                </a:lnTo>
                <a:lnTo>
                  <a:pt x="177800" y="203199"/>
                </a:lnTo>
                <a:lnTo>
                  <a:pt x="215900" y="165099"/>
                </a:lnTo>
                <a:lnTo>
                  <a:pt x="222250" y="157479"/>
                </a:lnTo>
                <a:lnTo>
                  <a:pt x="233680" y="146049"/>
                </a:lnTo>
                <a:lnTo>
                  <a:pt x="248919" y="126999"/>
                </a:lnTo>
                <a:lnTo>
                  <a:pt x="254000" y="121919"/>
                </a:lnTo>
                <a:lnTo>
                  <a:pt x="257809" y="115569"/>
                </a:lnTo>
                <a:lnTo>
                  <a:pt x="260350" y="110489"/>
                </a:lnTo>
                <a:lnTo>
                  <a:pt x="265430" y="102869"/>
                </a:lnTo>
                <a:lnTo>
                  <a:pt x="266700" y="95249"/>
                </a:lnTo>
                <a:lnTo>
                  <a:pt x="233680" y="76199"/>
                </a:lnTo>
                <a:lnTo>
                  <a:pt x="194309" y="63499"/>
                </a:lnTo>
                <a:lnTo>
                  <a:pt x="172719" y="55879"/>
                </a:lnTo>
                <a:lnTo>
                  <a:pt x="161290" y="50799"/>
                </a:lnTo>
                <a:lnTo>
                  <a:pt x="148590" y="46989"/>
                </a:lnTo>
                <a:lnTo>
                  <a:pt x="125729" y="39369"/>
                </a:lnTo>
                <a:lnTo>
                  <a:pt x="101600" y="31749"/>
                </a:lnTo>
                <a:lnTo>
                  <a:pt x="78740" y="25399"/>
                </a:lnTo>
                <a:lnTo>
                  <a:pt x="57150" y="17779"/>
                </a:lnTo>
                <a:lnTo>
                  <a:pt x="38100" y="12699"/>
                </a:lnTo>
                <a:lnTo>
                  <a:pt x="22859" y="7619"/>
                </a:lnTo>
                <a:lnTo>
                  <a:pt x="10159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480" y="4456429"/>
            <a:ext cx="605790" cy="615950"/>
          </a:xfrm>
          <a:custGeom>
            <a:avLst/>
            <a:gdLst/>
            <a:ahLst/>
            <a:cxnLst/>
            <a:rect l="l" t="t" r="r" b="b"/>
            <a:pathLst>
              <a:path w="605790" h="615950">
                <a:moveTo>
                  <a:pt x="499110" y="0"/>
                </a:moveTo>
                <a:lnTo>
                  <a:pt x="135889" y="36830"/>
                </a:lnTo>
                <a:lnTo>
                  <a:pt x="33020" y="180340"/>
                </a:lnTo>
                <a:lnTo>
                  <a:pt x="0" y="415290"/>
                </a:lnTo>
                <a:lnTo>
                  <a:pt x="2540" y="417830"/>
                </a:lnTo>
                <a:lnTo>
                  <a:pt x="7620" y="424180"/>
                </a:lnTo>
                <a:lnTo>
                  <a:pt x="12700" y="427990"/>
                </a:lnTo>
                <a:lnTo>
                  <a:pt x="17779" y="433070"/>
                </a:lnTo>
                <a:lnTo>
                  <a:pt x="22860" y="439420"/>
                </a:lnTo>
                <a:lnTo>
                  <a:pt x="27939" y="447040"/>
                </a:lnTo>
                <a:lnTo>
                  <a:pt x="35560" y="453390"/>
                </a:lnTo>
                <a:lnTo>
                  <a:pt x="38100" y="457200"/>
                </a:lnTo>
                <a:lnTo>
                  <a:pt x="41910" y="461010"/>
                </a:lnTo>
                <a:lnTo>
                  <a:pt x="45720" y="466090"/>
                </a:lnTo>
                <a:lnTo>
                  <a:pt x="49529" y="469900"/>
                </a:lnTo>
                <a:lnTo>
                  <a:pt x="54610" y="473710"/>
                </a:lnTo>
                <a:lnTo>
                  <a:pt x="58420" y="478790"/>
                </a:lnTo>
                <a:lnTo>
                  <a:pt x="62229" y="482600"/>
                </a:lnTo>
                <a:lnTo>
                  <a:pt x="66039" y="487680"/>
                </a:lnTo>
                <a:lnTo>
                  <a:pt x="80010" y="501650"/>
                </a:lnTo>
                <a:lnTo>
                  <a:pt x="83820" y="506730"/>
                </a:lnTo>
                <a:lnTo>
                  <a:pt x="88900" y="510540"/>
                </a:lnTo>
                <a:lnTo>
                  <a:pt x="92710" y="515620"/>
                </a:lnTo>
                <a:lnTo>
                  <a:pt x="97789" y="520700"/>
                </a:lnTo>
                <a:lnTo>
                  <a:pt x="101600" y="525780"/>
                </a:lnTo>
                <a:lnTo>
                  <a:pt x="106679" y="529590"/>
                </a:lnTo>
                <a:lnTo>
                  <a:pt x="110489" y="534670"/>
                </a:lnTo>
                <a:lnTo>
                  <a:pt x="119379" y="543560"/>
                </a:lnTo>
                <a:lnTo>
                  <a:pt x="124460" y="547370"/>
                </a:lnTo>
                <a:lnTo>
                  <a:pt x="128270" y="552450"/>
                </a:lnTo>
                <a:lnTo>
                  <a:pt x="144779" y="568960"/>
                </a:lnTo>
                <a:lnTo>
                  <a:pt x="153670" y="576580"/>
                </a:lnTo>
                <a:lnTo>
                  <a:pt x="180339" y="603250"/>
                </a:lnTo>
                <a:lnTo>
                  <a:pt x="185420" y="607060"/>
                </a:lnTo>
                <a:lnTo>
                  <a:pt x="194310" y="613410"/>
                </a:lnTo>
                <a:lnTo>
                  <a:pt x="200660" y="615950"/>
                </a:lnTo>
                <a:lnTo>
                  <a:pt x="499110" y="612140"/>
                </a:lnTo>
                <a:lnTo>
                  <a:pt x="605790" y="361950"/>
                </a:lnTo>
                <a:lnTo>
                  <a:pt x="576580" y="200660"/>
                </a:lnTo>
                <a:lnTo>
                  <a:pt x="49911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440" y="4395470"/>
            <a:ext cx="742950" cy="744220"/>
          </a:xfrm>
          <a:custGeom>
            <a:avLst/>
            <a:gdLst/>
            <a:ahLst/>
            <a:cxnLst/>
            <a:rect l="l" t="t" r="r" b="b"/>
            <a:pathLst>
              <a:path w="742950" h="744220">
                <a:moveTo>
                  <a:pt x="224790" y="30479"/>
                </a:moveTo>
                <a:lnTo>
                  <a:pt x="213359" y="35559"/>
                </a:lnTo>
                <a:lnTo>
                  <a:pt x="200659" y="41909"/>
                </a:lnTo>
                <a:lnTo>
                  <a:pt x="189229" y="48259"/>
                </a:lnTo>
                <a:lnTo>
                  <a:pt x="177800" y="55879"/>
                </a:lnTo>
                <a:lnTo>
                  <a:pt x="166369" y="62229"/>
                </a:lnTo>
                <a:lnTo>
                  <a:pt x="160019" y="64769"/>
                </a:lnTo>
                <a:lnTo>
                  <a:pt x="149859" y="73659"/>
                </a:lnTo>
                <a:lnTo>
                  <a:pt x="144779" y="77469"/>
                </a:lnTo>
                <a:lnTo>
                  <a:pt x="139700" y="82549"/>
                </a:lnTo>
                <a:lnTo>
                  <a:pt x="133350" y="86359"/>
                </a:lnTo>
                <a:lnTo>
                  <a:pt x="128269" y="90169"/>
                </a:lnTo>
                <a:lnTo>
                  <a:pt x="123190" y="95249"/>
                </a:lnTo>
                <a:lnTo>
                  <a:pt x="119379" y="100329"/>
                </a:lnTo>
                <a:lnTo>
                  <a:pt x="114300" y="102869"/>
                </a:lnTo>
                <a:lnTo>
                  <a:pt x="104140" y="114299"/>
                </a:lnTo>
                <a:lnTo>
                  <a:pt x="100329" y="119379"/>
                </a:lnTo>
                <a:lnTo>
                  <a:pt x="95250" y="121919"/>
                </a:lnTo>
                <a:lnTo>
                  <a:pt x="87629" y="133349"/>
                </a:lnTo>
                <a:lnTo>
                  <a:pt x="82550" y="138429"/>
                </a:lnTo>
                <a:lnTo>
                  <a:pt x="71119" y="153669"/>
                </a:lnTo>
                <a:lnTo>
                  <a:pt x="67309" y="160019"/>
                </a:lnTo>
                <a:lnTo>
                  <a:pt x="59689" y="170179"/>
                </a:lnTo>
                <a:lnTo>
                  <a:pt x="55879" y="176529"/>
                </a:lnTo>
                <a:lnTo>
                  <a:pt x="52069" y="181609"/>
                </a:lnTo>
                <a:lnTo>
                  <a:pt x="49529" y="187959"/>
                </a:lnTo>
                <a:lnTo>
                  <a:pt x="45719" y="194309"/>
                </a:lnTo>
                <a:lnTo>
                  <a:pt x="43179" y="198119"/>
                </a:lnTo>
                <a:lnTo>
                  <a:pt x="39369" y="204469"/>
                </a:lnTo>
                <a:lnTo>
                  <a:pt x="34289" y="217169"/>
                </a:lnTo>
                <a:lnTo>
                  <a:pt x="30479" y="223519"/>
                </a:lnTo>
                <a:lnTo>
                  <a:pt x="25400" y="236219"/>
                </a:lnTo>
                <a:lnTo>
                  <a:pt x="21589" y="248919"/>
                </a:lnTo>
                <a:lnTo>
                  <a:pt x="16509" y="261619"/>
                </a:lnTo>
                <a:lnTo>
                  <a:pt x="5079" y="316229"/>
                </a:lnTo>
                <a:lnTo>
                  <a:pt x="0" y="372109"/>
                </a:lnTo>
                <a:lnTo>
                  <a:pt x="2539" y="411479"/>
                </a:lnTo>
                <a:lnTo>
                  <a:pt x="7619" y="445769"/>
                </a:lnTo>
                <a:lnTo>
                  <a:pt x="11429" y="464819"/>
                </a:lnTo>
                <a:lnTo>
                  <a:pt x="16509" y="483869"/>
                </a:lnTo>
                <a:lnTo>
                  <a:pt x="22859" y="500379"/>
                </a:lnTo>
                <a:lnTo>
                  <a:pt x="29209" y="518159"/>
                </a:lnTo>
                <a:lnTo>
                  <a:pt x="31750" y="521969"/>
                </a:lnTo>
                <a:lnTo>
                  <a:pt x="33019" y="525779"/>
                </a:lnTo>
                <a:lnTo>
                  <a:pt x="35559" y="528319"/>
                </a:lnTo>
                <a:lnTo>
                  <a:pt x="36829" y="534669"/>
                </a:lnTo>
                <a:lnTo>
                  <a:pt x="39369" y="538479"/>
                </a:lnTo>
                <a:lnTo>
                  <a:pt x="40639" y="541019"/>
                </a:lnTo>
                <a:lnTo>
                  <a:pt x="45719" y="549909"/>
                </a:lnTo>
                <a:lnTo>
                  <a:pt x="49529" y="558799"/>
                </a:lnTo>
                <a:lnTo>
                  <a:pt x="54609" y="566419"/>
                </a:lnTo>
                <a:lnTo>
                  <a:pt x="58419" y="572769"/>
                </a:lnTo>
                <a:lnTo>
                  <a:pt x="63500" y="581659"/>
                </a:lnTo>
                <a:lnTo>
                  <a:pt x="68579" y="588009"/>
                </a:lnTo>
                <a:lnTo>
                  <a:pt x="73659" y="595629"/>
                </a:lnTo>
                <a:lnTo>
                  <a:pt x="80009" y="603249"/>
                </a:lnTo>
                <a:lnTo>
                  <a:pt x="90169" y="615949"/>
                </a:lnTo>
                <a:lnTo>
                  <a:pt x="102869" y="628649"/>
                </a:lnTo>
                <a:lnTo>
                  <a:pt x="109219" y="636269"/>
                </a:lnTo>
                <a:lnTo>
                  <a:pt x="115569" y="642619"/>
                </a:lnTo>
                <a:lnTo>
                  <a:pt x="121919" y="647699"/>
                </a:lnTo>
                <a:lnTo>
                  <a:pt x="128269" y="654049"/>
                </a:lnTo>
                <a:lnTo>
                  <a:pt x="135890" y="660399"/>
                </a:lnTo>
                <a:lnTo>
                  <a:pt x="142240" y="665479"/>
                </a:lnTo>
                <a:lnTo>
                  <a:pt x="149859" y="670559"/>
                </a:lnTo>
                <a:lnTo>
                  <a:pt x="156209" y="674369"/>
                </a:lnTo>
                <a:lnTo>
                  <a:pt x="186690" y="695959"/>
                </a:lnTo>
                <a:lnTo>
                  <a:pt x="194309" y="699769"/>
                </a:lnTo>
                <a:lnTo>
                  <a:pt x="210819" y="708659"/>
                </a:lnTo>
                <a:lnTo>
                  <a:pt x="227329" y="716279"/>
                </a:lnTo>
                <a:lnTo>
                  <a:pt x="297179" y="737869"/>
                </a:lnTo>
                <a:lnTo>
                  <a:pt x="372109" y="744219"/>
                </a:lnTo>
                <a:lnTo>
                  <a:pt x="408940" y="742949"/>
                </a:lnTo>
                <a:lnTo>
                  <a:pt x="445769" y="737869"/>
                </a:lnTo>
                <a:lnTo>
                  <a:pt x="499109" y="722629"/>
                </a:lnTo>
                <a:lnTo>
                  <a:pt x="515619" y="716279"/>
                </a:lnTo>
                <a:lnTo>
                  <a:pt x="523240" y="712469"/>
                </a:lnTo>
                <a:lnTo>
                  <a:pt x="532129" y="708659"/>
                </a:lnTo>
                <a:lnTo>
                  <a:pt x="539750" y="704849"/>
                </a:lnTo>
                <a:lnTo>
                  <a:pt x="547369" y="699769"/>
                </a:lnTo>
                <a:lnTo>
                  <a:pt x="556260" y="695959"/>
                </a:lnTo>
                <a:lnTo>
                  <a:pt x="579119" y="680719"/>
                </a:lnTo>
                <a:lnTo>
                  <a:pt x="585469" y="674369"/>
                </a:lnTo>
                <a:lnTo>
                  <a:pt x="600710" y="665479"/>
                </a:lnTo>
                <a:lnTo>
                  <a:pt x="607060" y="660399"/>
                </a:lnTo>
                <a:lnTo>
                  <a:pt x="614679" y="654049"/>
                </a:lnTo>
                <a:lnTo>
                  <a:pt x="621029" y="647699"/>
                </a:lnTo>
                <a:lnTo>
                  <a:pt x="627379" y="642619"/>
                </a:lnTo>
                <a:lnTo>
                  <a:pt x="633729" y="636269"/>
                </a:lnTo>
                <a:lnTo>
                  <a:pt x="639021" y="629919"/>
                </a:lnTo>
                <a:lnTo>
                  <a:pt x="372109" y="629919"/>
                </a:lnTo>
                <a:lnTo>
                  <a:pt x="345440" y="628649"/>
                </a:lnTo>
                <a:lnTo>
                  <a:pt x="320040" y="623569"/>
                </a:lnTo>
                <a:lnTo>
                  <a:pt x="295909" y="617219"/>
                </a:lnTo>
                <a:lnTo>
                  <a:pt x="283209" y="614679"/>
                </a:lnTo>
                <a:lnTo>
                  <a:pt x="260350" y="604519"/>
                </a:lnTo>
                <a:lnTo>
                  <a:pt x="237490" y="591819"/>
                </a:lnTo>
                <a:lnTo>
                  <a:pt x="228600" y="585469"/>
                </a:lnTo>
                <a:lnTo>
                  <a:pt x="203200" y="566419"/>
                </a:lnTo>
                <a:lnTo>
                  <a:pt x="199390" y="563879"/>
                </a:lnTo>
                <a:lnTo>
                  <a:pt x="194309" y="560069"/>
                </a:lnTo>
                <a:lnTo>
                  <a:pt x="190500" y="553719"/>
                </a:lnTo>
                <a:lnTo>
                  <a:pt x="185419" y="551179"/>
                </a:lnTo>
                <a:lnTo>
                  <a:pt x="177800" y="541019"/>
                </a:lnTo>
                <a:lnTo>
                  <a:pt x="172719" y="537209"/>
                </a:lnTo>
                <a:lnTo>
                  <a:pt x="161290" y="521969"/>
                </a:lnTo>
                <a:lnTo>
                  <a:pt x="158750" y="515619"/>
                </a:lnTo>
                <a:lnTo>
                  <a:pt x="151129" y="506729"/>
                </a:lnTo>
                <a:lnTo>
                  <a:pt x="148590" y="500379"/>
                </a:lnTo>
                <a:lnTo>
                  <a:pt x="144779" y="495299"/>
                </a:lnTo>
                <a:lnTo>
                  <a:pt x="142240" y="490219"/>
                </a:lnTo>
                <a:lnTo>
                  <a:pt x="134619" y="471169"/>
                </a:lnTo>
                <a:lnTo>
                  <a:pt x="129540" y="461009"/>
                </a:lnTo>
                <a:lnTo>
                  <a:pt x="119379" y="424179"/>
                </a:lnTo>
                <a:lnTo>
                  <a:pt x="114300" y="372109"/>
                </a:lnTo>
                <a:lnTo>
                  <a:pt x="116840" y="334009"/>
                </a:lnTo>
                <a:lnTo>
                  <a:pt x="130809" y="279399"/>
                </a:lnTo>
                <a:lnTo>
                  <a:pt x="147319" y="245109"/>
                </a:lnTo>
                <a:lnTo>
                  <a:pt x="151129" y="236219"/>
                </a:lnTo>
                <a:lnTo>
                  <a:pt x="161290" y="222249"/>
                </a:lnTo>
                <a:lnTo>
                  <a:pt x="167640" y="214629"/>
                </a:lnTo>
                <a:lnTo>
                  <a:pt x="172719" y="208279"/>
                </a:lnTo>
                <a:lnTo>
                  <a:pt x="179069" y="200659"/>
                </a:lnTo>
                <a:lnTo>
                  <a:pt x="204469" y="175259"/>
                </a:lnTo>
                <a:lnTo>
                  <a:pt x="212090" y="168909"/>
                </a:lnTo>
                <a:lnTo>
                  <a:pt x="219709" y="163829"/>
                </a:lnTo>
                <a:lnTo>
                  <a:pt x="226059" y="158749"/>
                </a:lnTo>
                <a:lnTo>
                  <a:pt x="241300" y="147319"/>
                </a:lnTo>
                <a:lnTo>
                  <a:pt x="248919" y="144779"/>
                </a:lnTo>
                <a:lnTo>
                  <a:pt x="265429" y="134619"/>
                </a:lnTo>
                <a:lnTo>
                  <a:pt x="224790" y="30479"/>
                </a:lnTo>
                <a:close/>
              </a:path>
              <a:path w="742950" h="744220">
                <a:moveTo>
                  <a:pt x="638810" y="114299"/>
                </a:moveTo>
                <a:lnTo>
                  <a:pt x="372109" y="114299"/>
                </a:lnTo>
                <a:lnTo>
                  <a:pt x="397509" y="115569"/>
                </a:lnTo>
                <a:lnTo>
                  <a:pt x="422909" y="119379"/>
                </a:lnTo>
                <a:lnTo>
                  <a:pt x="448309" y="125729"/>
                </a:lnTo>
                <a:lnTo>
                  <a:pt x="459740" y="128269"/>
                </a:lnTo>
                <a:lnTo>
                  <a:pt x="472440" y="133349"/>
                </a:lnTo>
                <a:lnTo>
                  <a:pt x="483869" y="138429"/>
                </a:lnTo>
                <a:lnTo>
                  <a:pt x="494029" y="144779"/>
                </a:lnTo>
                <a:lnTo>
                  <a:pt x="505459" y="151129"/>
                </a:lnTo>
                <a:lnTo>
                  <a:pt x="515619" y="157479"/>
                </a:lnTo>
                <a:lnTo>
                  <a:pt x="530860" y="168909"/>
                </a:lnTo>
                <a:lnTo>
                  <a:pt x="534669" y="172719"/>
                </a:lnTo>
                <a:lnTo>
                  <a:pt x="544829" y="179069"/>
                </a:lnTo>
                <a:lnTo>
                  <a:pt x="562610" y="198119"/>
                </a:lnTo>
                <a:lnTo>
                  <a:pt x="566419" y="203199"/>
                </a:lnTo>
                <a:lnTo>
                  <a:pt x="570229" y="207009"/>
                </a:lnTo>
                <a:lnTo>
                  <a:pt x="589279" y="232409"/>
                </a:lnTo>
                <a:lnTo>
                  <a:pt x="591819" y="236219"/>
                </a:lnTo>
                <a:lnTo>
                  <a:pt x="595629" y="242569"/>
                </a:lnTo>
                <a:lnTo>
                  <a:pt x="600710" y="253999"/>
                </a:lnTo>
                <a:lnTo>
                  <a:pt x="604519" y="260349"/>
                </a:lnTo>
                <a:lnTo>
                  <a:pt x="607060" y="265429"/>
                </a:lnTo>
                <a:lnTo>
                  <a:pt x="609600" y="271779"/>
                </a:lnTo>
                <a:lnTo>
                  <a:pt x="613410" y="283209"/>
                </a:lnTo>
                <a:lnTo>
                  <a:pt x="618490" y="293369"/>
                </a:lnTo>
                <a:lnTo>
                  <a:pt x="621029" y="306069"/>
                </a:lnTo>
                <a:lnTo>
                  <a:pt x="624840" y="318769"/>
                </a:lnTo>
                <a:lnTo>
                  <a:pt x="628650" y="344169"/>
                </a:lnTo>
                <a:lnTo>
                  <a:pt x="629919" y="372109"/>
                </a:lnTo>
                <a:lnTo>
                  <a:pt x="624840" y="424179"/>
                </a:lnTo>
                <a:lnTo>
                  <a:pt x="618490" y="449579"/>
                </a:lnTo>
                <a:lnTo>
                  <a:pt x="609600" y="471169"/>
                </a:lnTo>
                <a:lnTo>
                  <a:pt x="604519" y="483869"/>
                </a:lnTo>
                <a:lnTo>
                  <a:pt x="600710" y="490219"/>
                </a:lnTo>
                <a:lnTo>
                  <a:pt x="595629" y="500379"/>
                </a:lnTo>
                <a:lnTo>
                  <a:pt x="591819" y="506729"/>
                </a:lnTo>
                <a:lnTo>
                  <a:pt x="562610" y="546099"/>
                </a:lnTo>
                <a:lnTo>
                  <a:pt x="534669" y="571499"/>
                </a:lnTo>
                <a:lnTo>
                  <a:pt x="525779" y="579119"/>
                </a:lnTo>
                <a:lnTo>
                  <a:pt x="505459" y="591819"/>
                </a:lnTo>
                <a:lnTo>
                  <a:pt x="494029" y="598169"/>
                </a:lnTo>
                <a:lnTo>
                  <a:pt x="483869" y="604519"/>
                </a:lnTo>
                <a:lnTo>
                  <a:pt x="472440" y="609599"/>
                </a:lnTo>
                <a:lnTo>
                  <a:pt x="448309" y="617219"/>
                </a:lnTo>
                <a:lnTo>
                  <a:pt x="422909" y="623569"/>
                </a:lnTo>
                <a:lnTo>
                  <a:pt x="372109" y="629919"/>
                </a:lnTo>
                <a:lnTo>
                  <a:pt x="639021" y="629919"/>
                </a:lnTo>
                <a:lnTo>
                  <a:pt x="640079" y="628649"/>
                </a:lnTo>
                <a:lnTo>
                  <a:pt x="646429" y="622299"/>
                </a:lnTo>
                <a:lnTo>
                  <a:pt x="651510" y="615949"/>
                </a:lnTo>
                <a:lnTo>
                  <a:pt x="657860" y="609599"/>
                </a:lnTo>
                <a:lnTo>
                  <a:pt x="662940" y="603249"/>
                </a:lnTo>
                <a:lnTo>
                  <a:pt x="673100" y="588009"/>
                </a:lnTo>
                <a:lnTo>
                  <a:pt x="678179" y="581659"/>
                </a:lnTo>
                <a:lnTo>
                  <a:pt x="693419" y="558799"/>
                </a:lnTo>
                <a:lnTo>
                  <a:pt x="694690" y="553719"/>
                </a:lnTo>
                <a:lnTo>
                  <a:pt x="697229" y="549909"/>
                </a:lnTo>
                <a:lnTo>
                  <a:pt x="701040" y="541019"/>
                </a:lnTo>
                <a:lnTo>
                  <a:pt x="706119" y="534669"/>
                </a:lnTo>
                <a:lnTo>
                  <a:pt x="707390" y="528319"/>
                </a:lnTo>
                <a:lnTo>
                  <a:pt x="709929" y="525779"/>
                </a:lnTo>
                <a:lnTo>
                  <a:pt x="712469" y="518159"/>
                </a:lnTo>
                <a:lnTo>
                  <a:pt x="720090" y="500379"/>
                </a:lnTo>
                <a:lnTo>
                  <a:pt x="725169" y="483869"/>
                </a:lnTo>
                <a:lnTo>
                  <a:pt x="735329" y="445769"/>
                </a:lnTo>
                <a:lnTo>
                  <a:pt x="740410" y="411479"/>
                </a:lnTo>
                <a:lnTo>
                  <a:pt x="742950" y="372109"/>
                </a:lnTo>
                <a:lnTo>
                  <a:pt x="740410" y="334009"/>
                </a:lnTo>
                <a:lnTo>
                  <a:pt x="735329" y="297179"/>
                </a:lnTo>
                <a:lnTo>
                  <a:pt x="720090" y="242569"/>
                </a:lnTo>
                <a:lnTo>
                  <a:pt x="712469" y="227329"/>
                </a:lnTo>
                <a:lnTo>
                  <a:pt x="709929" y="219709"/>
                </a:lnTo>
                <a:lnTo>
                  <a:pt x="706119" y="210819"/>
                </a:lnTo>
                <a:lnTo>
                  <a:pt x="701040" y="203199"/>
                </a:lnTo>
                <a:lnTo>
                  <a:pt x="697229" y="195579"/>
                </a:lnTo>
                <a:lnTo>
                  <a:pt x="693419" y="185419"/>
                </a:lnTo>
                <a:lnTo>
                  <a:pt x="673100" y="156209"/>
                </a:lnTo>
                <a:lnTo>
                  <a:pt x="668019" y="149859"/>
                </a:lnTo>
                <a:lnTo>
                  <a:pt x="662940" y="140969"/>
                </a:lnTo>
                <a:lnTo>
                  <a:pt x="657860" y="134619"/>
                </a:lnTo>
                <a:lnTo>
                  <a:pt x="651510" y="128269"/>
                </a:lnTo>
                <a:lnTo>
                  <a:pt x="646429" y="121919"/>
                </a:lnTo>
                <a:lnTo>
                  <a:pt x="638810" y="114299"/>
                </a:lnTo>
                <a:close/>
              </a:path>
              <a:path w="742950" h="744220">
                <a:moveTo>
                  <a:pt x="372109" y="0"/>
                </a:moveTo>
                <a:lnTo>
                  <a:pt x="335279" y="0"/>
                </a:lnTo>
                <a:lnTo>
                  <a:pt x="298450" y="6349"/>
                </a:lnTo>
                <a:lnTo>
                  <a:pt x="281940" y="11429"/>
                </a:lnTo>
                <a:lnTo>
                  <a:pt x="264159" y="13969"/>
                </a:lnTo>
                <a:lnTo>
                  <a:pt x="231140" y="26669"/>
                </a:lnTo>
                <a:lnTo>
                  <a:pt x="273050" y="133349"/>
                </a:lnTo>
                <a:lnTo>
                  <a:pt x="295909" y="124459"/>
                </a:lnTo>
                <a:lnTo>
                  <a:pt x="320040" y="119379"/>
                </a:lnTo>
                <a:lnTo>
                  <a:pt x="372109" y="114299"/>
                </a:lnTo>
                <a:lnTo>
                  <a:pt x="638810" y="114299"/>
                </a:lnTo>
                <a:lnTo>
                  <a:pt x="614679" y="90169"/>
                </a:lnTo>
                <a:lnTo>
                  <a:pt x="607060" y="83819"/>
                </a:lnTo>
                <a:lnTo>
                  <a:pt x="600710" y="80009"/>
                </a:lnTo>
                <a:lnTo>
                  <a:pt x="593090" y="73659"/>
                </a:lnTo>
                <a:lnTo>
                  <a:pt x="585469" y="68579"/>
                </a:lnTo>
                <a:lnTo>
                  <a:pt x="579119" y="63499"/>
                </a:lnTo>
                <a:lnTo>
                  <a:pt x="571500" y="57149"/>
                </a:lnTo>
                <a:lnTo>
                  <a:pt x="563879" y="54609"/>
                </a:lnTo>
                <a:lnTo>
                  <a:pt x="515619" y="29209"/>
                </a:lnTo>
                <a:lnTo>
                  <a:pt x="445769" y="6349"/>
                </a:lnTo>
                <a:lnTo>
                  <a:pt x="408940" y="1269"/>
                </a:lnTo>
                <a:lnTo>
                  <a:pt x="372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" y="4641850"/>
            <a:ext cx="370840" cy="248920"/>
          </a:xfrm>
          <a:custGeom>
            <a:avLst/>
            <a:gdLst/>
            <a:ahLst/>
            <a:cxnLst/>
            <a:rect l="l" t="t" r="r" b="b"/>
            <a:pathLst>
              <a:path w="370840" h="248920">
                <a:moveTo>
                  <a:pt x="370840" y="0"/>
                </a:moveTo>
                <a:lnTo>
                  <a:pt x="0" y="124460"/>
                </a:lnTo>
                <a:lnTo>
                  <a:pt x="370840" y="248919"/>
                </a:lnTo>
                <a:lnTo>
                  <a:pt x="370840" y="180339"/>
                </a:lnTo>
                <a:lnTo>
                  <a:pt x="196850" y="120650"/>
                </a:lnTo>
                <a:lnTo>
                  <a:pt x="370840" y="78739"/>
                </a:lnTo>
                <a:lnTo>
                  <a:pt x="370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3989" y="4641850"/>
            <a:ext cx="370840" cy="248920"/>
          </a:xfrm>
          <a:custGeom>
            <a:avLst/>
            <a:gdLst/>
            <a:ahLst/>
            <a:cxnLst/>
            <a:rect l="l" t="t" r="r" b="b"/>
            <a:pathLst>
              <a:path w="370839" h="248920">
                <a:moveTo>
                  <a:pt x="0" y="0"/>
                </a:moveTo>
                <a:lnTo>
                  <a:pt x="0" y="78739"/>
                </a:lnTo>
                <a:lnTo>
                  <a:pt x="175259" y="124460"/>
                </a:lnTo>
                <a:lnTo>
                  <a:pt x="0" y="180339"/>
                </a:lnTo>
                <a:lnTo>
                  <a:pt x="0" y="248919"/>
                </a:lnTo>
                <a:lnTo>
                  <a:pt x="370840" y="1244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4089" y="4048759"/>
            <a:ext cx="247650" cy="373380"/>
          </a:xfrm>
          <a:custGeom>
            <a:avLst/>
            <a:gdLst/>
            <a:ahLst/>
            <a:cxnLst/>
            <a:rect l="l" t="t" r="r" b="b"/>
            <a:pathLst>
              <a:path w="247650" h="373379">
                <a:moveTo>
                  <a:pt x="124459" y="0"/>
                </a:moveTo>
                <a:lnTo>
                  <a:pt x="0" y="373379"/>
                </a:lnTo>
                <a:lnTo>
                  <a:pt x="78740" y="373379"/>
                </a:lnTo>
                <a:lnTo>
                  <a:pt x="124459" y="185419"/>
                </a:lnTo>
                <a:lnTo>
                  <a:pt x="185635" y="185419"/>
                </a:lnTo>
                <a:lnTo>
                  <a:pt x="124459" y="0"/>
                </a:lnTo>
                <a:close/>
              </a:path>
              <a:path w="247650" h="373379">
                <a:moveTo>
                  <a:pt x="185635" y="185419"/>
                </a:moveTo>
                <a:lnTo>
                  <a:pt x="124459" y="185419"/>
                </a:lnTo>
                <a:lnTo>
                  <a:pt x="177800" y="373379"/>
                </a:lnTo>
                <a:lnTo>
                  <a:pt x="247650" y="373379"/>
                </a:lnTo>
                <a:lnTo>
                  <a:pt x="185635" y="185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4089" y="5113020"/>
            <a:ext cx="247650" cy="370840"/>
          </a:xfrm>
          <a:custGeom>
            <a:avLst/>
            <a:gdLst/>
            <a:ahLst/>
            <a:cxnLst/>
            <a:rect l="l" t="t" r="r" b="b"/>
            <a:pathLst>
              <a:path w="247650" h="370839">
                <a:moveTo>
                  <a:pt x="78740" y="0"/>
                </a:moveTo>
                <a:lnTo>
                  <a:pt x="0" y="0"/>
                </a:lnTo>
                <a:lnTo>
                  <a:pt x="124459" y="370839"/>
                </a:lnTo>
                <a:lnTo>
                  <a:pt x="189008" y="176529"/>
                </a:lnTo>
                <a:lnTo>
                  <a:pt x="124459" y="176529"/>
                </a:lnTo>
                <a:lnTo>
                  <a:pt x="78740" y="0"/>
                </a:lnTo>
                <a:close/>
              </a:path>
              <a:path w="247650" h="370839">
                <a:moveTo>
                  <a:pt x="247650" y="0"/>
                </a:moveTo>
                <a:lnTo>
                  <a:pt x="177800" y="0"/>
                </a:lnTo>
                <a:lnTo>
                  <a:pt x="124459" y="176529"/>
                </a:lnTo>
                <a:lnTo>
                  <a:pt x="189008" y="176529"/>
                </a:lnTo>
                <a:lnTo>
                  <a:pt x="247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1819" y="4923790"/>
            <a:ext cx="349250" cy="351790"/>
          </a:xfrm>
          <a:custGeom>
            <a:avLst/>
            <a:gdLst/>
            <a:ahLst/>
            <a:cxnLst/>
            <a:rect l="l" t="t" r="r" b="b"/>
            <a:pathLst>
              <a:path w="349250" h="351789">
                <a:moveTo>
                  <a:pt x="173989" y="0"/>
                </a:moveTo>
                <a:lnTo>
                  <a:pt x="0" y="351790"/>
                </a:lnTo>
                <a:lnTo>
                  <a:pt x="261309" y="219710"/>
                </a:lnTo>
                <a:lnTo>
                  <a:pt x="132079" y="219710"/>
                </a:lnTo>
                <a:lnTo>
                  <a:pt x="229870" y="55880"/>
                </a:lnTo>
                <a:lnTo>
                  <a:pt x="173989" y="0"/>
                </a:lnTo>
                <a:close/>
              </a:path>
              <a:path w="349250" h="351789">
                <a:moveTo>
                  <a:pt x="299720" y="125730"/>
                </a:moveTo>
                <a:lnTo>
                  <a:pt x="132079" y="219710"/>
                </a:lnTo>
                <a:lnTo>
                  <a:pt x="261309" y="219710"/>
                </a:lnTo>
                <a:lnTo>
                  <a:pt x="349249" y="175260"/>
                </a:lnTo>
                <a:lnTo>
                  <a:pt x="299720" y="125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1819" y="4262120"/>
            <a:ext cx="349250" cy="350520"/>
          </a:xfrm>
          <a:custGeom>
            <a:avLst/>
            <a:gdLst/>
            <a:ahLst/>
            <a:cxnLst/>
            <a:rect l="l" t="t" r="r" b="b"/>
            <a:pathLst>
              <a:path w="349250" h="350520">
                <a:moveTo>
                  <a:pt x="0" y="0"/>
                </a:moveTo>
                <a:lnTo>
                  <a:pt x="173989" y="350519"/>
                </a:lnTo>
                <a:lnTo>
                  <a:pt x="229870" y="294639"/>
                </a:lnTo>
                <a:lnTo>
                  <a:pt x="134620" y="132079"/>
                </a:lnTo>
                <a:lnTo>
                  <a:pt x="263202" y="132079"/>
                </a:lnTo>
                <a:lnTo>
                  <a:pt x="0" y="0"/>
                </a:lnTo>
                <a:close/>
              </a:path>
              <a:path w="349250" h="350520">
                <a:moveTo>
                  <a:pt x="263202" y="132079"/>
                </a:moveTo>
                <a:lnTo>
                  <a:pt x="134620" y="132079"/>
                </a:lnTo>
                <a:lnTo>
                  <a:pt x="299720" y="224789"/>
                </a:lnTo>
                <a:lnTo>
                  <a:pt x="349249" y="175259"/>
                </a:lnTo>
                <a:lnTo>
                  <a:pt x="263202" y="132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839" y="4251959"/>
            <a:ext cx="349250" cy="351790"/>
          </a:xfrm>
          <a:custGeom>
            <a:avLst/>
            <a:gdLst/>
            <a:ahLst/>
            <a:cxnLst/>
            <a:rect l="l" t="t" r="r" b="b"/>
            <a:pathLst>
              <a:path w="349250" h="351789">
                <a:moveTo>
                  <a:pt x="278386" y="142239"/>
                </a:moveTo>
                <a:lnTo>
                  <a:pt x="213359" y="142239"/>
                </a:lnTo>
                <a:lnTo>
                  <a:pt x="119379" y="295909"/>
                </a:lnTo>
                <a:lnTo>
                  <a:pt x="173990" y="351789"/>
                </a:lnTo>
                <a:lnTo>
                  <a:pt x="278386" y="142239"/>
                </a:lnTo>
                <a:close/>
              </a:path>
              <a:path w="349250" h="351789">
                <a:moveTo>
                  <a:pt x="349250" y="0"/>
                </a:moveTo>
                <a:lnTo>
                  <a:pt x="0" y="176529"/>
                </a:lnTo>
                <a:lnTo>
                  <a:pt x="48259" y="226059"/>
                </a:lnTo>
                <a:lnTo>
                  <a:pt x="213359" y="142239"/>
                </a:lnTo>
                <a:lnTo>
                  <a:pt x="278386" y="142239"/>
                </a:lnTo>
                <a:lnTo>
                  <a:pt x="349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1110" y="4931409"/>
            <a:ext cx="350520" cy="350520"/>
          </a:xfrm>
          <a:custGeom>
            <a:avLst/>
            <a:gdLst/>
            <a:ahLst/>
            <a:cxnLst/>
            <a:rect l="l" t="t" r="r" b="b"/>
            <a:pathLst>
              <a:path w="350519" h="350520">
                <a:moveTo>
                  <a:pt x="49530" y="125729"/>
                </a:moveTo>
                <a:lnTo>
                  <a:pt x="0" y="175259"/>
                </a:lnTo>
                <a:lnTo>
                  <a:pt x="350520" y="350519"/>
                </a:lnTo>
                <a:lnTo>
                  <a:pt x="279400" y="208279"/>
                </a:lnTo>
                <a:lnTo>
                  <a:pt x="208280" y="208279"/>
                </a:lnTo>
                <a:lnTo>
                  <a:pt x="49530" y="125729"/>
                </a:lnTo>
                <a:close/>
              </a:path>
              <a:path w="350519" h="350520">
                <a:moveTo>
                  <a:pt x="175259" y="0"/>
                </a:moveTo>
                <a:lnTo>
                  <a:pt x="120650" y="55879"/>
                </a:lnTo>
                <a:lnTo>
                  <a:pt x="208280" y="208279"/>
                </a:lnTo>
                <a:lnTo>
                  <a:pt x="279400" y="208279"/>
                </a:lnTo>
                <a:lnTo>
                  <a:pt x="1752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9189" y="4258309"/>
            <a:ext cx="170180" cy="260350"/>
          </a:xfrm>
          <a:custGeom>
            <a:avLst/>
            <a:gdLst/>
            <a:ahLst/>
            <a:cxnLst/>
            <a:rect l="l" t="t" r="r" b="b"/>
            <a:pathLst>
              <a:path w="170180" h="260350">
                <a:moveTo>
                  <a:pt x="170179" y="0"/>
                </a:moveTo>
                <a:lnTo>
                  <a:pt x="0" y="198119"/>
                </a:lnTo>
                <a:lnTo>
                  <a:pt x="152400" y="260350"/>
                </a:lnTo>
                <a:lnTo>
                  <a:pt x="170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0269" y="4257040"/>
            <a:ext cx="170180" cy="261620"/>
          </a:xfrm>
          <a:custGeom>
            <a:avLst/>
            <a:gdLst/>
            <a:ahLst/>
            <a:cxnLst/>
            <a:rect l="l" t="t" r="r" b="b"/>
            <a:pathLst>
              <a:path w="170180" h="261620">
                <a:moveTo>
                  <a:pt x="0" y="0"/>
                </a:moveTo>
                <a:lnTo>
                  <a:pt x="19050" y="261620"/>
                </a:lnTo>
                <a:lnTo>
                  <a:pt x="170180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7730" y="5015229"/>
            <a:ext cx="170180" cy="260350"/>
          </a:xfrm>
          <a:custGeom>
            <a:avLst/>
            <a:gdLst/>
            <a:ahLst/>
            <a:cxnLst/>
            <a:rect l="l" t="t" r="r" b="b"/>
            <a:pathLst>
              <a:path w="170180" h="260350">
                <a:moveTo>
                  <a:pt x="19050" y="0"/>
                </a:moveTo>
                <a:lnTo>
                  <a:pt x="0" y="260350"/>
                </a:lnTo>
                <a:lnTo>
                  <a:pt x="170179" y="63500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0460" y="5015229"/>
            <a:ext cx="170180" cy="260350"/>
          </a:xfrm>
          <a:custGeom>
            <a:avLst/>
            <a:gdLst/>
            <a:ahLst/>
            <a:cxnLst/>
            <a:rect l="l" t="t" r="r" b="b"/>
            <a:pathLst>
              <a:path w="170180" h="260350">
                <a:moveTo>
                  <a:pt x="151130" y="0"/>
                </a:moveTo>
                <a:lnTo>
                  <a:pt x="0" y="63500"/>
                </a:lnTo>
                <a:lnTo>
                  <a:pt x="170180" y="260350"/>
                </a:lnTo>
                <a:lnTo>
                  <a:pt x="15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3250" y="4563109"/>
            <a:ext cx="259079" cy="171450"/>
          </a:xfrm>
          <a:custGeom>
            <a:avLst/>
            <a:gdLst/>
            <a:ahLst/>
            <a:cxnLst/>
            <a:rect l="l" t="t" r="r" b="b"/>
            <a:pathLst>
              <a:path w="259080" h="171450">
                <a:moveTo>
                  <a:pt x="0" y="0"/>
                </a:moveTo>
                <a:lnTo>
                  <a:pt x="196850" y="171450"/>
                </a:lnTo>
                <a:lnTo>
                  <a:pt x="25908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4930" y="4560570"/>
            <a:ext cx="259079" cy="171450"/>
          </a:xfrm>
          <a:custGeom>
            <a:avLst/>
            <a:gdLst/>
            <a:ahLst/>
            <a:cxnLst/>
            <a:rect l="l" t="t" r="r" b="b"/>
            <a:pathLst>
              <a:path w="259080" h="171450">
                <a:moveTo>
                  <a:pt x="259079" y="0"/>
                </a:moveTo>
                <a:lnTo>
                  <a:pt x="0" y="19049"/>
                </a:lnTo>
                <a:lnTo>
                  <a:pt x="62229" y="171449"/>
                </a:lnTo>
                <a:lnTo>
                  <a:pt x="259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4930" y="4805679"/>
            <a:ext cx="259079" cy="170180"/>
          </a:xfrm>
          <a:custGeom>
            <a:avLst/>
            <a:gdLst/>
            <a:ahLst/>
            <a:cxnLst/>
            <a:rect l="l" t="t" r="r" b="b"/>
            <a:pathLst>
              <a:path w="259080" h="170179">
                <a:moveTo>
                  <a:pt x="62229" y="0"/>
                </a:moveTo>
                <a:lnTo>
                  <a:pt x="0" y="152400"/>
                </a:lnTo>
                <a:lnTo>
                  <a:pt x="259079" y="170180"/>
                </a:lnTo>
                <a:lnTo>
                  <a:pt x="62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1819" y="4805679"/>
            <a:ext cx="257810" cy="170180"/>
          </a:xfrm>
          <a:custGeom>
            <a:avLst/>
            <a:gdLst/>
            <a:ahLst/>
            <a:cxnLst/>
            <a:rect l="l" t="t" r="r" b="b"/>
            <a:pathLst>
              <a:path w="257809" h="170179">
                <a:moveTo>
                  <a:pt x="196850" y="0"/>
                </a:moveTo>
                <a:lnTo>
                  <a:pt x="0" y="170180"/>
                </a:lnTo>
                <a:lnTo>
                  <a:pt x="257810" y="152400"/>
                </a:lnTo>
                <a:lnTo>
                  <a:pt x="196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2180" y="4386579"/>
            <a:ext cx="73660" cy="144780"/>
          </a:xfrm>
          <a:custGeom>
            <a:avLst/>
            <a:gdLst/>
            <a:ahLst/>
            <a:cxnLst/>
            <a:rect l="l" t="t" r="r" b="b"/>
            <a:pathLst>
              <a:path w="73659" h="144779">
                <a:moveTo>
                  <a:pt x="19050" y="0"/>
                </a:moveTo>
                <a:lnTo>
                  <a:pt x="0" y="2540"/>
                </a:lnTo>
                <a:lnTo>
                  <a:pt x="57150" y="144780"/>
                </a:lnTo>
                <a:lnTo>
                  <a:pt x="73659" y="137160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50029" y="4888229"/>
            <a:ext cx="1577340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06089" y="5353050"/>
            <a:ext cx="191770" cy="403860"/>
          </a:xfrm>
          <a:custGeom>
            <a:avLst/>
            <a:gdLst/>
            <a:ahLst/>
            <a:cxnLst/>
            <a:rect l="l" t="t" r="r" b="b"/>
            <a:pathLst>
              <a:path w="191769" h="403860">
                <a:moveTo>
                  <a:pt x="113030" y="0"/>
                </a:moveTo>
                <a:lnTo>
                  <a:pt x="45720" y="59690"/>
                </a:lnTo>
                <a:lnTo>
                  <a:pt x="0" y="203200"/>
                </a:lnTo>
                <a:lnTo>
                  <a:pt x="30480" y="346709"/>
                </a:lnTo>
                <a:lnTo>
                  <a:pt x="69850" y="403859"/>
                </a:lnTo>
                <a:lnTo>
                  <a:pt x="151130" y="337819"/>
                </a:lnTo>
                <a:lnTo>
                  <a:pt x="191770" y="158750"/>
                </a:lnTo>
                <a:lnTo>
                  <a:pt x="146050" y="7619"/>
                </a:lnTo>
                <a:lnTo>
                  <a:pt x="11303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4470" y="5293359"/>
            <a:ext cx="246379" cy="360680"/>
          </a:xfrm>
          <a:custGeom>
            <a:avLst/>
            <a:gdLst/>
            <a:ahLst/>
            <a:cxnLst/>
            <a:rect l="l" t="t" r="r" b="b"/>
            <a:pathLst>
              <a:path w="246380" h="360679">
                <a:moveTo>
                  <a:pt x="182880" y="0"/>
                </a:moveTo>
                <a:lnTo>
                  <a:pt x="90169" y="68579"/>
                </a:lnTo>
                <a:lnTo>
                  <a:pt x="27940" y="175259"/>
                </a:lnTo>
                <a:lnTo>
                  <a:pt x="0" y="259079"/>
                </a:lnTo>
                <a:lnTo>
                  <a:pt x="20319" y="360679"/>
                </a:lnTo>
                <a:lnTo>
                  <a:pt x="132080" y="298449"/>
                </a:lnTo>
                <a:lnTo>
                  <a:pt x="224790" y="163829"/>
                </a:lnTo>
                <a:lnTo>
                  <a:pt x="246380" y="25399"/>
                </a:lnTo>
                <a:lnTo>
                  <a:pt x="18288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8879" y="5215890"/>
            <a:ext cx="365760" cy="234950"/>
          </a:xfrm>
          <a:custGeom>
            <a:avLst/>
            <a:gdLst/>
            <a:ahLst/>
            <a:cxnLst/>
            <a:rect l="l" t="t" r="r" b="b"/>
            <a:pathLst>
              <a:path w="365760" h="234950">
                <a:moveTo>
                  <a:pt x="308609" y="0"/>
                </a:moveTo>
                <a:lnTo>
                  <a:pt x="173989" y="17780"/>
                </a:lnTo>
                <a:lnTo>
                  <a:pt x="69850" y="77470"/>
                </a:lnTo>
                <a:lnTo>
                  <a:pt x="13969" y="168910"/>
                </a:lnTo>
                <a:lnTo>
                  <a:pt x="0" y="234950"/>
                </a:lnTo>
                <a:lnTo>
                  <a:pt x="129539" y="228600"/>
                </a:lnTo>
                <a:lnTo>
                  <a:pt x="284480" y="175260"/>
                </a:lnTo>
                <a:lnTo>
                  <a:pt x="365759" y="49530"/>
                </a:lnTo>
                <a:lnTo>
                  <a:pt x="308609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21660" y="4963159"/>
            <a:ext cx="201930" cy="410209"/>
          </a:xfrm>
          <a:custGeom>
            <a:avLst/>
            <a:gdLst/>
            <a:ahLst/>
            <a:cxnLst/>
            <a:rect l="l" t="t" r="r" b="b"/>
            <a:pathLst>
              <a:path w="201929" h="410210">
                <a:moveTo>
                  <a:pt x="160019" y="0"/>
                </a:moveTo>
                <a:lnTo>
                  <a:pt x="48259" y="82550"/>
                </a:lnTo>
                <a:lnTo>
                  <a:pt x="0" y="218439"/>
                </a:lnTo>
                <a:lnTo>
                  <a:pt x="35559" y="380999"/>
                </a:lnTo>
                <a:lnTo>
                  <a:pt x="63500" y="410209"/>
                </a:lnTo>
                <a:lnTo>
                  <a:pt x="129539" y="345439"/>
                </a:lnTo>
                <a:lnTo>
                  <a:pt x="185419" y="251459"/>
                </a:lnTo>
                <a:lnTo>
                  <a:pt x="201929" y="81279"/>
                </a:lnTo>
                <a:lnTo>
                  <a:pt x="160019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43860" y="4911090"/>
            <a:ext cx="213360" cy="397510"/>
          </a:xfrm>
          <a:custGeom>
            <a:avLst/>
            <a:gdLst/>
            <a:ahLst/>
            <a:cxnLst/>
            <a:rect l="l" t="t" r="r" b="b"/>
            <a:pathLst>
              <a:path w="213360" h="397510">
                <a:moveTo>
                  <a:pt x="163829" y="0"/>
                </a:moveTo>
                <a:lnTo>
                  <a:pt x="46989" y="100330"/>
                </a:lnTo>
                <a:lnTo>
                  <a:pt x="8889" y="196850"/>
                </a:lnTo>
                <a:lnTo>
                  <a:pt x="0" y="378460"/>
                </a:lnTo>
                <a:lnTo>
                  <a:pt x="50800" y="397510"/>
                </a:lnTo>
                <a:lnTo>
                  <a:pt x="157479" y="292100"/>
                </a:lnTo>
                <a:lnTo>
                  <a:pt x="213359" y="133350"/>
                </a:lnTo>
                <a:lnTo>
                  <a:pt x="163829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2089" y="4817109"/>
            <a:ext cx="205740" cy="389890"/>
          </a:xfrm>
          <a:custGeom>
            <a:avLst/>
            <a:gdLst/>
            <a:ahLst/>
            <a:cxnLst/>
            <a:rect l="l" t="t" r="r" b="b"/>
            <a:pathLst>
              <a:path w="205739" h="389889">
                <a:moveTo>
                  <a:pt x="163830" y="0"/>
                </a:moveTo>
                <a:lnTo>
                  <a:pt x="76200" y="74929"/>
                </a:lnTo>
                <a:lnTo>
                  <a:pt x="22860" y="165100"/>
                </a:lnTo>
                <a:lnTo>
                  <a:pt x="0" y="344169"/>
                </a:lnTo>
                <a:lnTo>
                  <a:pt x="66040" y="389889"/>
                </a:lnTo>
                <a:lnTo>
                  <a:pt x="205740" y="236219"/>
                </a:lnTo>
                <a:lnTo>
                  <a:pt x="203200" y="72389"/>
                </a:lnTo>
                <a:lnTo>
                  <a:pt x="16383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64739" y="4893309"/>
            <a:ext cx="947419" cy="524510"/>
          </a:xfrm>
          <a:custGeom>
            <a:avLst/>
            <a:gdLst/>
            <a:ahLst/>
            <a:cxnLst/>
            <a:rect l="l" t="t" r="r" b="b"/>
            <a:pathLst>
              <a:path w="947420" h="524510">
                <a:moveTo>
                  <a:pt x="0" y="0"/>
                </a:moveTo>
                <a:lnTo>
                  <a:pt x="50800" y="139700"/>
                </a:lnTo>
                <a:lnTo>
                  <a:pt x="154940" y="238759"/>
                </a:lnTo>
                <a:lnTo>
                  <a:pt x="255270" y="262889"/>
                </a:lnTo>
                <a:lnTo>
                  <a:pt x="314960" y="262889"/>
                </a:lnTo>
                <a:lnTo>
                  <a:pt x="532130" y="405129"/>
                </a:lnTo>
                <a:lnTo>
                  <a:pt x="937260" y="524509"/>
                </a:lnTo>
                <a:lnTo>
                  <a:pt x="947420" y="471169"/>
                </a:lnTo>
                <a:lnTo>
                  <a:pt x="655320" y="396239"/>
                </a:lnTo>
                <a:lnTo>
                  <a:pt x="514350" y="331469"/>
                </a:lnTo>
                <a:lnTo>
                  <a:pt x="384810" y="251459"/>
                </a:lnTo>
                <a:lnTo>
                  <a:pt x="328930" y="187959"/>
                </a:lnTo>
                <a:lnTo>
                  <a:pt x="217170" y="69850"/>
                </a:lnTo>
                <a:lnTo>
                  <a:pt x="151130" y="10159"/>
                </a:lnTo>
                <a:lnTo>
                  <a:pt x="4699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00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68879" y="5204459"/>
            <a:ext cx="318770" cy="237490"/>
          </a:xfrm>
          <a:custGeom>
            <a:avLst/>
            <a:gdLst/>
            <a:ahLst/>
            <a:cxnLst/>
            <a:rect l="l" t="t" r="r" b="b"/>
            <a:pathLst>
              <a:path w="318769" h="237489">
                <a:moveTo>
                  <a:pt x="302259" y="0"/>
                </a:moveTo>
                <a:lnTo>
                  <a:pt x="231139" y="5079"/>
                </a:lnTo>
                <a:lnTo>
                  <a:pt x="124459" y="45719"/>
                </a:lnTo>
                <a:lnTo>
                  <a:pt x="63500" y="90169"/>
                </a:lnTo>
                <a:lnTo>
                  <a:pt x="27939" y="138429"/>
                </a:lnTo>
                <a:lnTo>
                  <a:pt x="6350" y="195579"/>
                </a:lnTo>
                <a:lnTo>
                  <a:pt x="0" y="237489"/>
                </a:lnTo>
                <a:lnTo>
                  <a:pt x="41909" y="165099"/>
                </a:lnTo>
                <a:lnTo>
                  <a:pt x="67309" y="121919"/>
                </a:lnTo>
                <a:lnTo>
                  <a:pt x="130809" y="77469"/>
                </a:lnTo>
                <a:lnTo>
                  <a:pt x="200659" y="44449"/>
                </a:lnTo>
                <a:lnTo>
                  <a:pt x="252730" y="36829"/>
                </a:lnTo>
                <a:lnTo>
                  <a:pt x="314635" y="36829"/>
                </a:lnTo>
                <a:lnTo>
                  <a:pt x="318769" y="31749"/>
                </a:lnTo>
                <a:lnTo>
                  <a:pt x="302259" y="0"/>
                </a:lnTo>
                <a:close/>
              </a:path>
              <a:path w="318769" h="237489">
                <a:moveTo>
                  <a:pt x="314635" y="36829"/>
                </a:moveTo>
                <a:lnTo>
                  <a:pt x="252730" y="36829"/>
                </a:lnTo>
                <a:lnTo>
                  <a:pt x="251459" y="55879"/>
                </a:lnTo>
                <a:lnTo>
                  <a:pt x="220980" y="90169"/>
                </a:lnTo>
                <a:lnTo>
                  <a:pt x="142239" y="133349"/>
                </a:lnTo>
                <a:lnTo>
                  <a:pt x="118109" y="175259"/>
                </a:lnTo>
                <a:lnTo>
                  <a:pt x="218439" y="126999"/>
                </a:lnTo>
                <a:lnTo>
                  <a:pt x="274319" y="86359"/>
                </a:lnTo>
                <a:lnTo>
                  <a:pt x="314635" y="36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58720" y="5241290"/>
            <a:ext cx="374650" cy="231140"/>
          </a:xfrm>
          <a:custGeom>
            <a:avLst/>
            <a:gdLst/>
            <a:ahLst/>
            <a:cxnLst/>
            <a:rect l="l" t="t" r="r" b="b"/>
            <a:pathLst>
              <a:path w="374650" h="231139">
                <a:moveTo>
                  <a:pt x="363219" y="0"/>
                </a:moveTo>
                <a:lnTo>
                  <a:pt x="330200" y="59690"/>
                </a:lnTo>
                <a:lnTo>
                  <a:pt x="293369" y="106680"/>
                </a:lnTo>
                <a:lnTo>
                  <a:pt x="241300" y="142240"/>
                </a:lnTo>
                <a:lnTo>
                  <a:pt x="157480" y="177800"/>
                </a:lnTo>
                <a:lnTo>
                  <a:pt x="81280" y="196850"/>
                </a:lnTo>
                <a:lnTo>
                  <a:pt x="0" y="200660"/>
                </a:lnTo>
                <a:lnTo>
                  <a:pt x="60960" y="231140"/>
                </a:lnTo>
                <a:lnTo>
                  <a:pt x="125730" y="229870"/>
                </a:lnTo>
                <a:lnTo>
                  <a:pt x="217169" y="201930"/>
                </a:lnTo>
                <a:lnTo>
                  <a:pt x="293369" y="160020"/>
                </a:lnTo>
                <a:lnTo>
                  <a:pt x="335280" y="121920"/>
                </a:lnTo>
                <a:lnTo>
                  <a:pt x="374650" y="34290"/>
                </a:lnTo>
                <a:lnTo>
                  <a:pt x="363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38120" y="5290820"/>
            <a:ext cx="196850" cy="356870"/>
          </a:xfrm>
          <a:custGeom>
            <a:avLst/>
            <a:gdLst/>
            <a:ahLst/>
            <a:cxnLst/>
            <a:rect l="l" t="t" r="r" b="b"/>
            <a:pathLst>
              <a:path w="196850" h="356870">
                <a:moveTo>
                  <a:pt x="166369" y="0"/>
                </a:moveTo>
                <a:lnTo>
                  <a:pt x="106680" y="36829"/>
                </a:lnTo>
                <a:lnTo>
                  <a:pt x="34290" y="123189"/>
                </a:lnTo>
                <a:lnTo>
                  <a:pt x="5080" y="191769"/>
                </a:lnTo>
                <a:lnTo>
                  <a:pt x="0" y="251459"/>
                </a:lnTo>
                <a:lnTo>
                  <a:pt x="11430" y="311149"/>
                </a:lnTo>
                <a:lnTo>
                  <a:pt x="24130" y="356869"/>
                </a:lnTo>
                <a:lnTo>
                  <a:pt x="26669" y="266699"/>
                </a:lnTo>
                <a:lnTo>
                  <a:pt x="25400" y="217169"/>
                </a:lnTo>
                <a:lnTo>
                  <a:pt x="58419" y="148589"/>
                </a:lnTo>
                <a:lnTo>
                  <a:pt x="101600" y="87629"/>
                </a:lnTo>
                <a:lnTo>
                  <a:pt x="140969" y="54609"/>
                </a:lnTo>
                <a:lnTo>
                  <a:pt x="191674" y="54609"/>
                </a:lnTo>
                <a:lnTo>
                  <a:pt x="196850" y="20319"/>
                </a:lnTo>
                <a:lnTo>
                  <a:pt x="166369" y="0"/>
                </a:lnTo>
                <a:close/>
              </a:path>
              <a:path w="196850" h="356870">
                <a:moveTo>
                  <a:pt x="191674" y="54609"/>
                </a:moveTo>
                <a:lnTo>
                  <a:pt x="140969" y="54609"/>
                </a:lnTo>
                <a:lnTo>
                  <a:pt x="151130" y="72389"/>
                </a:lnTo>
                <a:lnTo>
                  <a:pt x="142240" y="116839"/>
                </a:lnTo>
                <a:lnTo>
                  <a:pt x="96519" y="191769"/>
                </a:lnTo>
                <a:lnTo>
                  <a:pt x="97790" y="238759"/>
                </a:lnTo>
                <a:lnTo>
                  <a:pt x="160019" y="149859"/>
                </a:lnTo>
                <a:lnTo>
                  <a:pt x="186690" y="87629"/>
                </a:lnTo>
                <a:lnTo>
                  <a:pt x="191674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3360" y="5311140"/>
            <a:ext cx="250190" cy="346710"/>
          </a:xfrm>
          <a:custGeom>
            <a:avLst/>
            <a:gdLst/>
            <a:ahLst/>
            <a:cxnLst/>
            <a:rect l="l" t="t" r="r" b="b"/>
            <a:pathLst>
              <a:path w="250189" h="346710">
                <a:moveTo>
                  <a:pt x="210819" y="0"/>
                </a:moveTo>
                <a:lnTo>
                  <a:pt x="213359" y="67310"/>
                </a:lnTo>
                <a:lnTo>
                  <a:pt x="205739" y="125730"/>
                </a:lnTo>
                <a:lnTo>
                  <a:pt x="179069" y="181610"/>
                </a:lnTo>
                <a:lnTo>
                  <a:pt x="124459" y="252730"/>
                </a:lnTo>
                <a:lnTo>
                  <a:pt x="68579" y="304800"/>
                </a:lnTo>
                <a:lnTo>
                  <a:pt x="0" y="346710"/>
                </a:lnTo>
                <a:lnTo>
                  <a:pt x="68579" y="344170"/>
                </a:lnTo>
                <a:lnTo>
                  <a:pt x="124459" y="312420"/>
                </a:lnTo>
                <a:lnTo>
                  <a:pt x="189229" y="243840"/>
                </a:lnTo>
                <a:lnTo>
                  <a:pt x="233679" y="171450"/>
                </a:lnTo>
                <a:lnTo>
                  <a:pt x="250189" y="119380"/>
                </a:lnTo>
                <a:lnTo>
                  <a:pt x="248919" y="31750"/>
                </a:lnTo>
                <a:lnTo>
                  <a:pt x="210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95929" y="5355590"/>
            <a:ext cx="127000" cy="401320"/>
          </a:xfrm>
          <a:custGeom>
            <a:avLst/>
            <a:gdLst/>
            <a:ahLst/>
            <a:cxnLst/>
            <a:rect l="l" t="t" r="r" b="b"/>
            <a:pathLst>
              <a:path w="127000" h="401320">
                <a:moveTo>
                  <a:pt x="95250" y="0"/>
                </a:moveTo>
                <a:lnTo>
                  <a:pt x="33019" y="81280"/>
                </a:lnTo>
                <a:lnTo>
                  <a:pt x="1269" y="186690"/>
                </a:lnTo>
                <a:lnTo>
                  <a:pt x="0" y="261620"/>
                </a:lnTo>
                <a:lnTo>
                  <a:pt x="19050" y="318770"/>
                </a:lnTo>
                <a:lnTo>
                  <a:pt x="53339" y="368300"/>
                </a:lnTo>
                <a:lnTo>
                  <a:pt x="83819" y="401320"/>
                </a:lnTo>
                <a:lnTo>
                  <a:pt x="50800" y="323850"/>
                </a:lnTo>
                <a:lnTo>
                  <a:pt x="29209" y="278130"/>
                </a:lnTo>
                <a:lnTo>
                  <a:pt x="33019" y="201930"/>
                </a:lnTo>
                <a:lnTo>
                  <a:pt x="48259" y="129540"/>
                </a:lnTo>
                <a:lnTo>
                  <a:pt x="72389" y="85090"/>
                </a:lnTo>
                <a:lnTo>
                  <a:pt x="124283" y="85090"/>
                </a:lnTo>
                <a:lnTo>
                  <a:pt x="109219" y="7620"/>
                </a:lnTo>
                <a:lnTo>
                  <a:pt x="95250" y="0"/>
                </a:lnTo>
                <a:close/>
              </a:path>
              <a:path w="127000" h="401320">
                <a:moveTo>
                  <a:pt x="124283" y="85090"/>
                </a:moveTo>
                <a:lnTo>
                  <a:pt x="72389" y="85090"/>
                </a:lnTo>
                <a:lnTo>
                  <a:pt x="88900" y="97790"/>
                </a:lnTo>
                <a:lnTo>
                  <a:pt x="97789" y="142240"/>
                </a:lnTo>
                <a:lnTo>
                  <a:pt x="85089" y="228600"/>
                </a:lnTo>
                <a:lnTo>
                  <a:pt x="105409" y="271780"/>
                </a:lnTo>
                <a:lnTo>
                  <a:pt x="127000" y="166370"/>
                </a:lnTo>
                <a:lnTo>
                  <a:pt x="127000" y="99060"/>
                </a:lnTo>
                <a:lnTo>
                  <a:pt x="124283" y="8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73400" y="5365750"/>
            <a:ext cx="147320" cy="391160"/>
          </a:xfrm>
          <a:custGeom>
            <a:avLst/>
            <a:gdLst/>
            <a:ahLst/>
            <a:cxnLst/>
            <a:rect l="l" t="t" r="r" b="b"/>
            <a:pathLst>
              <a:path w="147319" h="391160">
                <a:moveTo>
                  <a:pt x="58419" y="0"/>
                </a:moveTo>
                <a:lnTo>
                  <a:pt x="86360" y="60959"/>
                </a:lnTo>
                <a:lnTo>
                  <a:pt x="102869" y="118109"/>
                </a:lnTo>
                <a:lnTo>
                  <a:pt x="100330" y="177800"/>
                </a:lnTo>
                <a:lnTo>
                  <a:pt x="78739" y="264159"/>
                </a:lnTo>
                <a:lnTo>
                  <a:pt x="46989" y="334009"/>
                </a:lnTo>
                <a:lnTo>
                  <a:pt x="0" y="391159"/>
                </a:lnTo>
                <a:lnTo>
                  <a:pt x="71119" y="349250"/>
                </a:lnTo>
                <a:lnTo>
                  <a:pt x="101600" y="320040"/>
                </a:lnTo>
                <a:lnTo>
                  <a:pt x="135889" y="233680"/>
                </a:lnTo>
                <a:lnTo>
                  <a:pt x="147319" y="149859"/>
                </a:lnTo>
                <a:lnTo>
                  <a:pt x="140969" y="95250"/>
                </a:lnTo>
                <a:lnTo>
                  <a:pt x="106680" y="15240"/>
                </a:lnTo>
                <a:lnTo>
                  <a:pt x="58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47010" y="4812029"/>
            <a:ext cx="179070" cy="363220"/>
          </a:xfrm>
          <a:custGeom>
            <a:avLst/>
            <a:gdLst/>
            <a:ahLst/>
            <a:cxnLst/>
            <a:rect l="l" t="t" r="r" b="b"/>
            <a:pathLst>
              <a:path w="179069" h="363220">
                <a:moveTo>
                  <a:pt x="179069" y="0"/>
                </a:moveTo>
                <a:lnTo>
                  <a:pt x="133350" y="20320"/>
                </a:lnTo>
                <a:lnTo>
                  <a:pt x="81279" y="54610"/>
                </a:lnTo>
                <a:lnTo>
                  <a:pt x="40639" y="100330"/>
                </a:lnTo>
                <a:lnTo>
                  <a:pt x="12700" y="168910"/>
                </a:lnTo>
                <a:lnTo>
                  <a:pt x="0" y="278130"/>
                </a:lnTo>
                <a:lnTo>
                  <a:pt x="15239" y="344170"/>
                </a:lnTo>
                <a:lnTo>
                  <a:pt x="40639" y="363220"/>
                </a:lnTo>
                <a:lnTo>
                  <a:pt x="93979" y="295910"/>
                </a:lnTo>
                <a:lnTo>
                  <a:pt x="96571" y="289560"/>
                </a:lnTo>
                <a:lnTo>
                  <a:pt x="36829" y="289560"/>
                </a:lnTo>
                <a:lnTo>
                  <a:pt x="33019" y="240030"/>
                </a:lnTo>
                <a:lnTo>
                  <a:pt x="46989" y="166370"/>
                </a:lnTo>
                <a:lnTo>
                  <a:pt x="74929" y="96520"/>
                </a:lnTo>
                <a:lnTo>
                  <a:pt x="111759" y="60960"/>
                </a:lnTo>
                <a:lnTo>
                  <a:pt x="179069" y="0"/>
                </a:lnTo>
                <a:close/>
              </a:path>
              <a:path w="179069" h="363220">
                <a:moveTo>
                  <a:pt x="142239" y="129540"/>
                </a:moveTo>
                <a:lnTo>
                  <a:pt x="106679" y="162560"/>
                </a:lnTo>
                <a:lnTo>
                  <a:pt x="83819" y="246380"/>
                </a:lnTo>
                <a:lnTo>
                  <a:pt x="57150" y="284480"/>
                </a:lnTo>
                <a:lnTo>
                  <a:pt x="36829" y="289560"/>
                </a:lnTo>
                <a:lnTo>
                  <a:pt x="96571" y="289560"/>
                </a:lnTo>
                <a:lnTo>
                  <a:pt x="119379" y="233680"/>
                </a:lnTo>
                <a:lnTo>
                  <a:pt x="142239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11779" y="4806950"/>
            <a:ext cx="168910" cy="389890"/>
          </a:xfrm>
          <a:custGeom>
            <a:avLst/>
            <a:gdLst/>
            <a:ahLst/>
            <a:cxnLst/>
            <a:rect l="l" t="t" r="r" b="b"/>
            <a:pathLst>
              <a:path w="168910" h="389889">
                <a:moveTo>
                  <a:pt x="106680" y="0"/>
                </a:moveTo>
                <a:lnTo>
                  <a:pt x="124459" y="74930"/>
                </a:lnTo>
                <a:lnTo>
                  <a:pt x="125730" y="149860"/>
                </a:lnTo>
                <a:lnTo>
                  <a:pt x="111759" y="237489"/>
                </a:lnTo>
                <a:lnTo>
                  <a:pt x="88900" y="294639"/>
                </a:lnTo>
                <a:lnTo>
                  <a:pt x="50800" y="340360"/>
                </a:lnTo>
                <a:lnTo>
                  <a:pt x="0" y="387350"/>
                </a:lnTo>
                <a:lnTo>
                  <a:pt x="50800" y="389889"/>
                </a:lnTo>
                <a:lnTo>
                  <a:pt x="115569" y="328930"/>
                </a:lnTo>
                <a:lnTo>
                  <a:pt x="142239" y="280669"/>
                </a:lnTo>
                <a:lnTo>
                  <a:pt x="166369" y="199389"/>
                </a:lnTo>
                <a:lnTo>
                  <a:pt x="168909" y="107950"/>
                </a:lnTo>
                <a:lnTo>
                  <a:pt x="152400" y="48260"/>
                </a:lnTo>
                <a:lnTo>
                  <a:pt x="10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29889" y="4908550"/>
            <a:ext cx="182880" cy="361950"/>
          </a:xfrm>
          <a:custGeom>
            <a:avLst/>
            <a:gdLst/>
            <a:ahLst/>
            <a:cxnLst/>
            <a:rect l="l" t="t" r="r" b="b"/>
            <a:pathLst>
              <a:path w="182880" h="361950">
                <a:moveTo>
                  <a:pt x="182880" y="0"/>
                </a:moveTo>
                <a:lnTo>
                  <a:pt x="134620" y="22860"/>
                </a:lnTo>
                <a:lnTo>
                  <a:pt x="82550" y="57150"/>
                </a:lnTo>
                <a:lnTo>
                  <a:pt x="41910" y="102869"/>
                </a:lnTo>
                <a:lnTo>
                  <a:pt x="12700" y="171450"/>
                </a:lnTo>
                <a:lnTo>
                  <a:pt x="0" y="280669"/>
                </a:lnTo>
                <a:lnTo>
                  <a:pt x="15240" y="346709"/>
                </a:lnTo>
                <a:lnTo>
                  <a:pt x="44450" y="361950"/>
                </a:lnTo>
                <a:lnTo>
                  <a:pt x="93980" y="298450"/>
                </a:lnTo>
                <a:lnTo>
                  <a:pt x="96701" y="292100"/>
                </a:lnTo>
                <a:lnTo>
                  <a:pt x="38100" y="292100"/>
                </a:lnTo>
                <a:lnTo>
                  <a:pt x="33020" y="242569"/>
                </a:lnTo>
                <a:lnTo>
                  <a:pt x="48260" y="168910"/>
                </a:lnTo>
                <a:lnTo>
                  <a:pt x="74930" y="99060"/>
                </a:lnTo>
                <a:lnTo>
                  <a:pt x="113030" y="64769"/>
                </a:lnTo>
                <a:lnTo>
                  <a:pt x="182880" y="0"/>
                </a:lnTo>
                <a:close/>
              </a:path>
              <a:path w="182880" h="361950">
                <a:moveTo>
                  <a:pt x="143510" y="132080"/>
                </a:moveTo>
                <a:lnTo>
                  <a:pt x="107950" y="163830"/>
                </a:lnTo>
                <a:lnTo>
                  <a:pt x="85090" y="248919"/>
                </a:lnTo>
                <a:lnTo>
                  <a:pt x="57150" y="285750"/>
                </a:lnTo>
                <a:lnTo>
                  <a:pt x="38100" y="292100"/>
                </a:lnTo>
                <a:lnTo>
                  <a:pt x="96701" y="292100"/>
                </a:lnTo>
                <a:lnTo>
                  <a:pt x="120650" y="236219"/>
                </a:lnTo>
                <a:lnTo>
                  <a:pt x="143510" y="132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95929" y="4906009"/>
            <a:ext cx="167640" cy="389890"/>
          </a:xfrm>
          <a:custGeom>
            <a:avLst/>
            <a:gdLst/>
            <a:ahLst/>
            <a:cxnLst/>
            <a:rect l="l" t="t" r="r" b="b"/>
            <a:pathLst>
              <a:path w="167639" h="389889">
                <a:moveTo>
                  <a:pt x="105409" y="0"/>
                </a:moveTo>
                <a:lnTo>
                  <a:pt x="124459" y="74929"/>
                </a:lnTo>
                <a:lnTo>
                  <a:pt x="124459" y="151129"/>
                </a:lnTo>
                <a:lnTo>
                  <a:pt x="110489" y="237489"/>
                </a:lnTo>
                <a:lnTo>
                  <a:pt x="88900" y="294639"/>
                </a:lnTo>
                <a:lnTo>
                  <a:pt x="50800" y="340359"/>
                </a:lnTo>
                <a:lnTo>
                  <a:pt x="0" y="387349"/>
                </a:lnTo>
                <a:lnTo>
                  <a:pt x="50800" y="389889"/>
                </a:lnTo>
                <a:lnTo>
                  <a:pt x="114300" y="328929"/>
                </a:lnTo>
                <a:lnTo>
                  <a:pt x="142239" y="280669"/>
                </a:lnTo>
                <a:lnTo>
                  <a:pt x="165100" y="199389"/>
                </a:lnTo>
                <a:lnTo>
                  <a:pt x="167639" y="107950"/>
                </a:lnTo>
                <a:lnTo>
                  <a:pt x="152400" y="48259"/>
                </a:lnTo>
                <a:lnTo>
                  <a:pt x="1054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0389" y="4959350"/>
            <a:ext cx="161290" cy="368300"/>
          </a:xfrm>
          <a:custGeom>
            <a:avLst/>
            <a:gdLst/>
            <a:ahLst/>
            <a:cxnLst/>
            <a:rect l="l" t="t" r="r" b="b"/>
            <a:pathLst>
              <a:path w="161289" h="368300">
                <a:moveTo>
                  <a:pt x="161289" y="0"/>
                </a:moveTo>
                <a:lnTo>
                  <a:pt x="115570" y="22860"/>
                </a:lnTo>
                <a:lnTo>
                  <a:pt x="66040" y="60960"/>
                </a:lnTo>
                <a:lnTo>
                  <a:pt x="29210" y="109219"/>
                </a:lnTo>
                <a:lnTo>
                  <a:pt x="5080" y="179069"/>
                </a:lnTo>
                <a:lnTo>
                  <a:pt x="0" y="289559"/>
                </a:lnTo>
                <a:lnTo>
                  <a:pt x="21590" y="367030"/>
                </a:lnTo>
                <a:lnTo>
                  <a:pt x="50800" y="368300"/>
                </a:lnTo>
                <a:lnTo>
                  <a:pt x="95250" y="300990"/>
                </a:lnTo>
                <a:lnTo>
                  <a:pt x="96113" y="298450"/>
                </a:lnTo>
                <a:lnTo>
                  <a:pt x="38100" y="298450"/>
                </a:lnTo>
                <a:lnTo>
                  <a:pt x="30480" y="248919"/>
                </a:lnTo>
                <a:lnTo>
                  <a:pt x="39370" y="173989"/>
                </a:lnTo>
                <a:lnTo>
                  <a:pt x="62230" y="102869"/>
                </a:lnTo>
                <a:lnTo>
                  <a:pt x="96520" y="66039"/>
                </a:lnTo>
                <a:lnTo>
                  <a:pt x="161289" y="0"/>
                </a:lnTo>
                <a:close/>
              </a:path>
              <a:path w="161289" h="368300">
                <a:moveTo>
                  <a:pt x="130810" y="130810"/>
                </a:moveTo>
                <a:lnTo>
                  <a:pt x="97790" y="166369"/>
                </a:lnTo>
                <a:lnTo>
                  <a:pt x="81280" y="251460"/>
                </a:lnTo>
                <a:lnTo>
                  <a:pt x="57150" y="290830"/>
                </a:lnTo>
                <a:lnTo>
                  <a:pt x="38100" y="298450"/>
                </a:lnTo>
                <a:lnTo>
                  <a:pt x="96113" y="298450"/>
                </a:lnTo>
                <a:lnTo>
                  <a:pt x="116840" y="237489"/>
                </a:lnTo>
                <a:lnTo>
                  <a:pt x="130810" y="130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2779" y="4954270"/>
            <a:ext cx="151130" cy="393700"/>
          </a:xfrm>
          <a:custGeom>
            <a:avLst/>
            <a:gdLst/>
            <a:ahLst/>
            <a:cxnLst/>
            <a:rect l="l" t="t" r="r" b="b"/>
            <a:pathLst>
              <a:path w="151129" h="393700">
                <a:moveTo>
                  <a:pt x="78740" y="0"/>
                </a:moveTo>
                <a:lnTo>
                  <a:pt x="101599" y="74929"/>
                </a:lnTo>
                <a:lnTo>
                  <a:pt x="107949" y="148589"/>
                </a:lnTo>
                <a:lnTo>
                  <a:pt x="100330" y="237489"/>
                </a:lnTo>
                <a:lnTo>
                  <a:pt x="82549" y="295909"/>
                </a:lnTo>
                <a:lnTo>
                  <a:pt x="46989" y="344169"/>
                </a:lnTo>
                <a:lnTo>
                  <a:pt x="0" y="393699"/>
                </a:lnTo>
                <a:lnTo>
                  <a:pt x="50800" y="393699"/>
                </a:lnTo>
                <a:lnTo>
                  <a:pt x="110490" y="327659"/>
                </a:lnTo>
                <a:lnTo>
                  <a:pt x="134619" y="278129"/>
                </a:lnTo>
                <a:lnTo>
                  <a:pt x="151130" y="195579"/>
                </a:lnTo>
                <a:lnTo>
                  <a:pt x="148590" y="104139"/>
                </a:lnTo>
                <a:lnTo>
                  <a:pt x="128269" y="45719"/>
                </a:lnTo>
                <a:lnTo>
                  <a:pt x="78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58110" y="5142229"/>
            <a:ext cx="648970" cy="285750"/>
          </a:xfrm>
          <a:custGeom>
            <a:avLst/>
            <a:gdLst/>
            <a:ahLst/>
            <a:cxnLst/>
            <a:rect l="l" t="t" r="r" b="b"/>
            <a:pathLst>
              <a:path w="648970" h="285750">
                <a:moveTo>
                  <a:pt x="26669" y="0"/>
                </a:moveTo>
                <a:lnTo>
                  <a:pt x="104139" y="87630"/>
                </a:lnTo>
                <a:lnTo>
                  <a:pt x="317500" y="194310"/>
                </a:lnTo>
                <a:lnTo>
                  <a:pt x="469900" y="242570"/>
                </a:lnTo>
                <a:lnTo>
                  <a:pt x="637539" y="285750"/>
                </a:lnTo>
                <a:lnTo>
                  <a:pt x="648969" y="250190"/>
                </a:lnTo>
                <a:lnTo>
                  <a:pt x="449579" y="201930"/>
                </a:lnTo>
                <a:lnTo>
                  <a:pt x="276859" y="139700"/>
                </a:lnTo>
                <a:lnTo>
                  <a:pt x="198119" y="101600"/>
                </a:lnTo>
                <a:lnTo>
                  <a:pt x="115569" y="5842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62200" y="4892040"/>
            <a:ext cx="346710" cy="223520"/>
          </a:xfrm>
          <a:custGeom>
            <a:avLst/>
            <a:gdLst/>
            <a:ahLst/>
            <a:cxnLst/>
            <a:rect l="l" t="t" r="r" b="b"/>
            <a:pathLst>
              <a:path w="346710" h="223520">
                <a:moveTo>
                  <a:pt x="110489" y="95250"/>
                </a:moveTo>
                <a:lnTo>
                  <a:pt x="193039" y="167640"/>
                </a:lnTo>
                <a:lnTo>
                  <a:pt x="252730" y="203200"/>
                </a:lnTo>
                <a:lnTo>
                  <a:pt x="320039" y="223520"/>
                </a:lnTo>
                <a:lnTo>
                  <a:pt x="346710" y="198120"/>
                </a:lnTo>
                <a:lnTo>
                  <a:pt x="334539" y="172720"/>
                </a:lnTo>
                <a:lnTo>
                  <a:pt x="274319" y="172720"/>
                </a:lnTo>
                <a:lnTo>
                  <a:pt x="229869" y="156210"/>
                </a:lnTo>
                <a:lnTo>
                  <a:pt x="160019" y="101600"/>
                </a:lnTo>
                <a:lnTo>
                  <a:pt x="110489" y="95250"/>
                </a:lnTo>
                <a:close/>
              </a:path>
              <a:path w="346710" h="223520">
                <a:moveTo>
                  <a:pt x="115569" y="0"/>
                </a:moveTo>
                <a:lnTo>
                  <a:pt x="50800" y="1270"/>
                </a:lnTo>
                <a:lnTo>
                  <a:pt x="0" y="7620"/>
                </a:lnTo>
                <a:lnTo>
                  <a:pt x="93980" y="22860"/>
                </a:lnTo>
                <a:lnTo>
                  <a:pt x="146050" y="30480"/>
                </a:lnTo>
                <a:lnTo>
                  <a:pt x="210819" y="72390"/>
                </a:lnTo>
                <a:lnTo>
                  <a:pt x="266700" y="123190"/>
                </a:lnTo>
                <a:lnTo>
                  <a:pt x="293369" y="166370"/>
                </a:lnTo>
                <a:lnTo>
                  <a:pt x="274319" y="172720"/>
                </a:lnTo>
                <a:lnTo>
                  <a:pt x="334539" y="172720"/>
                </a:lnTo>
                <a:lnTo>
                  <a:pt x="317500" y="137160"/>
                </a:lnTo>
                <a:lnTo>
                  <a:pt x="241300" y="54610"/>
                </a:lnTo>
                <a:lnTo>
                  <a:pt x="175260" y="15240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62200" y="4893309"/>
            <a:ext cx="327660" cy="276860"/>
          </a:xfrm>
          <a:custGeom>
            <a:avLst/>
            <a:gdLst/>
            <a:ahLst/>
            <a:cxnLst/>
            <a:rect l="l" t="t" r="r" b="b"/>
            <a:pathLst>
              <a:path w="327660" h="276860">
                <a:moveTo>
                  <a:pt x="5080" y="0"/>
                </a:moveTo>
                <a:lnTo>
                  <a:pt x="0" y="64769"/>
                </a:lnTo>
                <a:lnTo>
                  <a:pt x="20319" y="121919"/>
                </a:lnTo>
                <a:lnTo>
                  <a:pt x="78739" y="195579"/>
                </a:lnTo>
                <a:lnTo>
                  <a:pt x="147319" y="248919"/>
                </a:lnTo>
                <a:lnTo>
                  <a:pt x="199389" y="273050"/>
                </a:lnTo>
                <a:lnTo>
                  <a:pt x="273050" y="276859"/>
                </a:lnTo>
                <a:lnTo>
                  <a:pt x="327660" y="255269"/>
                </a:lnTo>
                <a:lnTo>
                  <a:pt x="259080" y="246379"/>
                </a:lnTo>
                <a:lnTo>
                  <a:pt x="199389" y="229869"/>
                </a:lnTo>
                <a:lnTo>
                  <a:pt x="146050" y="195579"/>
                </a:lnTo>
                <a:lnTo>
                  <a:pt x="81280" y="133350"/>
                </a:lnTo>
                <a:lnTo>
                  <a:pt x="35560" y="71119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22220" y="4955540"/>
            <a:ext cx="104140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76829" y="5270500"/>
            <a:ext cx="129539" cy="72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83839" y="5412740"/>
            <a:ext cx="109220" cy="91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85110" y="4939029"/>
            <a:ext cx="87629" cy="176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74339" y="5030470"/>
            <a:ext cx="77470" cy="1765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27679" y="5463540"/>
            <a:ext cx="82550" cy="1739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9920" y="5081270"/>
            <a:ext cx="68580" cy="177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14999" y="3577590"/>
            <a:ext cx="3276600" cy="2181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52800" y="5334000"/>
            <a:ext cx="529590" cy="0"/>
          </a:xfrm>
          <a:custGeom>
            <a:avLst/>
            <a:gdLst/>
            <a:ahLst/>
            <a:cxnLst/>
            <a:rect l="l" t="t" r="r" b="b"/>
            <a:pathLst>
              <a:path w="529589">
                <a:moveTo>
                  <a:pt x="0" y="0"/>
                </a:moveTo>
                <a:lnTo>
                  <a:pt x="52958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77309" y="5290820"/>
            <a:ext cx="85090" cy="86360"/>
          </a:xfrm>
          <a:custGeom>
            <a:avLst/>
            <a:gdLst/>
            <a:ahLst/>
            <a:cxnLst/>
            <a:rect l="l" t="t" r="r" b="b"/>
            <a:pathLst>
              <a:path w="85089" h="86360">
                <a:moveTo>
                  <a:pt x="0" y="0"/>
                </a:moveTo>
                <a:lnTo>
                  <a:pt x="0" y="86359"/>
                </a:lnTo>
                <a:lnTo>
                  <a:pt x="85089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76400" y="5029200"/>
            <a:ext cx="534670" cy="200660"/>
          </a:xfrm>
          <a:custGeom>
            <a:avLst/>
            <a:gdLst/>
            <a:ahLst/>
            <a:cxnLst/>
            <a:rect l="l" t="t" r="r" b="b"/>
            <a:pathLst>
              <a:path w="534669" h="200660">
                <a:moveTo>
                  <a:pt x="0" y="0"/>
                </a:moveTo>
                <a:lnTo>
                  <a:pt x="534669" y="20066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90750" y="5187950"/>
            <a:ext cx="95250" cy="80010"/>
          </a:xfrm>
          <a:custGeom>
            <a:avLst/>
            <a:gdLst/>
            <a:ahLst/>
            <a:cxnLst/>
            <a:rect l="l" t="t" r="r" b="b"/>
            <a:pathLst>
              <a:path w="95250" h="80010">
                <a:moveTo>
                  <a:pt x="30480" y="0"/>
                </a:moveTo>
                <a:lnTo>
                  <a:pt x="0" y="80009"/>
                </a:lnTo>
                <a:lnTo>
                  <a:pt x="95250" y="69850"/>
                </a:lnTo>
                <a:lnTo>
                  <a:pt x="30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0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1889759"/>
            <a:ext cx="7845425" cy="430425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209550">
              <a:lnSpc>
                <a:spcPts val="3450"/>
              </a:lnSpc>
              <a:spcBef>
                <a:spcPts val="540"/>
              </a:spcBef>
              <a:buSzPct val="96875"/>
              <a:buChar char="•"/>
              <a:tabLst>
                <a:tab pos="156210" algn="l"/>
              </a:tabLst>
            </a:pPr>
            <a:r>
              <a:rPr sz="3200" spc="-95" dirty="0">
                <a:latin typeface="Arial"/>
                <a:cs typeface="Arial"/>
              </a:rPr>
              <a:t>In </a:t>
            </a:r>
            <a:r>
              <a:rPr sz="3200" spc="-250" dirty="0">
                <a:latin typeface="Arial"/>
                <a:cs typeface="Arial"/>
              </a:rPr>
              <a:t>a </a:t>
            </a:r>
            <a:r>
              <a:rPr sz="3200" spc="-55" dirty="0">
                <a:latin typeface="Arial"/>
                <a:cs typeface="Arial"/>
              </a:rPr>
              <a:t>food </a:t>
            </a:r>
            <a:r>
              <a:rPr sz="3200" spc="-140" dirty="0">
                <a:latin typeface="Arial"/>
                <a:cs typeface="Arial"/>
              </a:rPr>
              <a:t>chain </a:t>
            </a:r>
            <a:r>
              <a:rPr sz="3200" spc="-200" dirty="0">
                <a:latin typeface="Arial"/>
                <a:cs typeface="Arial"/>
              </a:rPr>
              <a:t>each </a:t>
            </a:r>
            <a:r>
              <a:rPr sz="3200" spc="-140" dirty="0">
                <a:latin typeface="Arial"/>
                <a:cs typeface="Arial"/>
              </a:rPr>
              <a:t>organism </a:t>
            </a:r>
            <a:r>
              <a:rPr sz="3200" spc="-105" dirty="0">
                <a:latin typeface="Arial"/>
                <a:cs typeface="Arial"/>
              </a:rPr>
              <a:t>obtains</a:t>
            </a:r>
            <a:r>
              <a:rPr sz="3200" spc="-34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energy  </a:t>
            </a:r>
            <a:r>
              <a:rPr sz="3200" spc="-20" dirty="0">
                <a:latin typeface="Arial"/>
                <a:cs typeface="Arial"/>
              </a:rPr>
              <a:t>from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the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one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at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the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level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below.</a:t>
            </a:r>
            <a:endParaRPr sz="3200" dirty="0">
              <a:latin typeface="Arial"/>
              <a:cs typeface="Arial"/>
            </a:endParaRPr>
          </a:p>
          <a:p>
            <a:pPr marL="12700" marR="217804">
              <a:lnSpc>
                <a:spcPts val="3450"/>
              </a:lnSpc>
              <a:spcBef>
                <a:spcPts val="1810"/>
              </a:spcBef>
              <a:buSzPct val="96875"/>
              <a:buChar char="•"/>
              <a:tabLst>
                <a:tab pos="156210" algn="l"/>
              </a:tabLst>
            </a:pPr>
            <a:r>
              <a:rPr sz="3200" spc="-165" dirty="0">
                <a:latin typeface="Arial"/>
                <a:cs typeface="Arial"/>
              </a:rPr>
              <a:t>Plants </a:t>
            </a:r>
            <a:r>
              <a:rPr sz="3200" spc="-130" dirty="0">
                <a:latin typeface="Arial"/>
                <a:cs typeface="Arial"/>
              </a:rPr>
              <a:t>are </a:t>
            </a:r>
            <a:r>
              <a:rPr sz="3200" spc="-125" dirty="0">
                <a:latin typeface="Arial"/>
                <a:cs typeface="Arial"/>
              </a:rPr>
              <a:t>called </a:t>
            </a:r>
            <a:r>
              <a:rPr sz="3200" b="1" spc="-260" dirty="0">
                <a:solidFill>
                  <a:srgbClr val="FF0000"/>
                </a:solidFill>
                <a:latin typeface="Arial"/>
                <a:cs typeface="Arial"/>
              </a:rPr>
              <a:t>producers </a:t>
            </a:r>
            <a:r>
              <a:rPr sz="3200" spc="-204" dirty="0">
                <a:latin typeface="Arial"/>
                <a:cs typeface="Arial"/>
              </a:rPr>
              <a:t>because </a:t>
            </a:r>
            <a:r>
              <a:rPr sz="3200" spc="-70" dirty="0">
                <a:latin typeface="Arial"/>
                <a:cs typeface="Arial"/>
              </a:rPr>
              <a:t>they  </a:t>
            </a:r>
            <a:r>
              <a:rPr sz="3200" spc="-110" dirty="0">
                <a:latin typeface="Arial"/>
                <a:cs typeface="Arial"/>
              </a:rPr>
              <a:t>create </a:t>
            </a:r>
            <a:r>
              <a:rPr sz="3200" spc="-15" dirty="0">
                <a:latin typeface="Arial"/>
                <a:cs typeface="Arial"/>
              </a:rPr>
              <a:t>their </a:t>
            </a:r>
            <a:r>
              <a:rPr sz="3200" spc="-75" dirty="0">
                <a:latin typeface="Arial"/>
                <a:cs typeface="Arial"/>
              </a:rPr>
              <a:t>own </a:t>
            </a:r>
            <a:r>
              <a:rPr sz="3200" spc="-55" dirty="0">
                <a:latin typeface="Arial"/>
                <a:cs typeface="Arial"/>
              </a:rPr>
              <a:t>food </a:t>
            </a:r>
            <a:r>
              <a:rPr sz="3200" spc="-65" dirty="0">
                <a:latin typeface="Arial"/>
                <a:cs typeface="Arial"/>
              </a:rPr>
              <a:t>through</a:t>
            </a:r>
            <a:r>
              <a:rPr sz="3200" spc="-62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photosynthesis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1745"/>
              </a:spcBef>
              <a:buSzPct val="96875"/>
              <a:buChar char="•"/>
              <a:tabLst>
                <a:tab pos="156210" algn="l"/>
              </a:tabLst>
            </a:pPr>
            <a:r>
              <a:rPr sz="3200" spc="-155" dirty="0">
                <a:latin typeface="Arial"/>
                <a:cs typeface="Arial"/>
              </a:rPr>
              <a:t>Animals </a:t>
            </a:r>
            <a:r>
              <a:rPr sz="3200" spc="-130" dirty="0">
                <a:latin typeface="Arial"/>
                <a:cs typeface="Arial"/>
              </a:rPr>
              <a:t>are </a:t>
            </a:r>
            <a:r>
              <a:rPr sz="3200" b="1" spc="-300" dirty="0">
                <a:solidFill>
                  <a:srgbClr val="FF0000"/>
                </a:solidFill>
                <a:latin typeface="Arial"/>
                <a:cs typeface="Arial"/>
              </a:rPr>
              <a:t>consumers </a:t>
            </a:r>
            <a:r>
              <a:rPr sz="3200" spc="-210" dirty="0">
                <a:latin typeface="Arial"/>
                <a:cs typeface="Arial"/>
              </a:rPr>
              <a:t>because </a:t>
            </a:r>
            <a:r>
              <a:rPr sz="3200" spc="-70" dirty="0">
                <a:latin typeface="Arial"/>
                <a:cs typeface="Arial"/>
              </a:rPr>
              <a:t>they </a:t>
            </a:r>
            <a:r>
              <a:rPr sz="3200" spc="-105" dirty="0">
                <a:latin typeface="Arial"/>
                <a:cs typeface="Arial"/>
              </a:rPr>
              <a:t>cannot  </a:t>
            </a:r>
            <a:r>
              <a:rPr sz="3200" spc="-110" dirty="0">
                <a:latin typeface="Arial"/>
                <a:cs typeface="Arial"/>
              </a:rPr>
              <a:t>create </a:t>
            </a:r>
            <a:r>
              <a:rPr sz="3200" spc="-15" dirty="0">
                <a:latin typeface="Arial"/>
                <a:cs typeface="Arial"/>
              </a:rPr>
              <a:t>their </a:t>
            </a:r>
            <a:r>
              <a:rPr sz="3200" spc="-75" dirty="0">
                <a:latin typeface="Arial"/>
                <a:cs typeface="Arial"/>
              </a:rPr>
              <a:t>own </a:t>
            </a:r>
            <a:r>
              <a:rPr sz="3200" spc="-65" dirty="0">
                <a:latin typeface="Arial"/>
                <a:cs typeface="Arial"/>
              </a:rPr>
              <a:t>food, </a:t>
            </a:r>
            <a:r>
              <a:rPr sz="3200" spc="-70" dirty="0">
                <a:latin typeface="Arial"/>
                <a:cs typeface="Arial"/>
              </a:rPr>
              <a:t>they </a:t>
            </a:r>
            <a:r>
              <a:rPr sz="3200" spc="-100" dirty="0">
                <a:latin typeface="Arial"/>
                <a:cs typeface="Arial"/>
              </a:rPr>
              <a:t>must </a:t>
            </a:r>
            <a:r>
              <a:rPr sz="3200" spc="-90" dirty="0">
                <a:latin typeface="Arial"/>
                <a:cs typeface="Arial"/>
              </a:rPr>
              <a:t>eat </a:t>
            </a:r>
            <a:r>
              <a:rPr sz="3200" spc="-105" dirty="0">
                <a:latin typeface="Arial"/>
                <a:cs typeface="Arial"/>
              </a:rPr>
              <a:t>plants </a:t>
            </a:r>
            <a:r>
              <a:rPr sz="3200" spc="-30" dirty="0">
                <a:latin typeface="Arial"/>
                <a:cs typeface="Arial"/>
              </a:rPr>
              <a:t>or  </a:t>
            </a:r>
            <a:r>
              <a:rPr sz="3200" spc="-35" dirty="0">
                <a:latin typeface="Arial"/>
                <a:cs typeface="Arial"/>
              </a:rPr>
              <a:t>other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animals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40" dirty="0">
                <a:latin typeface="Arial"/>
                <a:cs typeface="Arial"/>
              </a:rPr>
              <a:t>to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get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the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energy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they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need</a:t>
            </a:r>
            <a:r>
              <a:rPr sz="3200" spc="-135" dirty="0" smtClean="0">
                <a:latin typeface="Arial"/>
                <a:cs typeface="Arial"/>
              </a:rPr>
              <a:t>.</a:t>
            </a:r>
            <a:endParaRPr lang="en-US" sz="3200" spc="-135" dirty="0" smtClean="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1745"/>
              </a:spcBef>
              <a:buSzPct val="96875"/>
              <a:buChar char="•"/>
              <a:tabLst>
                <a:tab pos="156210" algn="l"/>
              </a:tabLst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109" y="643890"/>
            <a:ext cx="49187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8" y="491490"/>
            <a:ext cx="853313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30" smtClean="0"/>
              <a:t>Trop</a:t>
            </a:r>
            <a:r>
              <a:rPr lang="en-US" sz="5400" spc="-430" smtClean="0"/>
              <a:t>h</a:t>
            </a:r>
            <a:r>
              <a:rPr sz="5400" spc="-430" smtClean="0"/>
              <a:t>ic </a:t>
            </a:r>
            <a:r>
              <a:rPr sz="5400" spc="-375" dirty="0"/>
              <a:t>levels </a:t>
            </a:r>
            <a:r>
              <a:rPr sz="5400" spc="-285" dirty="0"/>
              <a:t>in </a:t>
            </a:r>
            <a:r>
              <a:rPr sz="5400" spc="-340" dirty="0"/>
              <a:t>a </a:t>
            </a:r>
            <a:r>
              <a:rPr sz="5400" spc="-325" dirty="0"/>
              <a:t>food</a:t>
            </a:r>
            <a:r>
              <a:rPr sz="5400" spc="-40" dirty="0"/>
              <a:t> </a:t>
            </a:r>
            <a:r>
              <a:rPr sz="5400" spc="-420" dirty="0"/>
              <a:t>chain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4669" y="1939290"/>
            <a:ext cx="5347335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69" baseline="6076" dirty="0">
                <a:solidFill>
                  <a:srgbClr val="006FBF"/>
                </a:solidFill>
                <a:latin typeface="Symbol"/>
                <a:cs typeface="Symbol"/>
              </a:rPr>
              <a:t></a:t>
            </a:r>
            <a:r>
              <a:rPr sz="3200" b="1" spc="-380" dirty="0">
                <a:solidFill>
                  <a:srgbClr val="006FBF"/>
                </a:solidFill>
                <a:latin typeface="Arial"/>
                <a:cs typeface="Arial"/>
              </a:rPr>
              <a:t>Producers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35"/>
              </a:lnSpc>
            </a:pPr>
            <a:r>
              <a:rPr sz="4800" spc="-622" baseline="6076" dirty="0">
                <a:solidFill>
                  <a:srgbClr val="006FBF"/>
                </a:solidFill>
                <a:latin typeface="Symbol"/>
                <a:cs typeface="Symbol"/>
              </a:rPr>
              <a:t></a:t>
            </a:r>
            <a:r>
              <a:rPr sz="3200" b="1" spc="-415" dirty="0">
                <a:solidFill>
                  <a:srgbClr val="006FBF"/>
                </a:solidFill>
                <a:latin typeface="Arial"/>
                <a:cs typeface="Arial"/>
              </a:rPr>
              <a:t>Consumers</a:t>
            </a:r>
            <a:endParaRPr sz="3200">
              <a:latin typeface="Arial"/>
              <a:cs typeface="Arial"/>
            </a:endParaRPr>
          </a:p>
          <a:p>
            <a:pPr marL="1461770" indent="-626110">
              <a:lnSpc>
                <a:spcPts val="3835"/>
              </a:lnSpc>
              <a:buAutoNum type="romanLcParenBoth"/>
              <a:tabLst>
                <a:tab pos="1461770" algn="l"/>
                <a:tab pos="1462405" algn="l"/>
              </a:tabLst>
            </a:pPr>
            <a:r>
              <a:rPr sz="3200" b="1" spc="-210" dirty="0">
                <a:latin typeface="Arial"/>
                <a:cs typeface="Arial"/>
              </a:rPr>
              <a:t>Primary</a:t>
            </a:r>
            <a:r>
              <a:rPr sz="3200" b="1" spc="-270" dirty="0">
                <a:latin typeface="Arial"/>
                <a:cs typeface="Arial"/>
              </a:rPr>
              <a:t> </a:t>
            </a:r>
            <a:r>
              <a:rPr sz="3200" b="1" spc="-300" dirty="0">
                <a:latin typeface="Arial"/>
                <a:cs typeface="Arial"/>
              </a:rPr>
              <a:t>consumers</a:t>
            </a:r>
            <a:endParaRPr sz="3200">
              <a:latin typeface="Arial"/>
              <a:cs typeface="Arial"/>
            </a:endParaRPr>
          </a:p>
          <a:p>
            <a:pPr marL="1471930" indent="-636270">
              <a:lnSpc>
                <a:spcPct val="100000"/>
              </a:lnSpc>
              <a:buAutoNum type="romanLcParenBoth"/>
              <a:tabLst>
                <a:tab pos="1471930" algn="l"/>
                <a:tab pos="1472565" algn="l"/>
              </a:tabLst>
            </a:pPr>
            <a:r>
              <a:rPr sz="3200" b="1" spc="-285" dirty="0">
                <a:latin typeface="Arial"/>
                <a:cs typeface="Arial"/>
              </a:rPr>
              <a:t>Secondary</a:t>
            </a:r>
            <a:r>
              <a:rPr sz="3200" b="1" spc="-245" dirty="0">
                <a:latin typeface="Arial"/>
                <a:cs typeface="Arial"/>
              </a:rPr>
              <a:t> </a:t>
            </a:r>
            <a:r>
              <a:rPr sz="3200" b="1" spc="-300" dirty="0">
                <a:latin typeface="Arial"/>
                <a:cs typeface="Arial"/>
              </a:rPr>
              <a:t>consumers</a:t>
            </a:r>
            <a:endParaRPr sz="3200">
              <a:latin typeface="Arial"/>
              <a:cs typeface="Arial"/>
            </a:endParaRPr>
          </a:p>
          <a:p>
            <a:pPr marL="1480185" indent="-644525">
              <a:lnSpc>
                <a:spcPct val="100000"/>
              </a:lnSpc>
              <a:buAutoNum type="romanLcParenBoth"/>
              <a:tabLst>
                <a:tab pos="1480820" algn="l"/>
              </a:tabLst>
            </a:pPr>
            <a:r>
              <a:rPr sz="3200" b="1" spc="-165" dirty="0">
                <a:latin typeface="Arial"/>
                <a:cs typeface="Arial"/>
              </a:rPr>
              <a:t>Tertiary</a:t>
            </a:r>
            <a:r>
              <a:rPr sz="3200" b="1" spc="-215" dirty="0">
                <a:latin typeface="Arial"/>
                <a:cs typeface="Arial"/>
              </a:rPr>
              <a:t> </a:t>
            </a:r>
            <a:r>
              <a:rPr sz="3200" b="1" spc="-305" dirty="0">
                <a:latin typeface="Arial"/>
                <a:cs typeface="Arial"/>
              </a:rPr>
              <a:t>consumers</a:t>
            </a:r>
            <a:endParaRPr sz="3200">
              <a:latin typeface="Arial"/>
              <a:cs typeface="Arial"/>
            </a:endParaRPr>
          </a:p>
          <a:p>
            <a:pPr marL="1471930" indent="-636270">
              <a:lnSpc>
                <a:spcPct val="100000"/>
              </a:lnSpc>
              <a:buAutoNum type="romanLcParenBoth"/>
              <a:tabLst>
                <a:tab pos="1472565" algn="l"/>
              </a:tabLst>
            </a:pPr>
            <a:r>
              <a:rPr sz="3200" b="1" spc="-185" dirty="0">
                <a:latin typeface="Arial"/>
                <a:cs typeface="Arial"/>
              </a:rPr>
              <a:t>Quaternary</a:t>
            </a:r>
            <a:r>
              <a:rPr sz="3200" b="1" spc="-229" dirty="0">
                <a:latin typeface="Arial"/>
                <a:cs typeface="Arial"/>
              </a:rPr>
              <a:t> </a:t>
            </a:r>
            <a:r>
              <a:rPr sz="3200" b="1" spc="-300" dirty="0">
                <a:latin typeface="Arial"/>
                <a:cs typeface="Arial"/>
              </a:rPr>
              <a:t>consumers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800" spc="-555" baseline="6076" dirty="0">
                <a:solidFill>
                  <a:srgbClr val="006FBF"/>
                </a:solidFill>
                <a:latin typeface="Symbol"/>
                <a:cs typeface="Symbol"/>
              </a:rPr>
              <a:t></a:t>
            </a:r>
            <a:r>
              <a:rPr sz="3200" b="1" spc="-370" dirty="0">
                <a:solidFill>
                  <a:srgbClr val="006FBF"/>
                </a:solidFill>
                <a:latin typeface="Arial"/>
                <a:cs typeface="Arial"/>
              </a:rPr>
              <a:t>Decomposers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1371600"/>
            <a:ext cx="3657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866" y="228600"/>
            <a:ext cx="4648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20" dirty="0">
                <a:solidFill>
                  <a:srgbClr val="4F81BC"/>
                </a:solidFill>
                <a:latin typeface="Arial"/>
                <a:cs typeface="Arial"/>
              </a:rPr>
              <a:t>Trophic</a:t>
            </a:r>
            <a:r>
              <a:rPr sz="3600" i="0" spc="-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4F81BC"/>
                </a:solidFill>
                <a:latin typeface="Arial"/>
                <a:cs typeface="Arial"/>
              </a:rPr>
              <a:t>Levels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80261"/>
            <a:ext cx="541845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3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2400" spc="-30" dirty="0">
                <a:latin typeface="Trebuchet MS"/>
                <a:cs typeface="Trebuchet MS"/>
              </a:rPr>
              <a:t>A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0" dirty="0" smtClean="0">
                <a:latin typeface="Trebuchet MS"/>
                <a:cs typeface="Trebuchet MS"/>
              </a:rPr>
              <a:t>trop</a:t>
            </a:r>
            <a:r>
              <a:rPr lang="en-US" sz="2400" spc="-120" dirty="0" smtClean="0">
                <a:latin typeface="Trebuchet MS"/>
                <a:cs typeface="Trebuchet MS"/>
              </a:rPr>
              <a:t>h</a:t>
            </a:r>
            <a:r>
              <a:rPr sz="2400" spc="-120" dirty="0" smtClean="0">
                <a:latin typeface="Trebuchet MS"/>
                <a:cs typeface="Trebuchet MS"/>
              </a:rPr>
              <a:t>ic</a:t>
            </a:r>
            <a:r>
              <a:rPr sz="2400" spc="-210" dirty="0" smtClean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level</a:t>
            </a:r>
            <a:r>
              <a:rPr sz="2400" spc="-17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is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the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position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occupied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by  </a:t>
            </a:r>
            <a:r>
              <a:rPr sz="2400" spc="-85" dirty="0">
                <a:latin typeface="Trebuchet MS"/>
                <a:cs typeface="Trebuchet MS"/>
              </a:rPr>
              <a:t>an </a:t>
            </a:r>
            <a:r>
              <a:rPr sz="2400" spc="-90" dirty="0">
                <a:latin typeface="Trebuchet MS"/>
                <a:cs typeface="Trebuchet MS"/>
              </a:rPr>
              <a:t>organism </a:t>
            </a:r>
            <a:r>
              <a:rPr sz="2400" spc="-95" dirty="0">
                <a:latin typeface="Trebuchet MS"/>
                <a:cs typeface="Trebuchet MS"/>
              </a:rPr>
              <a:t>in </a:t>
            </a:r>
            <a:r>
              <a:rPr sz="2400" spc="-114" dirty="0">
                <a:latin typeface="Trebuchet MS"/>
                <a:cs typeface="Trebuchet MS"/>
              </a:rPr>
              <a:t>a </a:t>
            </a:r>
            <a:r>
              <a:rPr sz="2400" spc="-90" dirty="0">
                <a:latin typeface="Trebuchet MS"/>
                <a:cs typeface="Trebuchet MS"/>
              </a:rPr>
              <a:t>food</a:t>
            </a:r>
            <a:r>
              <a:rPr sz="2400" spc="-550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chain.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140" dirty="0">
                <a:latin typeface="Trebuchet MS"/>
                <a:cs typeface="Trebuchet MS"/>
              </a:rPr>
              <a:t>Trophic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levels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can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be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analyzed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on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an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energy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125" dirty="0">
                <a:latin typeface="Trebuchet MS"/>
                <a:cs typeface="Trebuchet MS"/>
              </a:rPr>
              <a:t>pyramid.</a:t>
            </a:r>
            <a:endParaRPr sz="2400" dirty="0">
              <a:latin typeface="Trebuchet MS"/>
              <a:cs typeface="Trebuchet MS"/>
            </a:endParaRPr>
          </a:p>
          <a:p>
            <a:pPr marL="12700" marR="259715" algn="just">
              <a:lnSpc>
                <a:spcPct val="100000"/>
              </a:lnSpc>
              <a:buFont typeface="Arial"/>
              <a:buChar char="•"/>
              <a:tabLst>
                <a:tab pos="323850" algn="l"/>
              </a:tabLst>
            </a:pPr>
            <a:r>
              <a:rPr sz="2400" u="sng" spc="-100" dirty="0">
                <a:solidFill>
                  <a:srgbClr val="00B050"/>
                </a:solidFill>
                <a:latin typeface="Trebuchet MS"/>
                <a:cs typeface="Trebuchet MS"/>
              </a:rPr>
              <a:t>Producers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are </a:t>
            </a:r>
            <a:r>
              <a:rPr sz="2400" spc="-85" dirty="0">
                <a:latin typeface="Trebuchet MS"/>
                <a:cs typeface="Trebuchet MS"/>
              </a:rPr>
              <a:t>found </a:t>
            </a:r>
            <a:r>
              <a:rPr sz="2400" spc="-140" dirty="0">
                <a:latin typeface="Trebuchet MS"/>
                <a:cs typeface="Trebuchet MS"/>
              </a:rPr>
              <a:t>at </a:t>
            </a:r>
            <a:r>
              <a:rPr sz="2400" spc="-105" dirty="0">
                <a:latin typeface="Trebuchet MS"/>
                <a:cs typeface="Trebuchet MS"/>
              </a:rPr>
              <a:t>the </a:t>
            </a:r>
            <a:r>
              <a:rPr sz="2400" spc="-90" dirty="0">
                <a:latin typeface="Trebuchet MS"/>
                <a:cs typeface="Trebuchet MS"/>
              </a:rPr>
              <a:t>base </a:t>
            </a:r>
            <a:r>
              <a:rPr sz="2400" spc="-95" dirty="0">
                <a:latin typeface="Trebuchet MS"/>
                <a:cs typeface="Trebuchet MS"/>
              </a:rPr>
              <a:t>of </a:t>
            </a:r>
            <a:r>
              <a:rPr sz="2400" spc="-105" dirty="0">
                <a:latin typeface="Trebuchet MS"/>
                <a:cs typeface="Trebuchet MS"/>
              </a:rPr>
              <a:t>the  pyramid </a:t>
            </a:r>
            <a:r>
              <a:rPr sz="2400" spc="-80" dirty="0">
                <a:latin typeface="Trebuchet MS"/>
                <a:cs typeface="Trebuchet MS"/>
              </a:rPr>
              <a:t>and</a:t>
            </a:r>
            <a:r>
              <a:rPr sz="2400" spc="-56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compromise </a:t>
            </a:r>
            <a:r>
              <a:rPr sz="2400" spc="-105" dirty="0">
                <a:latin typeface="Trebuchet MS"/>
                <a:cs typeface="Trebuchet MS"/>
              </a:rPr>
              <a:t>the </a:t>
            </a:r>
            <a:r>
              <a:rPr sz="2400" u="sng" spc="-130" dirty="0">
                <a:solidFill>
                  <a:srgbClr val="00B050"/>
                </a:solidFill>
                <a:latin typeface="Trebuchet MS"/>
                <a:cs typeface="Trebuchet MS"/>
              </a:rPr>
              <a:t>first </a:t>
            </a:r>
            <a:r>
              <a:rPr sz="2400" u="sng" spc="-110" dirty="0">
                <a:solidFill>
                  <a:srgbClr val="00B050"/>
                </a:solidFill>
                <a:latin typeface="Trebuchet MS"/>
                <a:cs typeface="Trebuchet MS"/>
              </a:rPr>
              <a:t>trophic  </a:t>
            </a:r>
            <a:r>
              <a:rPr sz="2400" spc="-160" dirty="0">
                <a:latin typeface="Trebuchet MS"/>
                <a:cs typeface="Trebuchet MS"/>
              </a:rPr>
              <a:t>level.</a:t>
            </a:r>
            <a:endParaRPr sz="2400" dirty="0">
              <a:latin typeface="Trebuchet MS"/>
              <a:cs typeface="Trebuchet MS"/>
            </a:endParaRPr>
          </a:p>
          <a:p>
            <a:pPr marL="12700" marR="1530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2400" u="sng" spc="-100" dirty="0">
                <a:solidFill>
                  <a:srgbClr val="00B050"/>
                </a:solidFill>
                <a:latin typeface="Trebuchet MS"/>
                <a:cs typeface="Trebuchet MS"/>
              </a:rPr>
              <a:t>Primary</a:t>
            </a:r>
            <a:r>
              <a:rPr sz="2400" u="sng" spc="-21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u="sng" spc="-85" dirty="0">
                <a:solidFill>
                  <a:srgbClr val="00B050"/>
                </a:solidFill>
                <a:latin typeface="Trebuchet MS"/>
                <a:cs typeface="Trebuchet MS"/>
              </a:rPr>
              <a:t>consumers</a:t>
            </a:r>
            <a:r>
              <a:rPr sz="2400" u="sng" spc="-190" dirty="0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make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up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the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second  </a:t>
            </a:r>
            <a:r>
              <a:rPr sz="2400" spc="-110" dirty="0">
                <a:latin typeface="Trebuchet MS"/>
                <a:cs typeface="Trebuchet MS"/>
              </a:rPr>
              <a:t>trophic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160" dirty="0">
                <a:latin typeface="Trebuchet MS"/>
                <a:cs typeface="Trebuchet MS"/>
              </a:rPr>
              <a:t>level.</a:t>
            </a:r>
            <a:endParaRPr sz="2400" dirty="0">
              <a:latin typeface="Trebuchet MS"/>
              <a:cs typeface="Trebuchet MS"/>
            </a:endParaRPr>
          </a:p>
          <a:p>
            <a:pPr marL="12700" marR="11430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2400" u="sng" spc="-95" dirty="0">
                <a:solidFill>
                  <a:srgbClr val="00B050"/>
                </a:solidFill>
                <a:latin typeface="Trebuchet MS"/>
                <a:cs typeface="Trebuchet MS"/>
              </a:rPr>
              <a:t>Secondary </a:t>
            </a:r>
            <a:r>
              <a:rPr sz="2400" u="sng" spc="-85" dirty="0">
                <a:solidFill>
                  <a:srgbClr val="00B050"/>
                </a:solidFill>
                <a:latin typeface="Trebuchet MS"/>
                <a:cs typeface="Trebuchet MS"/>
              </a:rPr>
              <a:t>consumers </a:t>
            </a:r>
            <a:r>
              <a:rPr sz="2400" spc="-125" dirty="0">
                <a:latin typeface="Trebuchet MS"/>
                <a:cs typeface="Trebuchet MS"/>
              </a:rPr>
              <a:t>make </a:t>
            </a:r>
            <a:r>
              <a:rPr sz="2400" spc="-70" dirty="0">
                <a:latin typeface="Trebuchet MS"/>
                <a:cs typeface="Trebuchet MS"/>
              </a:rPr>
              <a:t>up</a:t>
            </a:r>
            <a:r>
              <a:rPr sz="2400" spc="-56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the </a:t>
            </a:r>
            <a:r>
              <a:rPr sz="2400" spc="-110" dirty="0">
                <a:latin typeface="Trebuchet MS"/>
                <a:cs typeface="Trebuchet MS"/>
              </a:rPr>
              <a:t>third  trophic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160" dirty="0">
                <a:latin typeface="Trebuchet MS"/>
                <a:cs typeface="Trebuchet MS"/>
              </a:rPr>
              <a:t>level.</a:t>
            </a:r>
            <a:endParaRPr sz="2400" dirty="0">
              <a:latin typeface="Trebuchet MS"/>
              <a:cs typeface="Trebuchet MS"/>
            </a:endParaRPr>
          </a:p>
          <a:p>
            <a:pPr marL="12700" marR="28829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2400" spc="-130" dirty="0">
                <a:latin typeface="Trebuchet MS"/>
                <a:cs typeface="Trebuchet MS"/>
              </a:rPr>
              <a:t>Finally </a:t>
            </a:r>
            <a:r>
              <a:rPr sz="2400" u="sng" spc="-120" dirty="0">
                <a:solidFill>
                  <a:srgbClr val="00B050"/>
                </a:solidFill>
                <a:latin typeface="Trebuchet MS"/>
                <a:cs typeface="Trebuchet MS"/>
              </a:rPr>
              <a:t>tertiary </a:t>
            </a:r>
            <a:r>
              <a:rPr sz="2400" u="sng" spc="-85" dirty="0">
                <a:solidFill>
                  <a:srgbClr val="00B050"/>
                </a:solidFill>
                <a:latin typeface="Trebuchet MS"/>
                <a:cs typeface="Trebuchet MS"/>
              </a:rPr>
              <a:t>consumers </a:t>
            </a:r>
            <a:r>
              <a:rPr sz="2400" spc="-125" dirty="0">
                <a:latin typeface="Trebuchet MS"/>
                <a:cs typeface="Trebuchet MS"/>
              </a:rPr>
              <a:t>make </a:t>
            </a:r>
            <a:r>
              <a:rPr sz="2400" spc="-70" dirty="0">
                <a:latin typeface="Trebuchet MS"/>
                <a:cs typeface="Trebuchet MS"/>
              </a:rPr>
              <a:t>up</a:t>
            </a:r>
            <a:r>
              <a:rPr sz="2400" spc="-55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the  </a:t>
            </a:r>
            <a:r>
              <a:rPr sz="2400" spc="-95" dirty="0">
                <a:latin typeface="Trebuchet MS"/>
                <a:cs typeface="Trebuchet MS"/>
              </a:rPr>
              <a:t>top </a:t>
            </a:r>
            <a:r>
              <a:rPr sz="2400" spc="-110" dirty="0">
                <a:latin typeface="Trebuchet MS"/>
                <a:cs typeface="Trebuchet MS"/>
              </a:rPr>
              <a:t>trophic</a:t>
            </a:r>
            <a:r>
              <a:rPr sz="2400" spc="-300" dirty="0">
                <a:latin typeface="Trebuchet MS"/>
                <a:cs typeface="Trebuchet MS"/>
              </a:rPr>
              <a:t> </a:t>
            </a:r>
            <a:r>
              <a:rPr sz="2400" spc="-160" dirty="0">
                <a:latin typeface="Trebuchet MS"/>
                <a:cs typeface="Trebuchet MS"/>
              </a:rPr>
              <a:t>level.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1066800"/>
            <a:ext cx="3505200" cy="4636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76209" y="588639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77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869" y="491490"/>
            <a:ext cx="63798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85" dirty="0"/>
              <a:t>Types </a:t>
            </a:r>
            <a:r>
              <a:rPr sz="6000" spc="-275" dirty="0"/>
              <a:t>of </a:t>
            </a:r>
            <a:r>
              <a:rPr sz="6000" spc="-565" dirty="0"/>
              <a:t>Food</a:t>
            </a:r>
            <a:r>
              <a:rPr sz="6000" spc="-185" dirty="0"/>
              <a:t> </a:t>
            </a:r>
            <a:r>
              <a:rPr sz="6000" spc="-530" dirty="0"/>
              <a:t>Chain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035367" y="2438400"/>
            <a:ext cx="8113395" cy="3161763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195"/>
              </a:spcBef>
            </a:pPr>
            <a:r>
              <a:rPr sz="3200" b="1" spc="-85" dirty="0">
                <a:solidFill>
                  <a:srgbClr val="006FBF"/>
                </a:solidFill>
                <a:latin typeface="Arial"/>
                <a:cs typeface="Arial"/>
              </a:rPr>
              <a:t>(i) </a:t>
            </a:r>
            <a:r>
              <a:rPr sz="3200" b="1" spc="-270" dirty="0">
                <a:solidFill>
                  <a:srgbClr val="006FBF"/>
                </a:solidFill>
                <a:latin typeface="Arial"/>
                <a:cs typeface="Arial"/>
              </a:rPr>
              <a:t>Grazing </a:t>
            </a:r>
            <a:r>
              <a:rPr sz="3200" b="1" spc="-300" dirty="0">
                <a:solidFill>
                  <a:srgbClr val="006FBF"/>
                </a:solidFill>
                <a:latin typeface="Arial"/>
                <a:cs typeface="Arial"/>
              </a:rPr>
              <a:t>Food</a:t>
            </a:r>
            <a:r>
              <a:rPr sz="3200" b="1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3200" b="1" spc="-285" dirty="0" smtClean="0">
                <a:solidFill>
                  <a:srgbClr val="006FBF"/>
                </a:solidFill>
                <a:latin typeface="Arial"/>
                <a:cs typeface="Arial"/>
              </a:rPr>
              <a:t>Chain</a:t>
            </a:r>
            <a:endParaRPr lang="en-US" sz="3200" b="1" spc="-285" dirty="0" smtClean="0">
              <a:solidFill>
                <a:srgbClr val="006FBF"/>
              </a:solidFill>
              <a:latin typeface="Arial"/>
              <a:cs typeface="Arial"/>
            </a:endParaRPr>
          </a:p>
          <a:p>
            <a:pPr marL="98425">
              <a:spcBef>
                <a:spcPts val="1195"/>
              </a:spcBef>
            </a:pPr>
            <a:r>
              <a:rPr lang="en-US" sz="3200" b="1" spc="-85" dirty="0">
                <a:solidFill>
                  <a:srgbClr val="006FBF"/>
                </a:solidFill>
                <a:latin typeface="Arial"/>
                <a:cs typeface="Arial"/>
              </a:rPr>
              <a:t>(</a:t>
            </a:r>
            <a:r>
              <a:rPr lang="en-US" sz="3200" b="1" spc="-85" dirty="0" err="1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lang="en-US" sz="3200" b="1" spc="-85" dirty="0">
                <a:solidFill>
                  <a:srgbClr val="006FBF"/>
                </a:solidFill>
                <a:latin typeface="Arial"/>
                <a:cs typeface="Arial"/>
              </a:rPr>
              <a:t>) </a:t>
            </a:r>
            <a:r>
              <a:rPr lang="en-US" sz="3200" b="1" spc="-270" dirty="0" smtClean="0">
                <a:solidFill>
                  <a:srgbClr val="006FBF"/>
                </a:solidFill>
                <a:latin typeface="Arial"/>
                <a:cs typeface="Arial"/>
              </a:rPr>
              <a:t>Detritus </a:t>
            </a:r>
            <a:r>
              <a:rPr lang="en-US" sz="3200" b="1" spc="-300" dirty="0">
                <a:solidFill>
                  <a:srgbClr val="006FBF"/>
                </a:solidFill>
                <a:latin typeface="Arial"/>
                <a:cs typeface="Arial"/>
              </a:rPr>
              <a:t>Food</a:t>
            </a:r>
            <a:r>
              <a:rPr lang="en-US" sz="3200" b="1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lang="en-US" sz="3200" b="1" spc="-285" dirty="0">
                <a:solidFill>
                  <a:srgbClr val="006FBF"/>
                </a:solidFill>
                <a:latin typeface="Arial"/>
                <a:cs typeface="Arial"/>
              </a:rPr>
              <a:t>Chain</a:t>
            </a:r>
            <a:endParaRPr lang="en-US" sz="3200" dirty="0">
              <a:latin typeface="Arial"/>
              <a:cs typeface="Arial"/>
            </a:endParaRPr>
          </a:p>
          <a:p>
            <a:pPr marL="98425">
              <a:spcBef>
                <a:spcPts val="1195"/>
              </a:spcBef>
            </a:pPr>
            <a:r>
              <a:rPr lang="en-US" sz="3200" b="1" spc="-85" dirty="0">
                <a:solidFill>
                  <a:srgbClr val="006FBF"/>
                </a:solidFill>
                <a:latin typeface="Arial"/>
                <a:cs typeface="Arial"/>
              </a:rPr>
              <a:t>(</a:t>
            </a:r>
            <a:r>
              <a:rPr lang="en-US" sz="3200" b="1" spc="-85" dirty="0" err="1">
                <a:solidFill>
                  <a:srgbClr val="006FBF"/>
                </a:solidFill>
                <a:latin typeface="Arial"/>
                <a:cs typeface="Arial"/>
              </a:rPr>
              <a:t>i</a:t>
            </a:r>
            <a:r>
              <a:rPr lang="en-US" sz="3200" b="1" spc="-85" dirty="0">
                <a:solidFill>
                  <a:srgbClr val="006FBF"/>
                </a:solidFill>
                <a:latin typeface="Arial"/>
                <a:cs typeface="Arial"/>
              </a:rPr>
              <a:t>) </a:t>
            </a:r>
            <a:r>
              <a:rPr lang="en-US" sz="3200" b="1" spc="-270" dirty="0" smtClean="0">
                <a:solidFill>
                  <a:srgbClr val="006FBF"/>
                </a:solidFill>
                <a:latin typeface="Arial"/>
                <a:cs typeface="Arial"/>
              </a:rPr>
              <a:t>Parasitic </a:t>
            </a:r>
            <a:r>
              <a:rPr lang="en-US" sz="3200" b="1" spc="-300" dirty="0">
                <a:solidFill>
                  <a:srgbClr val="006FBF"/>
                </a:solidFill>
                <a:latin typeface="Arial"/>
                <a:cs typeface="Arial"/>
              </a:rPr>
              <a:t>Food</a:t>
            </a:r>
            <a:r>
              <a:rPr lang="en-US" sz="3200" b="1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lang="en-US" sz="3200" b="1" spc="-285" dirty="0" smtClean="0">
                <a:solidFill>
                  <a:srgbClr val="006FBF"/>
                </a:solidFill>
                <a:latin typeface="Arial"/>
                <a:cs typeface="Arial"/>
              </a:rPr>
              <a:t>Chains</a:t>
            </a:r>
            <a:endParaRPr lang="en-US" sz="3200" dirty="0">
              <a:latin typeface="Arial"/>
              <a:cs typeface="Arial"/>
            </a:endParaRPr>
          </a:p>
          <a:p>
            <a:pPr marL="98425">
              <a:lnSpc>
                <a:spcPct val="100000"/>
              </a:lnSpc>
              <a:spcBef>
                <a:spcPts val="1195"/>
              </a:spcBef>
            </a:pPr>
            <a:endParaRPr sz="3200" dirty="0">
              <a:latin typeface="Arial"/>
              <a:cs typeface="Arial"/>
            </a:endParaRPr>
          </a:p>
          <a:p>
            <a:pPr marR="5080">
              <a:lnSpc>
                <a:spcPts val="3350"/>
              </a:lnSpc>
              <a:spcBef>
                <a:spcPts val="1080"/>
              </a:spcBef>
              <a:buSzPct val="96428"/>
              <a:tabLst>
                <a:tab pos="138430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869" y="491490"/>
            <a:ext cx="63798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85" dirty="0"/>
              <a:t>Types </a:t>
            </a:r>
            <a:r>
              <a:rPr sz="6000" spc="-275" dirty="0"/>
              <a:t>of </a:t>
            </a:r>
            <a:r>
              <a:rPr sz="6000" spc="-565" dirty="0"/>
              <a:t>Food</a:t>
            </a:r>
            <a:r>
              <a:rPr sz="6000" spc="-185" dirty="0"/>
              <a:t> </a:t>
            </a:r>
            <a:r>
              <a:rPr sz="6000" spc="-530" dirty="0"/>
              <a:t>Chain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687069" y="1495153"/>
            <a:ext cx="8113395" cy="4690387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195"/>
              </a:spcBef>
            </a:pPr>
            <a:r>
              <a:rPr sz="3200" b="1" spc="-85" dirty="0">
                <a:solidFill>
                  <a:srgbClr val="006FBF"/>
                </a:solidFill>
                <a:latin typeface="Arial"/>
                <a:cs typeface="Arial"/>
              </a:rPr>
              <a:t>(i) </a:t>
            </a:r>
            <a:r>
              <a:rPr sz="3200" b="1" spc="-270" dirty="0">
                <a:solidFill>
                  <a:srgbClr val="006FBF"/>
                </a:solidFill>
                <a:latin typeface="Arial"/>
                <a:cs typeface="Arial"/>
              </a:rPr>
              <a:t>Grazing </a:t>
            </a:r>
            <a:r>
              <a:rPr sz="3200" b="1" spc="-300" dirty="0">
                <a:solidFill>
                  <a:srgbClr val="006FBF"/>
                </a:solidFill>
                <a:latin typeface="Arial"/>
                <a:cs typeface="Arial"/>
              </a:rPr>
              <a:t>Food</a:t>
            </a:r>
            <a:r>
              <a:rPr sz="3200" b="1" spc="-17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3200" b="1" spc="-285" dirty="0">
                <a:solidFill>
                  <a:srgbClr val="006FBF"/>
                </a:solidFill>
                <a:latin typeface="Arial"/>
                <a:cs typeface="Arial"/>
              </a:rPr>
              <a:t>Chain</a:t>
            </a:r>
            <a:endParaRPr sz="3200" dirty="0">
              <a:latin typeface="Arial"/>
              <a:cs typeface="Arial"/>
            </a:endParaRPr>
          </a:p>
          <a:p>
            <a:pPr marL="138430" marR="5080" indent="-138430">
              <a:lnSpc>
                <a:spcPts val="3350"/>
              </a:lnSpc>
              <a:spcBef>
                <a:spcPts val="108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155" dirty="0">
                <a:latin typeface="Arial"/>
                <a:cs typeface="Arial"/>
              </a:rPr>
              <a:t>consumers </a:t>
            </a:r>
            <a:r>
              <a:rPr sz="2800" spc="-60" dirty="0">
                <a:latin typeface="Arial"/>
                <a:cs typeface="Arial"/>
              </a:rPr>
              <a:t>utilizing </a:t>
            </a:r>
            <a:r>
              <a:rPr sz="2800" spc="-95" dirty="0">
                <a:latin typeface="Arial"/>
                <a:cs typeface="Arial"/>
              </a:rPr>
              <a:t>plants </a:t>
            </a:r>
            <a:r>
              <a:rPr sz="2800" spc="-265" dirty="0">
                <a:latin typeface="Arial"/>
                <a:cs typeface="Arial"/>
              </a:rPr>
              <a:t>as </a:t>
            </a:r>
            <a:r>
              <a:rPr sz="2800" spc="-15" dirty="0">
                <a:latin typeface="Arial"/>
                <a:cs typeface="Arial"/>
              </a:rPr>
              <a:t>their </a:t>
            </a:r>
            <a:r>
              <a:rPr sz="2800" spc="-50" dirty="0">
                <a:latin typeface="Arial"/>
                <a:cs typeface="Arial"/>
              </a:rPr>
              <a:t>food </a:t>
            </a:r>
            <a:r>
              <a:rPr sz="2800" spc="-80" dirty="0">
                <a:latin typeface="Arial"/>
                <a:cs typeface="Arial"/>
              </a:rPr>
              <a:t>,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constitute  </a:t>
            </a:r>
            <a:r>
              <a:rPr sz="2800" spc="-150" dirty="0">
                <a:latin typeface="Arial"/>
                <a:cs typeface="Arial"/>
              </a:rPr>
              <a:t>grazing </a:t>
            </a:r>
            <a:r>
              <a:rPr sz="2800" spc="-50" dirty="0">
                <a:latin typeface="Arial"/>
                <a:cs typeface="Arial"/>
              </a:rPr>
              <a:t>food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chain.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173990" marR="852169" indent="-161290">
              <a:lnSpc>
                <a:spcPct val="100000"/>
              </a:lnSpc>
              <a:buSzPct val="96428"/>
              <a:buChar char="•"/>
              <a:tabLst>
                <a:tab pos="217170" algn="l"/>
              </a:tabLst>
            </a:pPr>
            <a:r>
              <a:rPr sz="2800" spc="-185" dirty="0">
                <a:latin typeface="Arial"/>
                <a:cs typeface="Arial"/>
              </a:rPr>
              <a:t>This </a:t>
            </a:r>
            <a:r>
              <a:rPr sz="2800" spc="-50" dirty="0">
                <a:latin typeface="Arial"/>
                <a:cs typeface="Arial"/>
              </a:rPr>
              <a:t>food </a:t>
            </a:r>
            <a:r>
              <a:rPr sz="2800" spc="-120" dirty="0">
                <a:latin typeface="Arial"/>
                <a:cs typeface="Arial"/>
              </a:rPr>
              <a:t>chain </a:t>
            </a:r>
            <a:r>
              <a:rPr sz="2800" spc="-155" dirty="0">
                <a:latin typeface="Arial"/>
                <a:cs typeface="Arial"/>
              </a:rPr>
              <a:t>begins </a:t>
            </a:r>
            <a:r>
              <a:rPr sz="2800" spc="-20" dirty="0">
                <a:latin typeface="Arial"/>
                <a:cs typeface="Arial"/>
              </a:rPr>
              <a:t>from </a:t>
            </a:r>
            <a:r>
              <a:rPr sz="2800" spc="-130" dirty="0">
                <a:latin typeface="Arial"/>
                <a:cs typeface="Arial"/>
              </a:rPr>
              <a:t>green </a:t>
            </a:r>
            <a:r>
              <a:rPr sz="2800" spc="-95" dirty="0">
                <a:latin typeface="Arial"/>
                <a:cs typeface="Arial"/>
              </a:rPr>
              <a:t>plants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45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  </a:t>
            </a:r>
            <a:r>
              <a:rPr sz="2800" spc="-70" dirty="0">
                <a:latin typeface="Arial"/>
                <a:cs typeface="Arial"/>
              </a:rPr>
              <a:t>primary </a:t>
            </a:r>
            <a:r>
              <a:rPr sz="2800" spc="-135" dirty="0">
                <a:latin typeface="Arial"/>
                <a:cs typeface="Arial"/>
              </a:rPr>
              <a:t>consumer </a:t>
            </a:r>
            <a:r>
              <a:rPr sz="2800" spc="-145" dirty="0">
                <a:latin typeface="Arial"/>
                <a:cs typeface="Arial"/>
              </a:rPr>
              <a:t>is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herbivore.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173990" marR="300990" indent="-161290">
              <a:lnSpc>
                <a:spcPct val="100000"/>
              </a:lnSpc>
              <a:buSzPct val="96428"/>
              <a:buChar char="•"/>
              <a:tabLst>
                <a:tab pos="217170" algn="l"/>
                <a:tab pos="6785609" algn="l"/>
              </a:tabLst>
            </a:pPr>
            <a:r>
              <a:rPr sz="2800" spc="-45" dirty="0">
                <a:latin typeface="Arial"/>
                <a:cs typeface="Arial"/>
              </a:rPr>
              <a:t>Most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50" dirty="0">
                <a:latin typeface="Arial"/>
                <a:cs typeface="Arial"/>
              </a:rPr>
              <a:t>ecosystem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65" dirty="0">
                <a:latin typeface="Arial"/>
                <a:cs typeface="Arial"/>
              </a:rPr>
              <a:t>nature</a:t>
            </a:r>
            <a:r>
              <a:rPr sz="2800" spc="-58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follows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60" dirty="0" smtClean="0">
                <a:latin typeface="Arial"/>
                <a:cs typeface="Arial"/>
              </a:rPr>
              <a:t>this</a:t>
            </a:r>
            <a:r>
              <a:rPr lang="en-US" sz="2800" spc="-60" dirty="0" smtClean="0">
                <a:latin typeface="Arial"/>
                <a:cs typeface="Arial"/>
              </a:rPr>
              <a:t> </a:t>
            </a:r>
            <a:r>
              <a:rPr sz="2800" spc="-65" dirty="0" smtClean="0">
                <a:latin typeface="Arial"/>
                <a:cs typeface="Arial"/>
              </a:rPr>
              <a:t>type</a:t>
            </a:r>
            <a:r>
              <a:rPr sz="2800" spc="-22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spc="-50" dirty="0">
                <a:latin typeface="Arial"/>
                <a:cs typeface="Arial"/>
              </a:rPr>
              <a:t>food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chain.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800" spc="-245" dirty="0" smtClean="0">
                <a:latin typeface="Arial"/>
                <a:cs typeface="Arial"/>
              </a:rPr>
              <a:t>               </a:t>
            </a:r>
            <a:r>
              <a:rPr sz="2800" spc="-245" dirty="0" smtClean="0">
                <a:latin typeface="Arial"/>
                <a:cs typeface="Arial"/>
              </a:rPr>
              <a:t>Ex</a:t>
            </a:r>
            <a:r>
              <a:rPr sz="2800" spc="-245" dirty="0">
                <a:latin typeface="Arial"/>
                <a:cs typeface="Arial"/>
              </a:rPr>
              <a:t>: </a:t>
            </a:r>
            <a:r>
              <a:rPr sz="2800" spc="-210" dirty="0">
                <a:latin typeface="Arial"/>
                <a:cs typeface="Arial"/>
              </a:rPr>
              <a:t>grass </a:t>
            </a:r>
            <a:r>
              <a:rPr sz="2800" spc="-250" dirty="0">
                <a:latin typeface="Arial"/>
                <a:cs typeface="Arial"/>
              </a:rPr>
              <a:t>=&gt; </a:t>
            </a:r>
            <a:r>
              <a:rPr sz="2800" spc="-145" dirty="0">
                <a:latin typeface="Arial"/>
                <a:cs typeface="Arial"/>
              </a:rPr>
              <a:t>grasshopper </a:t>
            </a:r>
            <a:r>
              <a:rPr sz="2800" spc="-250" dirty="0">
                <a:latin typeface="Arial"/>
                <a:cs typeface="Arial"/>
              </a:rPr>
              <a:t>=&gt; </a:t>
            </a:r>
            <a:r>
              <a:rPr sz="2800" spc="-90" dirty="0">
                <a:latin typeface="Arial"/>
                <a:cs typeface="Arial"/>
              </a:rPr>
              <a:t>birds </a:t>
            </a:r>
            <a:r>
              <a:rPr sz="2800" spc="-250" dirty="0">
                <a:latin typeface="Arial"/>
                <a:cs typeface="Arial"/>
              </a:rPr>
              <a:t>=&gt;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falcon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7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760</Words>
  <Application>Microsoft Office PowerPoint</Application>
  <PresentationFormat>On-screen Show (4:3)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Trebuchet MS</vt:lpstr>
      <vt:lpstr>Office Theme</vt:lpstr>
      <vt:lpstr>Food Chain, Food webs &amp; Trophic levels  </vt:lpstr>
      <vt:lpstr>Functions of an  Ecosystem</vt:lpstr>
      <vt:lpstr>Food Chain</vt:lpstr>
      <vt:lpstr>Food Chain</vt:lpstr>
      <vt:lpstr>PowerPoint Presentation</vt:lpstr>
      <vt:lpstr>Trophic levels in a food chain</vt:lpstr>
      <vt:lpstr>Trophic Levels</vt:lpstr>
      <vt:lpstr>Types of Food Chain</vt:lpstr>
      <vt:lpstr>Types of Food Chain</vt:lpstr>
      <vt:lpstr>Grazing Food Chain</vt:lpstr>
      <vt:lpstr>(ii) Detritus food chain</vt:lpstr>
      <vt:lpstr>Detritus Food  Chain</vt:lpstr>
      <vt:lpstr>(iii)Parasitic food chains</vt:lpstr>
      <vt:lpstr>PowerPoint Presentation</vt:lpstr>
      <vt:lpstr>Significance of Food Chain</vt:lpstr>
      <vt:lpstr>PowerPoint Presentation</vt:lpstr>
      <vt:lpstr>Food web (interlocked system)</vt:lpstr>
      <vt:lpstr>PowerPoint Presentation</vt:lpstr>
      <vt:lpstr>Types of food web representation</vt:lpstr>
      <vt:lpstr>Different food webs</vt:lpstr>
      <vt:lpstr>PowerPoint Presentation</vt:lpstr>
      <vt:lpstr>Aquatic food web</vt:lpstr>
      <vt:lpstr>Food web in  forest</vt:lpstr>
      <vt:lpstr>Grassland Food  Web</vt:lpstr>
      <vt:lpstr>Food web in terrestrial and aquatic  ecosystem</vt:lpstr>
      <vt:lpstr>Significance of Food Web</vt:lpstr>
      <vt:lpstr>Ecological efficiencies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Saiqa</dc:creator>
  <cp:lastModifiedBy>Dr. Saiqa</cp:lastModifiedBy>
  <cp:revision>22</cp:revision>
  <dcterms:created xsi:type="dcterms:W3CDTF">2019-10-16T18:23:10Z</dcterms:created>
  <dcterms:modified xsi:type="dcterms:W3CDTF">2019-10-28T19:03:19Z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2014-03-03T00:00:00Z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2019-10-16T00:00:00Z</vt:filetime>
  </property>
</Properties>
</file>