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1DA408-D6BF-4FDC-9382-02991F06540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5AE572-CF0B-40F9-BBF6-79761FFF5560}">
      <dgm:prSet phldrT="[Text]" custT="1"/>
      <dgm:spPr/>
      <dgm:t>
        <a:bodyPr/>
        <a:lstStyle/>
        <a:p>
          <a:r>
            <a:rPr lang="en-US" sz="3200" b="1" dirty="0" smtClean="0"/>
            <a:t>XENOBIOTIC</a:t>
          </a:r>
          <a:endParaRPr lang="en-US" sz="3200" b="1" dirty="0"/>
        </a:p>
      </dgm:t>
    </dgm:pt>
    <dgm:pt modelId="{368DC478-A080-4EED-A3E8-CFAD8A6401CC}" type="parTrans" cxnId="{14334D31-D953-4EE7-B7B6-9996019AB1DC}">
      <dgm:prSet/>
      <dgm:spPr/>
      <dgm:t>
        <a:bodyPr/>
        <a:lstStyle/>
        <a:p>
          <a:endParaRPr lang="en-US"/>
        </a:p>
      </dgm:t>
    </dgm:pt>
    <dgm:pt modelId="{7146A902-ECF5-4AB5-905D-230AA32B374E}" type="sibTrans" cxnId="{14334D31-D953-4EE7-B7B6-9996019AB1DC}">
      <dgm:prSet/>
      <dgm:spPr/>
      <dgm:t>
        <a:bodyPr/>
        <a:lstStyle/>
        <a:p>
          <a:endParaRPr lang="en-US"/>
        </a:p>
      </dgm:t>
    </dgm:pt>
    <dgm:pt modelId="{BC1396FA-4AC7-4765-804A-BDE5DEBBA033}" type="asst">
      <dgm:prSet phldrT="[Text]" custT="1"/>
      <dgm:spPr/>
      <dgm:t>
        <a:bodyPr/>
        <a:lstStyle/>
        <a:p>
          <a:r>
            <a:rPr lang="en-US" sz="1800" b="1" dirty="0" smtClean="0"/>
            <a:t>BIOTRANSFORMATION</a:t>
          </a:r>
          <a:endParaRPr lang="en-US" sz="1800" b="1" dirty="0"/>
        </a:p>
      </dgm:t>
    </dgm:pt>
    <dgm:pt modelId="{0B86F7D1-890E-4E73-AF67-B705765343C7}" type="parTrans" cxnId="{C8C72319-F797-4EFD-98B3-94AB1CDF4920}">
      <dgm:prSet/>
      <dgm:spPr/>
      <dgm:t>
        <a:bodyPr/>
        <a:lstStyle/>
        <a:p>
          <a:endParaRPr lang="en-US" dirty="0"/>
        </a:p>
      </dgm:t>
    </dgm:pt>
    <dgm:pt modelId="{B1739BE1-7D1C-4CE1-A480-7481CAB14A4C}" type="sibTrans" cxnId="{C8C72319-F797-4EFD-98B3-94AB1CDF4920}">
      <dgm:prSet/>
      <dgm:spPr/>
      <dgm:t>
        <a:bodyPr/>
        <a:lstStyle/>
        <a:p>
          <a:endParaRPr lang="en-US"/>
        </a:p>
      </dgm:t>
    </dgm:pt>
    <dgm:pt modelId="{1DFCC2B7-10C5-4514-B725-0A3656755517}">
      <dgm:prSet phldrT="[Text]"/>
      <dgm:spPr/>
      <dgm:t>
        <a:bodyPr/>
        <a:lstStyle/>
        <a:p>
          <a:r>
            <a:rPr lang="en-US" dirty="0" smtClean="0"/>
            <a:t>Mineralization</a:t>
          </a:r>
          <a:endParaRPr lang="en-US" dirty="0"/>
        </a:p>
      </dgm:t>
    </dgm:pt>
    <dgm:pt modelId="{4230C96E-40AD-4557-8301-9A09695C8782}" type="parTrans" cxnId="{74E4781B-0E52-4563-AAF1-8001A95EE7B8}">
      <dgm:prSet/>
      <dgm:spPr/>
      <dgm:t>
        <a:bodyPr/>
        <a:lstStyle/>
        <a:p>
          <a:endParaRPr lang="en-US" dirty="0"/>
        </a:p>
      </dgm:t>
    </dgm:pt>
    <dgm:pt modelId="{18440850-41D6-4FF1-AD50-5516A98ADBE2}" type="sibTrans" cxnId="{74E4781B-0E52-4563-AAF1-8001A95EE7B8}">
      <dgm:prSet/>
      <dgm:spPr/>
      <dgm:t>
        <a:bodyPr/>
        <a:lstStyle/>
        <a:p>
          <a:endParaRPr lang="en-US"/>
        </a:p>
      </dgm:t>
    </dgm:pt>
    <dgm:pt modelId="{7B5EDD84-593D-4006-A629-361D7BE7B373}">
      <dgm:prSet phldrT="[Text]"/>
      <dgm:spPr/>
      <dgm:t>
        <a:bodyPr/>
        <a:lstStyle/>
        <a:p>
          <a:r>
            <a:rPr lang="en-US" dirty="0" smtClean="0"/>
            <a:t>Accumulation</a:t>
          </a:r>
          <a:endParaRPr lang="en-US" dirty="0"/>
        </a:p>
      </dgm:t>
    </dgm:pt>
    <dgm:pt modelId="{E064A258-399A-41B1-8B7A-73356739336F}" type="parTrans" cxnId="{5BAD60E2-46DD-49B4-BF61-4508F2D00236}">
      <dgm:prSet/>
      <dgm:spPr/>
      <dgm:t>
        <a:bodyPr/>
        <a:lstStyle/>
        <a:p>
          <a:endParaRPr lang="en-US" dirty="0"/>
        </a:p>
      </dgm:t>
    </dgm:pt>
    <dgm:pt modelId="{FD59B02E-2861-46ED-A246-1472DBC46915}" type="sibTrans" cxnId="{5BAD60E2-46DD-49B4-BF61-4508F2D00236}">
      <dgm:prSet/>
      <dgm:spPr/>
      <dgm:t>
        <a:bodyPr/>
        <a:lstStyle/>
        <a:p>
          <a:endParaRPr lang="en-US"/>
        </a:p>
      </dgm:t>
    </dgm:pt>
    <dgm:pt modelId="{DCCADA9F-1C3B-4E55-9848-F90791CD2A8A}">
      <dgm:prSet phldrT="[Text]"/>
      <dgm:spPr/>
      <dgm:t>
        <a:bodyPr/>
        <a:lstStyle/>
        <a:p>
          <a:r>
            <a:rPr lang="en-US" dirty="0" smtClean="0"/>
            <a:t>Polymerization</a:t>
          </a:r>
          <a:endParaRPr lang="en-US" dirty="0"/>
        </a:p>
      </dgm:t>
    </dgm:pt>
    <dgm:pt modelId="{DF913526-319B-47DB-95DB-1558CA1A0AE9}" type="parTrans" cxnId="{20CE4B51-DEFD-4C94-ACEC-B50886A3326A}">
      <dgm:prSet/>
      <dgm:spPr/>
      <dgm:t>
        <a:bodyPr/>
        <a:lstStyle/>
        <a:p>
          <a:endParaRPr lang="en-US" dirty="0"/>
        </a:p>
      </dgm:t>
    </dgm:pt>
    <dgm:pt modelId="{7749293C-BD5D-488F-9B80-06C66A912B06}" type="sibTrans" cxnId="{20CE4B51-DEFD-4C94-ACEC-B50886A3326A}">
      <dgm:prSet/>
      <dgm:spPr/>
      <dgm:t>
        <a:bodyPr/>
        <a:lstStyle/>
        <a:p>
          <a:endParaRPr lang="en-US"/>
        </a:p>
      </dgm:t>
    </dgm:pt>
    <dgm:pt modelId="{2942BCF5-6841-40A1-850E-52894CE79768}" type="pres">
      <dgm:prSet presAssocID="{E91DA408-D6BF-4FDC-9382-02991F06540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6B4B188-2240-4E9B-BDD6-9EF9DE453CBD}" type="pres">
      <dgm:prSet presAssocID="{885AE572-CF0B-40F9-BBF6-79761FFF5560}" presName="hierRoot1" presStyleCnt="0">
        <dgm:presLayoutVars>
          <dgm:hierBranch val="init"/>
        </dgm:presLayoutVars>
      </dgm:prSet>
      <dgm:spPr/>
    </dgm:pt>
    <dgm:pt modelId="{3B83181D-543C-4F73-90BC-0BD9E8829C24}" type="pres">
      <dgm:prSet presAssocID="{885AE572-CF0B-40F9-BBF6-79761FFF5560}" presName="rootComposite1" presStyleCnt="0"/>
      <dgm:spPr/>
    </dgm:pt>
    <dgm:pt modelId="{CCECDC14-D059-4204-8C24-0394389292BF}" type="pres">
      <dgm:prSet presAssocID="{885AE572-CF0B-40F9-BBF6-79761FFF556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935869-A1F5-4501-93A1-DCD9995A7E30}" type="pres">
      <dgm:prSet presAssocID="{885AE572-CF0B-40F9-BBF6-79761FFF556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458F7C4D-3AB5-402D-BFC2-367F854F3778}" type="pres">
      <dgm:prSet presAssocID="{885AE572-CF0B-40F9-BBF6-79761FFF5560}" presName="hierChild2" presStyleCnt="0"/>
      <dgm:spPr/>
    </dgm:pt>
    <dgm:pt modelId="{D5CD02B0-7CF9-4EC4-8A61-33C4941A4383}" type="pres">
      <dgm:prSet presAssocID="{4230C96E-40AD-4557-8301-9A09695C8782}" presName="Name37" presStyleLbl="parChTrans1D2" presStyleIdx="0" presStyleCnt="4"/>
      <dgm:spPr/>
      <dgm:t>
        <a:bodyPr/>
        <a:lstStyle/>
        <a:p>
          <a:endParaRPr lang="en-US"/>
        </a:p>
      </dgm:t>
    </dgm:pt>
    <dgm:pt modelId="{76772158-B4B5-4444-98CF-E6C7A98918D2}" type="pres">
      <dgm:prSet presAssocID="{1DFCC2B7-10C5-4514-B725-0A3656755517}" presName="hierRoot2" presStyleCnt="0">
        <dgm:presLayoutVars>
          <dgm:hierBranch val="init"/>
        </dgm:presLayoutVars>
      </dgm:prSet>
      <dgm:spPr/>
    </dgm:pt>
    <dgm:pt modelId="{37C4CA5C-3294-40E0-9A31-29476169B706}" type="pres">
      <dgm:prSet presAssocID="{1DFCC2B7-10C5-4514-B725-0A3656755517}" presName="rootComposite" presStyleCnt="0"/>
      <dgm:spPr/>
    </dgm:pt>
    <dgm:pt modelId="{12274E61-40BF-42AC-8BF2-669C6EA80AB8}" type="pres">
      <dgm:prSet presAssocID="{1DFCC2B7-10C5-4514-B725-0A365675551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DA0674-D48A-4F0B-B80C-5AA91180B160}" type="pres">
      <dgm:prSet presAssocID="{1DFCC2B7-10C5-4514-B725-0A3656755517}" presName="rootConnector" presStyleLbl="node2" presStyleIdx="0" presStyleCnt="3"/>
      <dgm:spPr/>
      <dgm:t>
        <a:bodyPr/>
        <a:lstStyle/>
        <a:p>
          <a:endParaRPr lang="en-US"/>
        </a:p>
      </dgm:t>
    </dgm:pt>
    <dgm:pt modelId="{F86690E2-46AD-4268-9BD9-F8EDF595839B}" type="pres">
      <dgm:prSet presAssocID="{1DFCC2B7-10C5-4514-B725-0A3656755517}" presName="hierChild4" presStyleCnt="0"/>
      <dgm:spPr/>
    </dgm:pt>
    <dgm:pt modelId="{EAA43AC5-1835-4785-92C5-01F94A100174}" type="pres">
      <dgm:prSet presAssocID="{1DFCC2B7-10C5-4514-B725-0A3656755517}" presName="hierChild5" presStyleCnt="0"/>
      <dgm:spPr/>
    </dgm:pt>
    <dgm:pt modelId="{AD373466-EDA4-49D6-823E-F9AABF1D0406}" type="pres">
      <dgm:prSet presAssocID="{E064A258-399A-41B1-8B7A-73356739336F}" presName="Name37" presStyleLbl="parChTrans1D2" presStyleIdx="1" presStyleCnt="4"/>
      <dgm:spPr/>
      <dgm:t>
        <a:bodyPr/>
        <a:lstStyle/>
        <a:p>
          <a:endParaRPr lang="en-US"/>
        </a:p>
      </dgm:t>
    </dgm:pt>
    <dgm:pt modelId="{A2F46A6A-AA00-4DA0-B141-45E51A1352FB}" type="pres">
      <dgm:prSet presAssocID="{7B5EDD84-593D-4006-A629-361D7BE7B373}" presName="hierRoot2" presStyleCnt="0">
        <dgm:presLayoutVars>
          <dgm:hierBranch val="init"/>
        </dgm:presLayoutVars>
      </dgm:prSet>
      <dgm:spPr/>
    </dgm:pt>
    <dgm:pt modelId="{00411D44-0A6B-4463-9EA2-9EEEA30F7B63}" type="pres">
      <dgm:prSet presAssocID="{7B5EDD84-593D-4006-A629-361D7BE7B373}" presName="rootComposite" presStyleCnt="0"/>
      <dgm:spPr/>
    </dgm:pt>
    <dgm:pt modelId="{84347078-12A9-4209-B434-ACD995904EBB}" type="pres">
      <dgm:prSet presAssocID="{7B5EDD84-593D-4006-A629-361D7BE7B373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D66B56-9482-434A-8090-860B2CE73EE4}" type="pres">
      <dgm:prSet presAssocID="{7B5EDD84-593D-4006-A629-361D7BE7B373}" presName="rootConnector" presStyleLbl="node2" presStyleIdx="1" presStyleCnt="3"/>
      <dgm:spPr/>
      <dgm:t>
        <a:bodyPr/>
        <a:lstStyle/>
        <a:p>
          <a:endParaRPr lang="en-US"/>
        </a:p>
      </dgm:t>
    </dgm:pt>
    <dgm:pt modelId="{E1EF1D6A-00AC-43A1-BECA-090FA703E53F}" type="pres">
      <dgm:prSet presAssocID="{7B5EDD84-593D-4006-A629-361D7BE7B373}" presName="hierChild4" presStyleCnt="0"/>
      <dgm:spPr/>
    </dgm:pt>
    <dgm:pt modelId="{3386BA73-6BA9-4698-B1D0-88F8B6C71EE1}" type="pres">
      <dgm:prSet presAssocID="{7B5EDD84-593D-4006-A629-361D7BE7B373}" presName="hierChild5" presStyleCnt="0"/>
      <dgm:spPr/>
    </dgm:pt>
    <dgm:pt modelId="{444468D3-C680-4528-83A4-F47A0D71BF3A}" type="pres">
      <dgm:prSet presAssocID="{DF913526-319B-47DB-95DB-1558CA1A0AE9}" presName="Name37" presStyleLbl="parChTrans1D2" presStyleIdx="2" presStyleCnt="4"/>
      <dgm:spPr/>
      <dgm:t>
        <a:bodyPr/>
        <a:lstStyle/>
        <a:p>
          <a:endParaRPr lang="en-US"/>
        </a:p>
      </dgm:t>
    </dgm:pt>
    <dgm:pt modelId="{D4A4B338-737D-4446-899E-5806779CBF01}" type="pres">
      <dgm:prSet presAssocID="{DCCADA9F-1C3B-4E55-9848-F90791CD2A8A}" presName="hierRoot2" presStyleCnt="0">
        <dgm:presLayoutVars>
          <dgm:hierBranch val="init"/>
        </dgm:presLayoutVars>
      </dgm:prSet>
      <dgm:spPr/>
    </dgm:pt>
    <dgm:pt modelId="{0B60C2C4-4639-4EF5-8AF6-7D6C2FD3E415}" type="pres">
      <dgm:prSet presAssocID="{DCCADA9F-1C3B-4E55-9848-F90791CD2A8A}" presName="rootComposite" presStyleCnt="0"/>
      <dgm:spPr/>
    </dgm:pt>
    <dgm:pt modelId="{382EBA85-168C-448A-B596-7A1DFDA1F49D}" type="pres">
      <dgm:prSet presAssocID="{DCCADA9F-1C3B-4E55-9848-F90791CD2A8A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DDDE88-4DFD-47BF-A88E-D0676984FD6A}" type="pres">
      <dgm:prSet presAssocID="{DCCADA9F-1C3B-4E55-9848-F90791CD2A8A}" presName="rootConnector" presStyleLbl="node2" presStyleIdx="2" presStyleCnt="3"/>
      <dgm:spPr/>
      <dgm:t>
        <a:bodyPr/>
        <a:lstStyle/>
        <a:p>
          <a:endParaRPr lang="en-US"/>
        </a:p>
      </dgm:t>
    </dgm:pt>
    <dgm:pt modelId="{7F8701DA-C8FD-4808-AE4D-FFF04132D850}" type="pres">
      <dgm:prSet presAssocID="{DCCADA9F-1C3B-4E55-9848-F90791CD2A8A}" presName="hierChild4" presStyleCnt="0"/>
      <dgm:spPr/>
    </dgm:pt>
    <dgm:pt modelId="{2DF433F3-7DA9-46E0-B6CC-F6B3F5C487A4}" type="pres">
      <dgm:prSet presAssocID="{DCCADA9F-1C3B-4E55-9848-F90791CD2A8A}" presName="hierChild5" presStyleCnt="0"/>
      <dgm:spPr/>
    </dgm:pt>
    <dgm:pt modelId="{EBD53F0A-DBFF-4A1B-A68A-9AB23ED1FB50}" type="pres">
      <dgm:prSet presAssocID="{885AE572-CF0B-40F9-BBF6-79761FFF5560}" presName="hierChild3" presStyleCnt="0"/>
      <dgm:spPr/>
    </dgm:pt>
    <dgm:pt modelId="{6F4E355B-CA57-4C81-B132-ACE5EFD52285}" type="pres">
      <dgm:prSet presAssocID="{0B86F7D1-890E-4E73-AF67-B705765343C7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CA55CB31-32A2-4384-A50E-4B018C193B19}" type="pres">
      <dgm:prSet presAssocID="{BC1396FA-4AC7-4765-804A-BDE5DEBBA033}" presName="hierRoot3" presStyleCnt="0">
        <dgm:presLayoutVars>
          <dgm:hierBranch val="init"/>
        </dgm:presLayoutVars>
      </dgm:prSet>
      <dgm:spPr/>
    </dgm:pt>
    <dgm:pt modelId="{2BB3EEDA-AAEE-40EC-9BD3-C93FA6307EF6}" type="pres">
      <dgm:prSet presAssocID="{BC1396FA-4AC7-4765-804A-BDE5DEBBA033}" presName="rootComposite3" presStyleCnt="0"/>
      <dgm:spPr/>
    </dgm:pt>
    <dgm:pt modelId="{D1607A5A-B457-4F71-BCF8-5F12AD32AF31}" type="pres">
      <dgm:prSet presAssocID="{BC1396FA-4AC7-4765-804A-BDE5DEBBA033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3ECEF8-8148-48E3-9282-FDE5E4462449}" type="pres">
      <dgm:prSet presAssocID="{BC1396FA-4AC7-4765-804A-BDE5DEBBA033}" presName="rootConnector3" presStyleLbl="asst1" presStyleIdx="0" presStyleCnt="1"/>
      <dgm:spPr/>
      <dgm:t>
        <a:bodyPr/>
        <a:lstStyle/>
        <a:p>
          <a:endParaRPr lang="en-US"/>
        </a:p>
      </dgm:t>
    </dgm:pt>
    <dgm:pt modelId="{14FFC7D1-E93A-4E5F-904F-88E04CC304A5}" type="pres">
      <dgm:prSet presAssocID="{BC1396FA-4AC7-4765-804A-BDE5DEBBA033}" presName="hierChild6" presStyleCnt="0"/>
      <dgm:spPr/>
    </dgm:pt>
    <dgm:pt modelId="{A94249C2-2BE3-470F-AECF-13C2124A8CEF}" type="pres">
      <dgm:prSet presAssocID="{BC1396FA-4AC7-4765-804A-BDE5DEBBA033}" presName="hierChild7" presStyleCnt="0"/>
      <dgm:spPr/>
    </dgm:pt>
  </dgm:ptLst>
  <dgm:cxnLst>
    <dgm:cxn modelId="{0FDC330A-2262-4086-AF6F-D704F4BB640C}" type="presOf" srcId="{BC1396FA-4AC7-4765-804A-BDE5DEBBA033}" destId="{D1607A5A-B457-4F71-BCF8-5F12AD32AF31}" srcOrd="0" destOrd="0" presId="urn:microsoft.com/office/officeart/2005/8/layout/orgChart1"/>
    <dgm:cxn modelId="{606E40F8-6CB5-4788-B359-97CE10F40BFD}" type="presOf" srcId="{1DFCC2B7-10C5-4514-B725-0A3656755517}" destId="{02DA0674-D48A-4F0B-B80C-5AA91180B160}" srcOrd="1" destOrd="0" presId="urn:microsoft.com/office/officeart/2005/8/layout/orgChart1"/>
    <dgm:cxn modelId="{1B8BBAA7-79EC-4BEC-88AB-E0C58B91D1FE}" type="presOf" srcId="{4230C96E-40AD-4557-8301-9A09695C8782}" destId="{D5CD02B0-7CF9-4EC4-8A61-33C4941A4383}" srcOrd="0" destOrd="0" presId="urn:microsoft.com/office/officeart/2005/8/layout/orgChart1"/>
    <dgm:cxn modelId="{5BAD60E2-46DD-49B4-BF61-4508F2D00236}" srcId="{885AE572-CF0B-40F9-BBF6-79761FFF5560}" destId="{7B5EDD84-593D-4006-A629-361D7BE7B373}" srcOrd="2" destOrd="0" parTransId="{E064A258-399A-41B1-8B7A-73356739336F}" sibTransId="{FD59B02E-2861-46ED-A246-1472DBC46915}"/>
    <dgm:cxn modelId="{22636312-0C8A-4220-811A-A374DB0071E5}" type="presOf" srcId="{1DFCC2B7-10C5-4514-B725-0A3656755517}" destId="{12274E61-40BF-42AC-8BF2-669C6EA80AB8}" srcOrd="0" destOrd="0" presId="urn:microsoft.com/office/officeart/2005/8/layout/orgChart1"/>
    <dgm:cxn modelId="{74E4781B-0E52-4563-AAF1-8001A95EE7B8}" srcId="{885AE572-CF0B-40F9-BBF6-79761FFF5560}" destId="{1DFCC2B7-10C5-4514-B725-0A3656755517}" srcOrd="1" destOrd="0" parTransId="{4230C96E-40AD-4557-8301-9A09695C8782}" sibTransId="{18440850-41D6-4FF1-AD50-5516A98ADBE2}"/>
    <dgm:cxn modelId="{6218C007-D8E8-4030-92A7-AAD1D8B14A4F}" type="presOf" srcId="{885AE572-CF0B-40F9-BBF6-79761FFF5560}" destId="{E1935869-A1F5-4501-93A1-DCD9995A7E30}" srcOrd="1" destOrd="0" presId="urn:microsoft.com/office/officeart/2005/8/layout/orgChart1"/>
    <dgm:cxn modelId="{6D453633-0C48-4072-923D-B5D255943092}" type="presOf" srcId="{BC1396FA-4AC7-4765-804A-BDE5DEBBA033}" destId="{E33ECEF8-8148-48E3-9282-FDE5E4462449}" srcOrd="1" destOrd="0" presId="urn:microsoft.com/office/officeart/2005/8/layout/orgChart1"/>
    <dgm:cxn modelId="{14334D31-D953-4EE7-B7B6-9996019AB1DC}" srcId="{E91DA408-D6BF-4FDC-9382-02991F06540C}" destId="{885AE572-CF0B-40F9-BBF6-79761FFF5560}" srcOrd="0" destOrd="0" parTransId="{368DC478-A080-4EED-A3E8-CFAD8A6401CC}" sibTransId="{7146A902-ECF5-4AB5-905D-230AA32B374E}"/>
    <dgm:cxn modelId="{C8C72319-F797-4EFD-98B3-94AB1CDF4920}" srcId="{885AE572-CF0B-40F9-BBF6-79761FFF5560}" destId="{BC1396FA-4AC7-4765-804A-BDE5DEBBA033}" srcOrd="0" destOrd="0" parTransId="{0B86F7D1-890E-4E73-AF67-B705765343C7}" sibTransId="{B1739BE1-7D1C-4CE1-A480-7481CAB14A4C}"/>
    <dgm:cxn modelId="{4060891D-E39B-4054-A8FC-1CCBA924AE60}" type="presOf" srcId="{DCCADA9F-1C3B-4E55-9848-F90791CD2A8A}" destId="{95DDDE88-4DFD-47BF-A88E-D0676984FD6A}" srcOrd="1" destOrd="0" presId="urn:microsoft.com/office/officeart/2005/8/layout/orgChart1"/>
    <dgm:cxn modelId="{A63FC71D-E28A-4080-9544-6405CFCAB4D0}" type="presOf" srcId="{885AE572-CF0B-40F9-BBF6-79761FFF5560}" destId="{CCECDC14-D059-4204-8C24-0394389292BF}" srcOrd="0" destOrd="0" presId="urn:microsoft.com/office/officeart/2005/8/layout/orgChart1"/>
    <dgm:cxn modelId="{20CE4B51-DEFD-4C94-ACEC-B50886A3326A}" srcId="{885AE572-CF0B-40F9-BBF6-79761FFF5560}" destId="{DCCADA9F-1C3B-4E55-9848-F90791CD2A8A}" srcOrd="3" destOrd="0" parTransId="{DF913526-319B-47DB-95DB-1558CA1A0AE9}" sibTransId="{7749293C-BD5D-488F-9B80-06C66A912B06}"/>
    <dgm:cxn modelId="{72D88AD7-AACD-428B-B639-86EA4C6F40D5}" type="presOf" srcId="{7B5EDD84-593D-4006-A629-361D7BE7B373}" destId="{6DD66B56-9482-434A-8090-860B2CE73EE4}" srcOrd="1" destOrd="0" presId="urn:microsoft.com/office/officeart/2005/8/layout/orgChart1"/>
    <dgm:cxn modelId="{32ABD63E-E65A-4650-94E6-809A5AE79D52}" type="presOf" srcId="{DF913526-319B-47DB-95DB-1558CA1A0AE9}" destId="{444468D3-C680-4528-83A4-F47A0D71BF3A}" srcOrd="0" destOrd="0" presId="urn:microsoft.com/office/officeart/2005/8/layout/orgChart1"/>
    <dgm:cxn modelId="{8EE0C4B3-2D30-4624-8A99-DF9B5D7939FF}" type="presOf" srcId="{0B86F7D1-890E-4E73-AF67-B705765343C7}" destId="{6F4E355B-CA57-4C81-B132-ACE5EFD52285}" srcOrd="0" destOrd="0" presId="urn:microsoft.com/office/officeart/2005/8/layout/orgChart1"/>
    <dgm:cxn modelId="{157E0442-4AC8-480A-9AB5-83682EE19589}" type="presOf" srcId="{7B5EDD84-593D-4006-A629-361D7BE7B373}" destId="{84347078-12A9-4209-B434-ACD995904EBB}" srcOrd="0" destOrd="0" presId="urn:microsoft.com/office/officeart/2005/8/layout/orgChart1"/>
    <dgm:cxn modelId="{4EB25DE8-A1CB-4608-8115-4175F1BDD7D4}" type="presOf" srcId="{E064A258-399A-41B1-8B7A-73356739336F}" destId="{AD373466-EDA4-49D6-823E-F9AABF1D0406}" srcOrd="0" destOrd="0" presId="urn:microsoft.com/office/officeart/2005/8/layout/orgChart1"/>
    <dgm:cxn modelId="{7246C721-BCEA-47FB-B05A-0D304BFDB28F}" type="presOf" srcId="{DCCADA9F-1C3B-4E55-9848-F90791CD2A8A}" destId="{382EBA85-168C-448A-B596-7A1DFDA1F49D}" srcOrd="0" destOrd="0" presId="urn:microsoft.com/office/officeart/2005/8/layout/orgChart1"/>
    <dgm:cxn modelId="{65D85D25-979A-4779-AF7B-FF3EFEA5FEA1}" type="presOf" srcId="{E91DA408-D6BF-4FDC-9382-02991F06540C}" destId="{2942BCF5-6841-40A1-850E-52894CE79768}" srcOrd="0" destOrd="0" presId="urn:microsoft.com/office/officeart/2005/8/layout/orgChart1"/>
    <dgm:cxn modelId="{239682C3-8488-4098-9205-2A7C799A6457}" type="presParOf" srcId="{2942BCF5-6841-40A1-850E-52894CE79768}" destId="{C6B4B188-2240-4E9B-BDD6-9EF9DE453CBD}" srcOrd="0" destOrd="0" presId="urn:microsoft.com/office/officeart/2005/8/layout/orgChart1"/>
    <dgm:cxn modelId="{A678AABE-836B-47D3-A2A5-C884A7A28F4D}" type="presParOf" srcId="{C6B4B188-2240-4E9B-BDD6-9EF9DE453CBD}" destId="{3B83181D-543C-4F73-90BC-0BD9E8829C24}" srcOrd="0" destOrd="0" presId="urn:microsoft.com/office/officeart/2005/8/layout/orgChart1"/>
    <dgm:cxn modelId="{D31454FE-5A9C-433D-8DF1-6B4CE3B12939}" type="presParOf" srcId="{3B83181D-543C-4F73-90BC-0BD9E8829C24}" destId="{CCECDC14-D059-4204-8C24-0394389292BF}" srcOrd="0" destOrd="0" presId="urn:microsoft.com/office/officeart/2005/8/layout/orgChart1"/>
    <dgm:cxn modelId="{ED83365C-8F2E-4C96-92D6-5E8D50349DF2}" type="presParOf" srcId="{3B83181D-543C-4F73-90BC-0BD9E8829C24}" destId="{E1935869-A1F5-4501-93A1-DCD9995A7E30}" srcOrd="1" destOrd="0" presId="urn:microsoft.com/office/officeart/2005/8/layout/orgChart1"/>
    <dgm:cxn modelId="{A22B83E6-5229-404B-854A-FAAA244E7746}" type="presParOf" srcId="{C6B4B188-2240-4E9B-BDD6-9EF9DE453CBD}" destId="{458F7C4D-3AB5-402D-BFC2-367F854F3778}" srcOrd="1" destOrd="0" presId="urn:microsoft.com/office/officeart/2005/8/layout/orgChart1"/>
    <dgm:cxn modelId="{BD621F7B-408D-4802-BC34-44A472B691BF}" type="presParOf" srcId="{458F7C4D-3AB5-402D-BFC2-367F854F3778}" destId="{D5CD02B0-7CF9-4EC4-8A61-33C4941A4383}" srcOrd="0" destOrd="0" presId="urn:microsoft.com/office/officeart/2005/8/layout/orgChart1"/>
    <dgm:cxn modelId="{32AE9AA6-53E4-4E07-91ED-740033A18859}" type="presParOf" srcId="{458F7C4D-3AB5-402D-BFC2-367F854F3778}" destId="{76772158-B4B5-4444-98CF-E6C7A98918D2}" srcOrd="1" destOrd="0" presId="urn:microsoft.com/office/officeart/2005/8/layout/orgChart1"/>
    <dgm:cxn modelId="{AA356217-492C-4FE5-A0EC-695E3C31160D}" type="presParOf" srcId="{76772158-B4B5-4444-98CF-E6C7A98918D2}" destId="{37C4CA5C-3294-40E0-9A31-29476169B706}" srcOrd="0" destOrd="0" presId="urn:microsoft.com/office/officeart/2005/8/layout/orgChart1"/>
    <dgm:cxn modelId="{F2E75D65-4B4B-427C-A8A6-6AA36DBA670F}" type="presParOf" srcId="{37C4CA5C-3294-40E0-9A31-29476169B706}" destId="{12274E61-40BF-42AC-8BF2-669C6EA80AB8}" srcOrd="0" destOrd="0" presId="urn:microsoft.com/office/officeart/2005/8/layout/orgChart1"/>
    <dgm:cxn modelId="{E41C7EED-B15A-4326-B0BF-AE7CB942A0B8}" type="presParOf" srcId="{37C4CA5C-3294-40E0-9A31-29476169B706}" destId="{02DA0674-D48A-4F0B-B80C-5AA91180B160}" srcOrd="1" destOrd="0" presId="urn:microsoft.com/office/officeart/2005/8/layout/orgChart1"/>
    <dgm:cxn modelId="{3FC0CEEB-98C7-4EA8-BD01-B9C64317B004}" type="presParOf" srcId="{76772158-B4B5-4444-98CF-E6C7A98918D2}" destId="{F86690E2-46AD-4268-9BD9-F8EDF595839B}" srcOrd="1" destOrd="0" presId="urn:microsoft.com/office/officeart/2005/8/layout/orgChart1"/>
    <dgm:cxn modelId="{93AAE9AA-DC5F-4E32-AF2F-59C12A507D03}" type="presParOf" srcId="{76772158-B4B5-4444-98CF-E6C7A98918D2}" destId="{EAA43AC5-1835-4785-92C5-01F94A100174}" srcOrd="2" destOrd="0" presId="urn:microsoft.com/office/officeart/2005/8/layout/orgChart1"/>
    <dgm:cxn modelId="{2E02A03A-A0B7-4186-A3F7-C042338E277C}" type="presParOf" srcId="{458F7C4D-3AB5-402D-BFC2-367F854F3778}" destId="{AD373466-EDA4-49D6-823E-F9AABF1D0406}" srcOrd="2" destOrd="0" presId="urn:microsoft.com/office/officeart/2005/8/layout/orgChart1"/>
    <dgm:cxn modelId="{59547741-1600-42E6-ABED-74F161DB0781}" type="presParOf" srcId="{458F7C4D-3AB5-402D-BFC2-367F854F3778}" destId="{A2F46A6A-AA00-4DA0-B141-45E51A1352FB}" srcOrd="3" destOrd="0" presId="urn:microsoft.com/office/officeart/2005/8/layout/orgChart1"/>
    <dgm:cxn modelId="{C4743E97-B0DE-4CC2-BD87-267FAC499D35}" type="presParOf" srcId="{A2F46A6A-AA00-4DA0-B141-45E51A1352FB}" destId="{00411D44-0A6B-4463-9EA2-9EEEA30F7B63}" srcOrd="0" destOrd="0" presId="urn:microsoft.com/office/officeart/2005/8/layout/orgChart1"/>
    <dgm:cxn modelId="{DD2513AB-BC5D-437C-B755-15E5C35EFD06}" type="presParOf" srcId="{00411D44-0A6B-4463-9EA2-9EEEA30F7B63}" destId="{84347078-12A9-4209-B434-ACD995904EBB}" srcOrd="0" destOrd="0" presId="urn:microsoft.com/office/officeart/2005/8/layout/orgChart1"/>
    <dgm:cxn modelId="{E5FBF47F-705F-411E-A637-2C049F7DA00C}" type="presParOf" srcId="{00411D44-0A6B-4463-9EA2-9EEEA30F7B63}" destId="{6DD66B56-9482-434A-8090-860B2CE73EE4}" srcOrd="1" destOrd="0" presId="urn:microsoft.com/office/officeart/2005/8/layout/orgChart1"/>
    <dgm:cxn modelId="{2D36E771-7C93-4CC7-A1AD-2F8ED8F62BA3}" type="presParOf" srcId="{A2F46A6A-AA00-4DA0-B141-45E51A1352FB}" destId="{E1EF1D6A-00AC-43A1-BECA-090FA703E53F}" srcOrd="1" destOrd="0" presId="urn:microsoft.com/office/officeart/2005/8/layout/orgChart1"/>
    <dgm:cxn modelId="{B62F249E-9037-40E8-B204-BFF74592B267}" type="presParOf" srcId="{A2F46A6A-AA00-4DA0-B141-45E51A1352FB}" destId="{3386BA73-6BA9-4698-B1D0-88F8B6C71EE1}" srcOrd="2" destOrd="0" presId="urn:microsoft.com/office/officeart/2005/8/layout/orgChart1"/>
    <dgm:cxn modelId="{860CA642-EF9F-4F28-AF28-979194D9F15E}" type="presParOf" srcId="{458F7C4D-3AB5-402D-BFC2-367F854F3778}" destId="{444468D3-C680-4528-83A4-F47A0D71BF3A}" srcOrd="4" destOrd="0" presId="urn:microsoft.com/office/officeart/2005/8/layout/orgChart1"/>
    <dgm:cxn modelId="{B8ED0C13-F270-4451-A8B7-C9181C5C2672}" type="presParOf" srcId="{458F7C4D-3AB5-402D-BFC2-367F854F3778}" destId="{D4A4B338-737D-4446-899E-5806779CBF01}" srcOrd="5" destOrd="0" presId="urn:microsoft.com/office/officeart/2005/8/layout/orgChart1"/>
    <dgm:cxn modelId="{C620E3FE-3989-45CD-A4B2-2304688D5858}" type="presParOf" srcId="{D4A4B338-737D-4446-899E-5806779CBF01}" destId="{0B60C2C4-4639-4EF5-8AF6-7D6C2FD3E415}" srcOrd="0" destOrd="0" presId="urn:microsoft.com/office/officeart/2005/8/layout/orgChart1"/>
    <dgm:cxn modelId="{F490E9B1-2E7A-4063-8B02-DA724724F986}" type="presParOf" srcId="{0B60C2C4-4639-4EF5-8AF6-7D6C2FD3E415}" destId="{382EBA85-168C-448A-B596-7A1DFDA1F49D}" srcOrd="0" destOrd="0" presId="urn:microsoft.com/office/officeart/2005/8/layout/orgChart1"/>
    <dgm:cxn modelId="{3BB290BE-1A6A-4383-B1BA-C1B0C844D3CC}" type="presParOf" srcId="{0B60C2C4-4639-4EF5-8AF6-7D6C2FD3E415}" destId="{95DDDE88-4DFD-47BF-A88E-D0676984FD6A}" srcOrd="1" destOrd="0" presId="urn:microsoft.com/office/officeart/2005/8/layout/orgChart1"/>
    <dgm:cxn modelId="{008099C2-2D6A-4990-B89C-1AC4A56F5D59}" type="presParOf" srcId="{D4A4B338-737D-4446-899E-5806779CBF01}" destId="{7F8701DA-C8FD-4808-AE4D-FFF04132D850}" srcOrd="1" destOrd="0" presId="urn:microsoft.com/office/officeart/2005/8/layout/orgChart1"/>
    <dgm:cxn modelId="{9ABC4F23-711A-435B-804C-036A55062B0B}" type="presParOf" srcId="{D4A4B338-737D-4446-899E-5806779CBF01}" destId="{2DF433F3-7DA9-46E0-B6CC-F6B3F5C487A4}" srcOrd="2" destOrd="0" presId="urn:microsoft.com/office/officeart/2005/8/layout/orgChart1"/>
    <dgm:cxn modelId="{CAE4C1F1-677B-49D8-9E68-C84F283513D8}" type="presParOf" srcId="{C6B4B188-2240-4E9B-BDD6-9EF9DE453CBD}" destId="{EBD53F0A-DBFF-4A1B-A68A-9AB23ED1FB50}" srcOrd="2" destOrd="0" presId="urn:microsoft.com/office/officeart/2005/8/layout/orgChart1"/>
    <dgm:cxn modelId="{1931D5D3-D79B-4732-89F8-4281AB9BF43E}" type="presParOf" srcId="{EBD53F0A-DBFF-4A1B-A68A-9AB23ED1FB50}" destId="{6F4E355B-CA57-4C81-B132-ACE5EFD52285}" srcOrd="0" destOrd="0" presId="urn:microsoft.com/office/officeart/2005/8/layout/orgChart1"/>
    <dgm:cxn modelId="{CB81B0C7-5634-49F7-A803-907CFE4533E1}" type="presParOf" srcId="{EBD53F0A-DBFF-4A1B-A68A-9AB23ED1FB50}" destId="{CA55CB31-32A2-4384-A50E-4B018C193B19}" srcOrd="1" destOrd="0" presId="urn:microsoft.com/office/officeart/2005/8/layout/orgChart1"/>
    <dgm:cxn modelId="{7BFA5487-E8AA-483F-8F7A-3F9EF3FA31C0}" type="presParOf" srcId="{CA55CB31-32A2-4384-A50E-4B018C193B19}" destId="{2BB3EEDA-AAEE-40EC-9BD3-C93FA6307EF6}" srcOrd="0" destOrd="0" presId="urn:microsoft.com/office/officeart/2005/8/layout/orgChart1"/>
    <dgm:cxn modelId="{0BAB38BF-2175-4F9A-BB1C-F0A358624075}" type="presParOf" srcId="{2BB3EEDA-AAEE-40EC-9BD3-C93FA6307EF6}" destId="{D1607A5A-B457-4F71-BCF8-5F12AD32AF31}" srcOrd="0" destOrd="0" presId="urn:microsoft.com/office/officeart/2005/8/layout/orgChart1"/>
    <dgm:cxn modelId="{6F6D1759-A761-4A29-97FE-73D7FD470152}" type="presParOf" srcId="{2BB3EEDA-AAEE-40EC-9BD3-C93FA6307EF6}" destId="{E33ECEF8-8148-48E3-9282-FDE5E4462449}" srcOrd="1" destOrd="0" presId="urn:microsoft.com/office/officeart/2005/8/layout/orgChart1"/>
    <dgm:cxn modelId="{4DA8F90B-DDE7-40E1-B2F4-2AA7FD94887D}" type="presParOf" srcId="{CA55CB31-32A2-4384-A50E-4B018C193B19}" destId="{14FFC7D1-E93A-4E5F-904F-88E04CC304A5}" srcOrd="1" destOrd="0" presId="urn:microsoft.com/office/officeart/2005/8/layout/orgChart1"/>
    <dgm:cxn modelId="{827EA515-9C73-4749-BCE6-CECB5A49F948}" type="presParOf" srcId="{CA55CB31-32A2-4384-A50E-4B018C193B19}" destId="{A94249C2-2BE3-470F-AECF-13C2124A8CE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7BA391-B3EE-4503-9E74-2A878AA35A8E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284909-737C-4BDA-A153-FC9CEB7DC3CF}">
      <dgm:prSet phldrT="[Text]" custT="1"/>
      <dgm:spPr/>
      <dgm:t>
        <a:bodyPr/>
        <a:lstStyle/>
        <a:p>
          <a:r>
            <a:rPr lang="en-US" sz="1600" dirty="0" smtClean="0"/>
            <a:t>Hydrocarbon</a:t>
          </a:r>
          <a:endParaRPr lang="en-US" sz="1600" dirty="0"/>
        </a:p>
      </dgm:t>
    </dgm:pt>
    <dgm:pt modelId="{2550BF45-D5DA-43BE-8533-C2006397424F}" type="parTrans" cxnId="{226C3214-5F70-49B9-91EA-28A83C5EB1AA}">
      <dgm:prSet/>
      <dgm:spPr/>
      <dgm:t>
        <a:bodyPr/>
        <a:lstStyle/>
        <a:p>
          <a:endParaRPr lang="en-US"/>
        </a:p>
      </dgm:t>
    </dgm:pt>
    <dgm:pt modelId="{1383124E-A90D-48F2-9013-EDD59BD2B609}" type="sibTrans" cxnId="{226C3214-5F70-49B9-91EA-28A83C5EB1AA}">
      <dgm:prSet/>
      <dgm:spPr/>
      <dgm:t>
        <a:bodyPr/>
        <a:lstStyle/>
        <a:p>
          <a:endParaRPr lang="en-US"/>
        </a:p>
      </dgm:t>
    </dgm:pt>
    <dgm:pt modelId="{62241775-B88D-4E3B-83C0-8E93DB69D144}">
      <dgm:prSet phldrT="[Text]"/>
      <dgm:spPr/>
      <dgm:t>
        <a:bodyPr/>
        <a:lstStyle/>
        <a:p>
          <a:r>
            <a:rPr lang="en-US" dirty="0" smtClean="0"/>
            <a:t>Alcohol</a:t>
          </a:r>
          <a:endParaRPr lang="en-US" dirty="0"/>
        </a:p>
      </dgm:t>
    </dgm:pt>
    <dgm:pt modelId="{9E095AA7-71D9-4EA6-9D52-0E2B4AC95886}" type="parTrans" cxnId="{3B8ECCC3-8ADA-4534-B741-76890282BE88}">
      <dgm:prSet/>
      <dgm:spPr/>
      <dgm:t>
        <a:bodyPr/>
        <a:lstStyle/>
        <a:p>
          <a:endParaRPr lang="en-US"/>
        </a:p>
      </dgm:t>
    </dgm:pt>
    <dgm:pt modelId="{E3B544A8-2406-4FE9-B609-6F4DA91497F0}" type="sibTrans" cxnId="{3B8ECCC3-8ADA-4534-B741-76890282BE88}">
      <dgm:prSet/>
      <dgm:spPr/>
      <dgm:t>
        <a:bodyPr/>
        <a:lstStyle/>
        <a:p>
          <a:endParaRPr lang="en-US"/>
        </a:p>
      </dgm:t>
    </dgm:pt>
    <dgm:pt modelId="{BCE959DA-27F0-446C-9A43-349A669578FF}">
      <dgm:prSet phldrT="[Text]"/>
      <dgm:spPr/>
      <dgm:t>
        <a:bodyPr/>
        <a:lstStyle/>
        <a:p>
          <a:r>
            <a:rPr lang="en-US" dirty="0" err="1" smtClean="0"/>
            <a:t>Aldehyde</a:t>
          </a:r>
          <a:endParaRPr lang="en-US" dirty="0"/>
        </a:p>
      </dgm:t>
    </dgm:pt>
    <dgm:pt modelId="{312019B7-3EC6-49AF-A796-9437548370D8}" type="parTrans" cxnId="{954EF5A8-16C8-4F4A-BDAE-BA41843BA479}">
      <dgm:prSet/>
      <dgm:spPr/>
      <dgm:t>
        <a:bodyPr/>
        <a:lstStyle/>
        <a:p>
          <a:endParaRPr lang="en-US"/>
        </a:p>
      </dgm:t>
    </dgm:pt>
    <dgm:pt modelId="{9DF02417-B317-4E48-B93D-66D4A5767995}" type="sibTrans" cxnId="{954EF5A8-16C8-4F4A-BDAE-BA41843BA479}">
      <dgm:prSet/>
      <dgm:spPr/>
      <dgm:t>
        <a:bodyPr/>
        <a:lstStyle/>
        <a:p>
          <a:endParaRPr lang="en-US"/>
        </a:p>
      </dgm:t>
    </dgm:pt>
    <dgm:pt modelId="{4301143F-2B5E-467B-934E-E8B4F52FF9F3}">
      <dgm:prSet phldrT="[Text]"/>
      <dgm:spPr/>
      <dgm:t>
        <a:bodyPr/>
        <a:lstStyle/>
        <a:p>
          <a:r>
            <a:rPr lang="en-US" dirty="0" smtClean="0"/>
            <a:t>Fatty acid</a:t>
          </a:r>
          <a:endParaRPr lang="en-US" dirty="0"/>
        </a:p>
      </dgm:t>
    </dgm:pt>
    <dgm:pt modelId="{318FECA3-CE0B-44B9-845B-06DC8A3FBDCC}" type="parTrans" cxnId="{88E895E1-13B9-4BB5-9AE4-4C78BB377A85}">
      <dgm:prSet/>
      <dgm:spPr/>
      <dgm:t>
        <a:bodyPr/>
        <a:lstStyle/>
        <a:p>
          <a:endParaRPr lang="en-US"/>
        </a:p>
      </dgm:t>
    </dgm:pt>
    <dgm:pt modelId="{3D73787A-886E-4DAD-9249-EDBB16D0A648}" type="sibTrans" cxnId="{88E895E1-13B9-4BB5-9AE4-4C78BB377A85}">
      <dgm:prSet/>
      <dgm:spPr/>
      <dgm:t>
        <a:bodyPr/>
        <a:lstStyle/>
        <a:p>
          <a:endParaRPr lang="en-US"/>
        </a:p>
      </dgm:t>
    </dgm:pt>
    <dgm:pt modelId="{B554C5E9-5070-45F7-BBB3-4E81AA240BDB}">
      <dgm:prSet phldrT="[Text]"/>
      <dgm:spPr/>
      <dgm:t>
        <a:bodyPr/>
        <a:lstStyle/>
        <a:p>
          <a:r>
            <a:rPr lang="en-US" dirty="0" smtClean="0"/>
            <a:t>Further metabolized</a:t>
          </a:r>
          <a:endParaRPr lang="en-US" dirty="0"/>
        </a:p>
      </dgm:t>
    </dgm:pt>
    <dgm:pt modelId="{9BD888E0-9887-49AE-B2EB-1646DD6E997E}" type="parTrans" cxnId="{3224308E-B31A-4570-82BA-35B847E493FC}">
      <dgm:prSet/>
      <dgm:spPr/>
      <dgm:t>
        <a:bodyPr/>
        <a:lstStyle/>
        <a:p>
          <a:endParaRPr lang="en-US"/>
        </a:p>
      </dgm:t>
    </dgm:pt>
    <dgm:pt modelId="{FD1D6528-9A61-4F75-B102-B6212A2A9389}" type="sibTrans" cxnId="{3224308E-B31A-4570-82BA-35B847E493FC}">
      <dgm:prSet/>
      <dgm:spPr/>
      <dgm:t>
        <a:bodyPr/>
        <a:lstStyle/>
        <a:p>
          <a:endParaRPr lang="en-US"/>
        </a:p>
      </dgm:t>
    </dgm:pt>
    <dgm:pt modelId="{39067080-97DC-473E-B028-1754CDDD1F59}" type="pres">
      <dgm:prSet presAssocID="{CD7BA391-B3EE-4503-9E74-2A878AA35A8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D2D6A15-904D-4C00-8B71-D7031D9E30E7}" type="pres">
      <dgm:prSet presAssocID="{A1284909-737C-4BDA-A153-FC9CEB7DC3C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04C1DD-A57A-4B47-BD0A-4997616F9E83}" type="pres">
      <dgm:prSet presAssocID="{1383124E-A90D-48F2-9013-EDD59BD2B609}" presName="sibTrans" presStyleLbl="sibTrans2D1" presStyleIdx="0" presStyleCnt="4"/>
      <dgm:spPr/>
      <dgm:t>
        <a:bodyPr/>
        <a:lstStyle/>
        <a:p>
          <a:endParaRPr lang="en-US"/>
        </a:p>
      </dgm:t>
    </dgm:pt>
    <dgm:pt modelId="{127F63A5-EC5E-4D8E-83E7-F6E393708EE5}" type="pres">
      <dgm:prSet presAssocID="{1383124E-A90D-48F2-9013-EDD59BD2B609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59A23749-F178-40B5-954E-9714C12DB0D9}" type="pres">
      <dgm:prSet presAssocID="{62241775-B88D-4E3B-83C0-8E93DB69D14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422B3A-7001-444C-B517-97BB3817F944}" type="pres">
      <dgm:prSet presAssocID="{E3B544A8-2406-4FE9-B609-6F4DA91497F0}" presName="sibTrans" presStyleLbl="sibTrans2D1" presStyleIdx="1" presStyleCnt="4"/>
      <dgm:spPr/>
      <dgm:t>
        <a:bodyPr/>
        <a:lstStyle/>
        <a:p>
          <a:endParaRPr lang="en-US"/>
        </a:p>
      </dgm:t>
    </dgm:pt>
    <dgm:pt modelId="{6E769E26-F44C-44B7-929D-EB1E9BD64251}" type="pres">
      <dgm:prSet presAssocID="{E3B544A8-2406-4FE9-B609-6F4DA91497F0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3B1B7B2E-0259-47D2-AF19-757157AD75B4}" type="pres">
      <dgm:prSet presAssocID="{BCE959DA-27F0-446C-9A43-349A669578F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D2561B-420C-4AC9-8D5C-ED0E49F1114F}" type="pres">
      <dgm:prSet presAssocID="{9DF02417-B317-4E48-B93D-66D4A5767995}" presName="sibTrans" presStyleLbl="sibTrans2D1" presStyleIdx="2" presStyleCnt="4"/>
      <dgm:spPr/>
      <dgm:t>
        <a:bodyPr/>
        <a:lstStyle/>
        <a:p>
          <a:endParaRPr lang="en-US"/>
        </a:p>
      </dgm:t>
    </dgm:pt>
    <dgm:pt modelId="{E4B38D52-9D0E-4874-93F0-3C05FEBD2E9A}" type="pres">
      <dgm:prSet presAssocID="{9DF02417-B317-4E48-B93D-66D4A5767995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B0A5DDBD-5B7B-4F18-B324-DAA16CA4401E}" type="pres">
      <dgm:prSet presAssocID="{4301143F-2B5E-467B-934E-E8B4F52FF9F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372FD6-BCA1-403E-8412-95550B43CD4A}" type="pres">
      <dgm:prSet presAssocID="{3D73787A-886E-4DAD-9249-EDBB16D0A648}" presName="sibTrans" presStyleLbl="sibTrans2D1" presStyleIdx="3" presStyleCnt="4"/>
      <dgm:spPr/>
      <dgm:t>
        <a:bodyPr/>
        <a:lstStyle/>
        <a:p>
          <a:endParaRPr lang="en-US"/>
        </a:p>
      </dgm:t>
    </dgm:pt>
    <dgm:pt modelId="{C24115A3-FB14-46A6-85C2-A4D108112367}" type="pres">
      <dgm:prSet presAssocID="{3D73787A-886E-4DAD-9249-EDBB16D0A648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B95EDC05-3E0F-4A72-BF7D-0F56C7522F9B}" type="pres">
      <dgm:prSet presAssocID="{B554C5E9-5070-45F7-BBB3-4E81AA240BD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4EF5A8-16C8-4F4A-BDAE-BA41843BA479}" srcId="{CD7BA391-B3EE-4503-9E74-2A878AA35A8E}" destId="{BCE959DA-27F0-446C-9A43-349A669578FF}" srcOrd="2" destOrd="0" parTransId="{312019B7-3EC6-49AF-A796-9437548370D8}" sibTransId="{9DF02417-B317-4E48-B93D-66D4A5767995}"/>
    <dgm:cxn modelId="{048927A8-231B-4DAE-A9F8-BA13064F013D}" type="presOf" srcId="{9DF02417-B317-4E48-B93D-66D4A5767995}" destId="{F5D2561B-420C-4AC9-8D5C-ED0E49F1114F}" srcOrd="0" destOrd="0" presId="urn:microsoft.com/office/officeart/2005/8/layout/process5"/>
    <dgm:cxn modelId="{3224308E-B31A-4570-82BA-35B847E493FC}" srcId="{CD7BA391-B3EE-4503-9E74-2A878AA35A8E}" destId="{B554C5E9-5070-45F7-BBB3-4E81AA240BDB}" srcOrd="4" destOrd="0" parTransId="{9BD888E0-9887-49AE-B2EB-1646DD6E997E}" sibTransId="{FD1D6528-9A61-4F75-B102-B6212A2A9389}"/>
    <dgm:cxn modelId="{93B86B12-534D-4FF2-B855-F95852F9FE40}" type="presOf" srcId="{3D73787A-886E-4DAD-9249-EDBB16D0A648}" destId="{C24115A3-FB14-46A6-85C2-A4D108112367}" srcOrd="1" destOrd="0" presId="urn:microsoft.com/office/officeart/2005/8/layout/process5"/>
    <dgm:cxn modelId="{620571B6-82C2-4383-B0C8-233A8A928BDE}" type="presOf" srcId="{B554C5E9-5070-45F7-BBB3-4E81AA240BDB}" destId="{B95EDC05-3E0F-4A72-BF7D-0F56C7522F9B}" srcOrd="0" destOrd="0" presId="urn:microsoft.com/office/officeart/2005/8/layout/process5"/>
    <dgm:cxn modelId="{1160D897-442A-410F-8F7D-CF736113CD0C}" type="presOf" srcId="{E3B544A8-2406-4FE9-B609-6F4DA91497F0}" destId="{2A422B3A-7001-444C-B517-97BB3817F944}" srcOrd="0" destOrd="0" presId="urn:microsoft.com/office/officeart/2005/8/layout/process5"/>
    <dgm:cxn modelId="{3B8ECCC3-8ADA-4534-B741-76890282BE88}" srcId="{CD7BA391-B3EE-4503-9E74-2A878AA35A8E}" destId="{62241775-B88D-4E3B-83C0-8E93DB69D144}" srcOrd="1" destOrd="0" parTransId="{9E095AA7-71D9-4EA6-9D52-0E2B4AC95886}" sibTransId="{E3B544A8-2406-4FE9-B609-6F4DA91497F0}"/>
    <dgm:cxn modelId="{9832435D-0967-435C-B25A-56BD687A4C83}" type="presOf" srcId="{1383124E-A90D-48F2-9013-EDD59BD2B609}" destId="{A904C1DD-A57A-4B47-BD0A-4997616F9E83}" srcOrd="0" destOrd="0" presId="urn:microsoft.com/office/officeart/2005/8/layout/process5"/>
    <dgm:cxn modelId="{78861309-635A-4CF2-9696-125B7FBA1DCA}" type="presOf" srcId="{A1284909-737C-4BDA-A153-FC9CEB7DC3CF}" destId="{0D2D6A15-904D-4C00-8B71-D7031D9E30E7}" srcOrd="0" destOrd="0" presId="urn:microsoft.com/office/officeart/2005/8/layout/process5"/>
    <dgm:cxn modelId="{7A7BCFBB-F018-4735-BDAB-B34820AE09A1}" type="presOf" srcId="{E3B544A8-2406-4FE9-B609-6F4DA91497F0}" destId="{6E769E26-F44C-44B7-929D-EB1E9BD64251}" srcOrd="1" destOrd="0" presId="urn:microsoft.com/office/officeart/2005/8/layout/process5"/>
    <dgm:cxn modelId="{4FF5347A-158D-468F-8DA9-2BD266153CD2}" type="presOf" srcId="{BCE959DA-27F0-446C-9A43-349A669578FF}" destId="{3B1B7B2E-0259-47D2-AF19-757157AD75B4}" srcOrd="0" destOrd="0" presId="urn:microsoft.com/office/officeart/2005/8/layout/process5"/>
    <dgm:cxn modelId="{88E895E1-13B9-4BB5-9AE4-4C78BB377A85}" srcId="{CD7BA391-B3EE-4503-9E74-2A878AA35A8E}" destId="{4301143F-2B5E-467B-934E-E8B4F52FF9F3}" srcOrd="3" destOrd="0" parTransId="{318FECA3-CE0B-44B9-845B-06DC8A3FBDCC}" sibTransId="{3D73787A-886E-4DAD-9249-EDBB16D0A648}"/>
    <dgm:cxn modelId="{2C4DAD9F-5191-4FD1-BDF1-145BB2680C34}" type="presOf" srcId="{3D73787A-886E-4DAD-9249-EDBB16D0A648}" destId="{90372FD6-BCA1-403E-8412-95550B43CD4A}" srcOrd="0" destOrd="0" presId="urn:microsoft.com/office/officeart/2005/8/layout/process5"/>
    <dgm:cxn modelId="{D32FDA1E-5A0B-48B4-A497-3B28D8D3ABDC}" type="presOf" srcId="{4301143F-2B5E-467B-934E-E8B4F52FF9F3}" destId="{B0A5DDBD-5B7B-4F18-B324-DAA16CA4401E}" srcOrd="0" destOrd="0" presId="urn:microsoft.com/office/officeart/2005/8/layout/process5"/>
    <dgm:cxn modelId="{D557BC81-5BAF-479A-8A44-AD0EA379675D}" type="presOf" srcId="{CD7BA391-B3EE-4503-9E74-2A878AA35A8E}" destId="{39067080-97DC-473E-B028-1754CDDD1F59}" srcOrd="0" destOrd="0" presId="urn:microsoft.com/office/officeart/2005/8/layout/process5"/>
    <dgm:cxn modelId="{E1CCB1A7-B0E8-4B0E-A389-0EE2CEB9BEB7}" type="presOf" srcId="{9DF02417-B317-4E48-B93D-66D4A5767995}" destId="{E4B38D52-9D0E-4874-93F0-3C05FEBD2E9A}" srcOrd="1" destOrd="0" presId="urn:microsoft.com/office/officeart/2005/8/layout/process5"/>
    <dgm:cxn modelId="{A013246B-0424-4B80-8AB2-8C297E174140}" type="presOf" srcId="{1383124E-A90D-48F2-9013-EDD59BD2B609}" destId="{127F63A5-EC5E-4D8E-83E7-F6E393708EE5}" srcOrd="1" destOrd="0" presId="urn:microsoft.com/office/officeart/2005/8/layout/process5"/>
    <dgm:cxn modelId="{226C3214-5F70-49B9-91EA-28A83C5EB1AA}" srcId="{CD7BA391-B3EE-4503-9E74-2A878AA35A8E}" destId="{A1284909-737C-4BDA-A153-FC9CEB7DC3CF}" srcOrd="0" destOrd="0" parTransId="{2550BF45-D5DA-43BE-8533-C2006397424F}" sibTransId="{1383124E-A90D-48F2-9013-EDD59BD2B609}"/>
    <dgm:cxn modelId="{BED07C1B-4312-4450-8B1C-49B6215593A2}" type="presOf" srcId="{62241775-B88D-4E3B-83C0-8E93DB69D144}" destId="{59A23749-F178-40B5-954E-9714C12DB0D9}" srcOrd="0" destOrd="0" presId="urn:microsoft.com/office/officeart/2005/8/layout/process5"/>
    <dgm:cxn modelId="{28034293-C949-4B53-AA14-ACDA96202528}" type="presParOf" srcId="{39067080-97DC-473E-B028-1754CDDD1F59}" destId="{0D2D6A15-904D-4C00-8B71-D7031D9E30E7}" srcOrd="0" destOrd="0" presId="urn:microsoft.com/office/officeart/2005/8/layout/process5"/>
    <dgm:cxn modelId="{3F661613-E3FC-4BFB-B8AF-32F7184118B1}" type="presParOf" srcId="{39067080-97DC-473E-B028-1754CDDD1F59}" destId="{A904C1DD-A57A-4B47-BD0A-4997616F9E83}" srcOrd="1" destOrd="0" presId="urn:microsoft.com/office/officeart/2005/8/layout/process5"/>
    <dgm:cxn modelId="{1CA3B469-00CA-41FA-BED6-79CCC10E29A4}" type="presParOf" srcId="{A904C1DD-A57A-4B47-BD0A-4997616F9E83}" destId="{127F63A5-EC5E-4D8E-83E7-F6E393708EE5}" srcOrd="0" destOrd="0" presId="urn:microsoft.com/office/officeart/2005/8/layout/process5"/>
    <dgm:cxn modelId="{E933CEC6-7214-4032-A6CD-2AB832D7A028}" type="presParOf" srcId="{39067080-97DC-473E-B028-1754CDDD1F59}" destId="{59A23749-F178-40B5-954E-9714C12DB0D9}" srcOrd="2" destOrd="0" presId="urn:microsoft.com/office/officeart/2005/8/layout/process5"/>
    <dgm:cxn modelId="{AF535FF0-5257-436E-A32F-C7C8E5D425FF}" type="presParOf" srcId="{39067080-97DC-473E-B028-1754CDDD1F59}" destId="{2A422B3A-7001-444C-B517-97BB3817F944}" srcOrd="3" destOrd="0" presId="urn:microsoft.com/office/officeart/2005/8/layout/process5"/>
    <dgm:cxn modelId="{2589415C-1323-43C7-88D9-BF560271B7AE}" type="presParOf" srcId="{2A422B3A-7001-444C-B517-97BB3817F944}" destId="{6E769E26-F44C-44B7-929D-EB1E9BD64251}" srcOrd="0" destOrd="0" presId="urn:microsoft.com/office/officeart/2005/8/layout/process5"/>
    <dgm:cxn modelId="{79B8C611-DB1F-4622-B27F-215319E45B9A}" type="presParOf" srcId="{39067080-97DC-473E-B028-1754CDDD1F59}" destId="{3B1B7B2E-0259-47D2-AF19-757157AD75B4}" srcOrd="4" destOrd="0" presId="urn:microsoft.com/office/officeart/2005/8/layout/process5"/>
    <dgm:cxn modelId="{A78814D3-1DF0-4D5E-8F3D-F2344B57458D}" type="presParOf" srcId="{39067080-97DC-473E-B028-1754CDDD1F59}" destId="{F5D2561B-420C-4AC9-8D5C-ED0E49F1114F}" srcOrd="5" destOrd="0" presId="urn:microsoft.com/office/officeart/2005/8/layout/process5"/>
    <dgm:cxn modelId="{220A23D6-1493-4E06-AC6C-215254FE4449}" type="presParOf" srcId="{F5D2561B-420C-4AC9-8D5C-ED0E49F1114F}" destId="{E4B38D52-9D0E-4874-93F0-3C05FEBD2E9A}" srcOrd="0" destOrd="0" presId="urn:microsoft.com/office/officeart/2005/8/layout/process5"/>
    <dgm:cxn modelId="{0DD3398A-ED9B-459A-BBE1-195480891985}" type="presParOf" srcId="{39067080-97DC-473E-B028-1754CDDD1F59}" destId="{B0A5DDBD-5B7B-4F18-B324-DAA16CA4401E}" srcOrd="6" destOrd="0" presId="urn:microsoft.com/office/officeart/2005/8/layout/process5"/>
    <dgm:cxn modelId="{D7882F46-1E63-49B5-80A3-DE3CF5ABB7F8}" type="presParOf" srcId="{39067080-97DC-473E-B028-1754CDDD1F59}" destId="{90372FD6-BCA1-403E-8412-95550B43CD4A}" srcOrd="7" destOrd="0" presId="urn:microsoft.com/office/officeart/2005/8/layout/process5"/>
    <dgm:cxn modelId="{FCE6E12B-6B41-40D6-83FC-33C01BAEA0BD}" type="presParOf" srcId="{90372FD6-BCA1-403E-8412-95550B43CD4A}" destId="{C24115A3-FB14-46A6-85C2-A4D108112367}" srcOrd="0" destOrd="0" presId="urn:microsoft.com/office/officeart/2005/8/layout/process5"/>
    <dgm:cxn modelId="{6DFF3E77-49B2-4394-9965-E984576DE801}" type="presParOf" srcId="{39067080-97DC-473E-B028-1754CDDD1F59}" destId="{B95EDC05-3E0F-4A72-BF7D-0F56C7522F9B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4E355B-CA57-4C81-B132-ACE5EFD52285}">
      <dsp:nvSpPr>
        <dsp:cNvPr id="0" name=""/>
        <dsp:cNvSpPr/>
      </dsp:nvSpPr>
      <dsp:spPr>
        <a:xfrm>
          <a:off x="3862170" y="1206230"/>
          <a:ext cx="252629" cy="1106756"/>
        </a:xfrm>
        <a:custGeom>
          <a:avLst/>
          <a:gdLst/>
          <a:ahLst/>
          <a:cxnLst/>
          <a:rect l="0" t="0" r="0" b="0"/>
          <a:pathLst>
            <a:path>
              <a:moveTo>
                <a:pt x="252629" y="0"/>
              </a:moveTo>
              <a:lnTo>
                <a:pt x="252629" y="1106756"/>
              </a:lnTo>
              <a:lnTo>
                <a:pt x="0" y="1106756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4468D3-C680-4528-83A4-F47A0D71BF3A}">
      <dsp:nvSpPr>
        <dsp:cNvPr id="0" name=""/>
        <dsp:cNvSpPr/>
      </dsp:nvSpPr>
      <dsp:spPr>
        <a:xfrm>
          <a:off x="4114799" y="1206230"/>
          <a:ext cx="2911251" cy="2213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0884"/>
              </a:lnTo>
              <a:lnTo>
                <a:pt x="2911251" y="1960884"/>
              </a:lnTo>
              <a:lnTo>
                <a:pt x="2911251" y="2213513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373466-EDA4-49D6-823E-F9AABF1D0406}">
      <dsp:nvSpPr>
        <dsp:cNvPr id="0" name=""/>
        <dsp:cNvSpPr/>
      </dsp:nvSpPr>
      <dsp:spPr>
        <a:xfrm>
          <a:off x="4069079" y="1206230"/>
          <a:ext cx="91440" cy="22135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13513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CD02B0-7CF9-4EC4-8A61-33C4941A4383}">
      <dsp:nvSpPr>
        <dsp:cNvPr id="0" name=""/>
        <dsp:cNvSpPr/>
      </dsp:nvSpPr>
      <dsp:spPr>
        <a:xfrm>
          <a:off x="1203548" y="1206230"/>
          <a:ext cx="2911251" cy="2213513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1960884"/>
              </a:lnTo>
              <a:lnTo>
                <a:pt x="0" y="1960884"/>
              </a:lnTo>
              <a:lnTo>
                <a:pt x="0" y="2213513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ECDC14-D059-4204-8C24-0394389292BF}">
      <dsp:nvSpPr>
        <dsp:cNvPr id="0" name=""/>
        <dsp:cNvSpPr/>
      </dsp:nvSpPr>
      <dsp:spPr>
        <a:xfrm>
          <a:off x="2911803" y="3234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XENOBIOTIC</a:t>
          </a:r>
          <a:endParaRPr lang="en-US" sz="3200" b="1" kern="1200" dirty="0"/>
        </a:p>
      </dsp:txBody>
      <dsp:txXfrm>
        <a:off x="2911803" y="3234"/>
        <a:ext cx="2405992" cy="1202996"/>
      </dsp:txXfrm>
    </dsp:sp>
    <dsp:sp modelId="{12274E61-40BF-42AC-8BF2-669C6EA80AB8}">
      <dsp:nvSpPr>
        <dsp:cNvPr id="0" name=""/>
        <dsp:cNvSpPr/>
      </dsp:nvSpPr>
      <dsp:spPr>
        <a:xfrm>
          <a:off x="552" y="3419744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Mineralization</a:t>
          </a:r>
          <a:endParaRPr lang="en-US" sz="2900" kern="1200" dirty="0"/>
        </a:p>
      </dsp:txBody>
      <dsp:txXfrm>
        <a:off x="552" y="3419744"/>
        <a:ext cx="2405992" cy="1202996"/>
      </dsp:txXfrm>
    </dsp:sp>
    <dsp:sp modelId="{84347078-12A9-4209-B434-ACD995904EBB}">
      <dsp:nvSpPr>
        <dsp:cNvPr id="0" name=""/>
        <dsp:cNvSpPr/>
      </dsp:nvSpPr>
      <dsp:spPr>
        <a:xfrm>
          <a:off x="2911803" y="3419744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Accumulation</a:t>
          </a:r>
          <a:endParaRPr lang="en-US" sz="2900" kern="1200" dirty="0"/>
        </a:p>
      </dsp:txBody>
      <dsp:txXfrm>
        <a:off x="2911803" y="3419744"/>
        <a:ext cx="2405992" cy="1202996"/>
      </dsp:txXfrm>
    </dsp:sp>
    <dsp:sp modelId="{382EBA85-168C-448A-B596-7A1DFDA1F49D}">
      <dsp:nvSpPr>
        <dsp:cNvPr id="0" name=""/>
        <dsp:cNvSpPr/>
      </dsp:nvSpPr>
      <dsp:spPr>
        <a:xfrm>
          <a:off x="5823054" y="3419744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Polymerization</a:t>
          </a:r>
          <a:endParaRPr lang="en-US" sz="2900" kern="1200" dirty="0"/>
        </a:p>
      </dsp:txBody>
      <dsp:txXfrm>
        <a:off x="5823054" y="3419744"/>
        <a:ext cx="2405992" cy="1202996"/>
      </dsp:txXfrm>
    </dsp:sp>
    <dsp:sp modelId="{D1607A5A-B457-4F71-BCF8-5F12AD32AF31}">
      <dsp:nvSpPr>
        <dsp:cNvPr id="0" name=""/>
        <dsp:cNvSpPr/>
      </dsp:nvSpPr>
      <dsp:spPr>
        <a:xfrm>
          <a:off x="1456178" y="1711489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BIOTRANSFORMATION</a:t>
          </a:r>
          <a:endParaRPr lang="en-US" sz="1800" b="1" kern="1200" dirty="0"/>
        </a:p>
      </dsp:txBody>
      <dsp:txXfrm>
        <a:off x="1456178" y="1711489"/>
        <a:ext cx="2405992" cy="12029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2D6A15-904D-4C00-8B71-D7031D9E30E7}">
      <dsp:nvSpPr>
        <dsp:cNvPr id="0" name=""/>
        <dsp:cNvSpPr/>
      </dsp:nvSpPr>
      <dsp:spPr>
        <a:xfrm>
          <a:off x="136155" y="863"/>
          <a:ext cx="1618170" cy="9709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Hydrocarbon</a:t>
          </a:r>
          <a:endParaRPr lang="en-US" sz="1600" kern="1200" dirty="0"/>
        </a:p>
      </dsp:txBody>
      <dsp:txXfrm>
        <a:off x="164592" y="29300"/>
        <a:ext cx="1561296" cy="914028"/>
      </dsp:txXfrm>
    </dsp:sp>
    <dsp:sp modelId="{A904C1DD-A57A-4B47-BD0A-4997616F9E83}">
      <dsp:nvSpPr>
        <dsp:cNvPr id="0" name=""/>
        <dsp:cNvSpPr/>
      </dsp:nvSpPr>
      <dsp:spPr>
        <a:xfrm>
          <a:off x="1896725" y="285661"/>
          <a:ext cx="343052" cy="4013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1896725" y="365922"/>
        <a:ext cx="240136" cy="240784"/>
      </dsp:txXfrm>
    </dsp:sp>
    <dsp:sp modelId="{59A23749-F178-40B5-954E-9714C12DB0D9}">
      <dsp:nvSpPr>
        <dsp:cNvPr id="0" name=""/>
        <dsp:cNvSpPr/>
      </dsp:nvSpPr>
      <dsp:spPr>
        <a:xfrm>
          <a:off x="2401594" y="863"/>
          <a:ext cx="1618170" cy="9709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Alcohol</a:t>
          </a:r>
          <a:endParaRPr lang="en-US" sz="2100" kern="1200" dirty="0"/>
        </a:p>
      </dsp:txBody>
      <dsp:txXfrm>
        <a:off x="2430031" y="29300"/>
        <a:ext cx="1561296" cy="914028"/>
      </dsp:txXfrm>
    </dsp:sp>
    <dsp:sp modelId="{2A422B3A-7001-444C-B517-97BB3817F944}">
      <dsp:nvSpPr>
        <dsp:cNvPr id="0" name=""/>
        <dsp:cNvSpPr/>
      </dsp:nvSpPr>
      <dsp:spPr>
        <a:xfrm>
          <a:off x="4162164" y="285661"/>
          <a:ext cx="343052" cy="4013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162164" y="365922"/>
        <a:ext cx="240136" cy="240784"/>
      </dsp:txXfrm>
    </dsp:sp>
    <dsp:sp modelId="{3B1B7B2E-0259-47D2-AF19-757157AD75B4}">
      <dsp:nvSpPr>
        <dsp:cNvPr id="0" name=""/>
        <dsp:cNvSpPr/>
      </dsp:nvSpPr>
      <dsp:spPr>
        <a:xfrm>
          <a:off x="4667034" y="863"/>
          <a:ext cx="1618170" cy="9709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Aldehyde</a:t>
          </a:r>
          <a:endParaRPr lang="en-US" sz="2100" kern="1200" dirty="0"/>
        </a:p>
      </dsp:txBody>
      <dsp:txXfrm>
        <a:off x="4695471" y="29300"/>
        <a:ext cx="1561296" cy="914028"/>
      </dsp:txXfrm>
    </dsp:sp>
    <dsp:sp modelId="{F5D2561B-420C-4AC9-8D5C-ED0E49F1114F}">
      <dsp:nvSpPr>
        <dsp:cNvPr id="0" name=""/>
        <dsp:cNvSpPr/>
      </dsp:nvSpPr>
      <dsp:spPr>
        <a:xfrm>
          <a:off x="6427604" y="285661"/>
          <a:ext cx="343052" cy="4013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6427604" y="365922"/>
        <a:ext cx="240136" cy="240784"/>
      </dsp:txXfrm>
    </dsp:sp>
    <dsp:sp modelId="{B0A5DDBD-5B7B-4F18-B324-DAA16CA4401E}">
      <dsp:nvSpPr>
        <dsp:cNvPr id="0" name=""/>
        <dsp:cNvSpPr/>
      </dsp:nvSpPr>
      <dsp:spPr>
        <a:xfrm>
          <a:off x="6932473" y="863"/>
          <a:ext cx="1618170" cy="9709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Fatty acid</a:t>
          </a:r>
          <a:endParaRPr lang="en-US" sz="2100" kern="1200" dirty="0"/>
        </a:p>
      </dsp:txBody>
      <dsp:txXfrm>
        <a:off x="6960910" y="29300"/>
        <a:ext cx="1561296" cy="914028"/>
      </dsp:txXfrm>
    </dsp:sp>
    <dsp:sp modelId="{90372FD6-BCA1-403E-8412-95550B43CD4A}">
      <dsp:nvSpPr>
        <dsp:cNvPr id="0" name=""/>
        <dsp:cNvSpPr/>
      </dsp:nvSpPr>
      <dsp:spPr>
        <a:xfrm rot="5400000">
          <a:off x="7570032" y="1085037"/>
          <a:ext cx="343052" cy="4013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-5400000">
        <a:off x="7621166" y="1114164"/>
        <a:ext cx="240784" cy="240136"/>
      </dsp:txXfrm>
    </dsp:sp>
    <dsp:sp modelId="{B95EDC05-3E0F-4A72-BF7D-0F56C7522F9B}">
      <dsp:nvSpPr>
        <dsp:cNvPr id="0" name=""/>
        <dsp:cNvSpPr/>
      </dsp:nvSpPr>
      <dsp:spPr>
        <a:xfrm>
          <a:off x="6932473" y="1619034"/>
          <a:ext cx="1618170" cy="9709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Further metabolized</a:t>
          </a:r>
          <a:endParaRPr lang="en-US" sz="2100" kern="1200" dirty="0"/>
        </a:p>
      </dsp:txBody>
      <dsp:txXfrm>
        <a:off x="6960910" y="1647471"/>
        <a:ext cx="1561296" cy="9140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8077200" cy="3733800"/>
          </a:xfrm>
        </p:spPr>
        <p:txBody>
          <a:bodyPr>
            <a:normAutofit/>
          </a:bodyPr>
          <a:lstStyle/>
          <a:p>
            <a:r>
              <a:rPr lang="en-US" dirty="0" smtClean="0"/>
              <a:t>BIODEGRADATION AND BIOTRANSFORMATION OF HAZARDOUS CHEMICALS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8600"/>
            <a:ext cx="8077200" cy="5334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u="sng" dirty="0" smtClean="0"/>
              <a:t>3. ORGANO-NITRO COMPOUNDS:</a:t>
            </a:r>
          </a:p>
          <a:p>
            <a:pPr>
              <a:buNone/>
            </a:pPr>
            <a:r>
              <a:rPr lang="en-US" b="1" u="sng" dirty="0" smtClean="0"/>
              <a:t>TNT </a:t>
            </a:r>
            <a:r>
              <a:rPr lang="en-US" sz="2200" u="sng" dirty="0" smtClean="0"/>
              <a:t>(trinitrotoluene)</a:t>
            </a:r>
            <a:r>
              <a:rPr lang="en-US" b="1" u="sng" dirty="0" smtClean="0"/>
              <a:t>:</a:t>
            </a:r>
            <a:r>
              <a:rPr lang="en-US" b="1" dirty="0" smtClean="0"/>
              <a:t> </a:t>
            </a:r>
            <a:r>
              <a:rPr lang="en-US" dirty="0" smtClean="0"/>
              <a:t>Transformed by bacterial &amp; fungal species (</a:t>
            </a:r>
            <a:r>
              <a:rPr lang="en-US" i="1" dirty="0" err="1" smtClean="0"/>
              <a:t>Klebsiella</a:t>
            </a:r>
            <a:r>
              <a:rPr lang="en-US" i="1" dirty="0" smtClean="0"/>
              <a:t>, </a:t>
            </a:r>
            <a:r>
              <a:rPr lang="en-US" i="1" dirty="0" err="1" smtClean="0"/>
              <a:t>E.coli</a:t>
            </a:r>
            <a:r>
              <a:rPr lang="en-US" i="1" dirty="0" smtClean="0"/>
              <a:t>, Pseudomonas, Clostridium</a:t>
            </a:r>
            <a:r>
              <a:rPr lang="en-US" dirty="0" smtClean="0"/>
              <a:t>)</a:t>
            </a:r>
          </a:p>
          <a:p>
            <a:pPr algn="just">
              <a:buNone/>
            </a:pPr>
            <a:r>
              <a:rPr lang="en-US" b="1" u="sng" dirty="0" smtClean="0"/>
              <a:t>NITRO-CELLULOSE:</a:t>
            </a:r>
            <a:r>
              <a:rPr lang="en-US" b="1" dirty="0" smtClean="0"/>
              <a:t> </a:t>
            </a:r>
            <a:r>
              <a:rPr lang="en-US" dirty="0" smtClean="0"/>
              <a:t>Pre-treatment by alkali (Hydrolysis) followed by anaerobic denitrification.</a:t>
            </a:r>
          </a:p>
          <a:p>
            <a:pPr algn="just">
              <a:buNone/>
            </a:pPr>
            <a:r>
              <a:rPr lang="en-US" b="1" u="sng" dirty="0" smtClean="0"/>
              <a:t>4. VEGETABLE TANNINS:</a:t>
            </a:r>
            <a:r>
              <a:rPr lang="en-US" b="1" dirty="0" smtClean="0"/>
              <a:t>  </a:t>
            </a:r>
            <a:r>
              <a:rPr lang="en-US" dirty="0" smtClean="0"/>
              <a:t>Originate from tannery effluents and are toxic. Biodegraded by fungi (</a:t>
            </a:r>
            <a:r>
              <a:rPr lang="en-US" i="1" dirty="0" err="1" smtClean="0"/>
              <a:t>Aspergillus</a:t>
            </a:r>
            <a:r>
              <a:rPr lang="en-US" i="1" dirty="0" smtClean="0"/>
              <a:t>, </a:t>
            </a:r>
            <a:r>
              <a:rPr lang="en-US" i="1" dirty="0" err="1" smtClean="0"/>
              <a:t>Penicillium</a:t>
            </a:r>
            <a:r>
              <a:rPr lang="en-US" i="1" dirty="0" smtClean="0"/>
              <a:t> &amp; </a:t>
            </a:r>
            <a:r>
              <a:rPr lang="en-US" i="1" dirty="0" err="1" smtClean="0"/>
              <a:t>Fusarium</a:t>
            </a:r>
            <a:r>
              <a:rPr lang="en-US" dirty="0" smtClean="0"/>
              <a:t>) and also by edible fungi puff ball.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BIODEGRADATION IN MARINE ENV.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Bioremediation of petroleum oil spills</a:t>
            </a:r>
          </a:p>
          <a:p>
            <a:pPr algn="just"/>
            <a:r>
              <a:rPr lang="en-US" dirty="0" smtClean="0"/>
              <a:t>Marine microbes posses novel pathways for breaking down organic pollutants.</a:t>
            </a:r>
          </a:p>
          <a:p>
            <a:pPr algn="just"/>
            <a:r>
              <a:rPr lang="en-US" i="1" dirty="0" smtClean="0"/>
              <a:t>Pseudomonas</a:t>
            </a:r>
            <a:r>
              <a:rPr lang="en-US" dirty="0" smtClean="0"/>
              <a:t> and crude oil degrading marine cyanobacteria.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MILITARY APPLICATION OF BIODEGRADATION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Used in the bioremediation of military toxic waste sites as well as decontamination of battle fields.</a:t>
            </a:r>
          </a:p>
          <a:p>
            <a:pPr algn="just"/>
            <a:r>
              <a:rPr lang="en-US" dirty="0" smtClean="0"/>
              <a:t>Hydrocarbons</a:t>
            </a:r>
          </a:p>
          <a:p>
            <a:pPr algn="just"/>
            <a:r>
              <a:rPr lang="en-US" i="1" dirty="0" smtClean="0"/>
              <a:t>Pseudomonas, </a:t>
            </a:r>
            <a:r>
              <a:rPr lang="en-US" i="1" dirty="0" err="1" smtClean="0"/>
              <a:t>Arthrobacter</a:t>
            </a:r>
            <a:r>
              <a:rPr lang="en-US" i="1" dirty="0" smtClean="0"/>
              <a:t> &amp; </a:t>
            </a:r>
            <a:r>
              <a:rPr lang="en-US" i="1" dirty="0" err="1" smtClean="0"/>
              <a:t>Nocardia</a:t>
            </a:r>
            <a:endParaRPr lang="en-US" i="1" dirty="0" smtClean="0"/>
          </a:p>
          <a:p>
            <a:pPr algn="just"/>
            <a:r>
              <a:rPr lang="en-US" dirty="0" smtClean="0"/>
              <a:t>Denitrifying fungus </a:t>
            </a:r>
            <a:r>
              <a:rPr lang="en-US" i="1" dirty="0" err="1" smtClean="0"/>
              <a:t>Aspergillus</a:t>
            </a:r>
            <a:r>
              <a:rPr lang="en-US" i="1" dirty="0" smtClean="0"/>
              <a:t> </a:t>
            </a:r>
            <a:r>
              <a:rPr lang="en-US" i="1" dirty="0" err="1" smtClean="0"/>
              <a:t>fumigatus</a:t>
            </a:r>
            <a:r>
              <a:rPr lang="en-US" dirty="0" smtClean="0"/>
              <a:t> (minimizing ballistic performance)</a:t>
            </a:r>
          </a:p>
          <a:p>
            <a:pPr algn="just"/>
            <a:r>
              <a:rPr lang="en-US" dirty="0" smtClean="0"/>
              <a:t>Some plants used for biotransformation of hazardous chemicals.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BIODEGRADATION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phenomenon of biological transformation of organic compounds by </a:t>
            </a:r>
            <a:r>
              <a:rPr lang="en-US" b="1" dirty="0" smtClean="0"/>
              <a:t>living organisms </a:t>
            </a:r>
            <a:r>
              <a:rPr lang="en-US" dirty="0" smtClean="0"/>
              <a:t>particularly microbes.</a:t>
            </a:r>
          </a:p>
          <a:p>
            <a:pPr algn="just"/>
            <a:r>
              <a:rPr lang="en-US" dirty="0" smtClean="0"/>
              <a:t>It brings about changes yielding simpler and harmless products like CO2, H2O, NH3, CH4, PO3.</a:t>
            </a:r>
          </a:p>
          <a:p>
            <a:pPr algn="just"/>
            <a:r>
              <a:rPr lang="en-US" dirty="0" smtClean="0"/>
              <a:t>When the compound is not fully broken (BIOTRANSFORMATION)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BIOLOGICAL FATE OF XENOBIOTIC COMPOUNDS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In situ factors i.e. </a:t>
            </a:r>
            <a:endParaRPr lang="en-US" dirty="0" smtClean="0"/>
          </a:p>
          <a:p>
            <a:pPr marL="118872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/>
              <a:t>temperature</a:t>
            </a:r>
            <a:r>
              <a:rPr lang="en-US" dirty="0" smtClean="0"/>
              <a:t>, </a:t>
            </a:r>
          </a:p>
          <a:p>
            <a:pPr marL="118872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  pH, </a:t>
            </a:r>
          </a:p>
          <a:p>
            <a:pPr marL="118872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  redox potential, </a:t>
            </a:r>
          </a:p>
          <a:p>
            <a:pPr marL="118872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  availability of nutrients, </a:t>
            </a:r>
          </a:p>
          <a:p>
            <a:pPr marL="118872" indent="0">
              <a:buNone/>
            </a:pPr>
            <a:r>
              <a:rPr lang="en-US" dirty="0"/>
              <a:t> </a:t>
            </a:r>
            <a:r>
              <a:rPr lang="en-US" dirty="0" smtClean="0"/>
              <a:t>   O2 supply, biomass of the degrader, microbial community </a:t>
            </a:r>
          </a:p>
          <a:p>
            <a:pPr marL="118872" indent="0" algn="just">
              <a:buNone/>
            </a:pPr>
            <a:r>
              <a:rPr lang="en-US" dirty="0" smtClean="0"/>
              <a:t>the nature and concentration of the substrate affects biodegradation.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2725680"/>
              </p:ext>
            </p:extLst>
          </p:nvPr>
        </p:nvGraphicFramePr>
        <p:xfrm>
          <a:off x="457200" y="304803"/>
          <a:ext cx="8229600" cy="6352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8610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CHEMICALS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MICROBES</a:t>
                      </a:r>
                      <a:endParaRPr lang="en-US" sz="3200" dirty="0"/>
                    </a:p>
                  </a:txBody>
                  <a:tcPr/>
                </a:tc>
              </a:tr>
              <a:tr h="92729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Hydrocarbons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Pseudomonas, </a:t>
                      </a:r>
                      <a:r>
                        <a:rPr lang="en-US" sz="2000" i="1" dirty="0" err="1" smtClean="0"/>
                        <a:t>Arthobacter</a:t>
                      </a:r>
                      <a:r>
                        <a:rPr lang="en-US" sz="2000" i="1" dirty="0" smtClean="0"/>
                        <a:t>, Mycobacterium, </a:t>
                      </a:r>
                      <a:r>
                        <a:rPr lang="en-US" sz="2000" i="1" dirty="0" err="1" smtClean="0"/>
                        <a:t>Nocardia</a:t>
                      </a:r>
                      <a:endParaRPr lang="en-US" sz="2000" i="1" dirty="0"/>
                    </a:p>
                  </a:txBody>
                  <a:tcPr/>
                </a:tc>
              </a:tr>
              <a:tr h="92729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PCBs (polychlorinated biphenyl)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Pseudomonas, Candida, </a:t>
                      </a:r>
                      <a:r>
                        <a:rPr lang="en-US" sz="2000" i="1" dirty="0" err="1" smtClean="0"/>
                        <a:t>Alcaligenes</a:t>
                      </a:r>
                      <a:endParaRPr lang="en-US" sz="2000" i="1" dirty="0"/>
                    </a:p>
                  </a:txBody>
                  <a:tcPr/>
                </a:tc>
              </a:tr>
              <a:tr h="133943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Phenolics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Pseudomonas, </a:t>
                      </a:r>
                      <a:r>
                        <a:rPr lang="en-US" sz="2000" i="1" dirty="0" err="1" smtClean="0"/>
                        <a:t>Flavobacterium</a:t>
                      </a:r>
                      <a:r>
                        <a:rPr lang="en-US" sz="2000" i="1" dirty="0" smtClean="0"/>
                        <a:t>, </a:t>
                      </a:r>
                      <a:r>
                        <a:rPr lang="en-US" sz="2000" i="1" dirty="0" err="1" smtClean="0"/>
                        <a:t>Trichosporon</a:t>
                      </a:r>
                      <a:r>
                        <a:rPr lang="en-US" sz="2000" i="1" dirty="0" smtClean="0"/>
                        <a:t>,</a:t>
                      </a:r>
                      <a:r>
                        <a:rPr lang="en-US" sz="2000" i="1" baseline="0" dirty="0" smtClean="0"/>
                        <a:t> Bacillus, Candida, </a:t>
                      </a:r>
                      <a:r>
                        <a:rPr lang="en-US" sz="2000" i="1" baseline="0" dirty="0" err="1" smtClean="0"/>
                        <a:t>Aspergillus</a:t>
                      </a:r>
                      <a:endParaRPr lang="en-US" sz="2000" i="1" dirty="0"/>
                    </a:p>
                  </a:txBody>
                  <a:tcPr/>
                </a:tc>
              </a:tr>
              <a:tr h="92729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Polycyclic aromatics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Pseudomonas, </a:t>
                      </a:r>
                      <a:r>
                        <a:rPr lang="en-US" sz="2000" i="1" dirty="0" err="1" smtClean="0"/>
                        <a:t>Arthobacter</a:t>
                      </a:r>
                      <a:r>
                        <a:rPr lang="en-US" sz="2000" i="1" dirty="0" smtClean="0"/>
                        <a:t>, </a:t>
                      </a:r>
                      <a:r>
                        <a:rPr lang="en-US" sz="2000" i="1" dirty="0" err="1" smtClean="0"/>
                        <a:t>Nocardia</a:t>
                      </a:r>
                      <a:r>
                        <a:rPr lang="en-US" sz="2000" i="1" dirty="0" smtClean="0"/>
                        <a:t>, </a:t>
                      </a:r>
                      <a:r>
                        <a:rPr lang="en-US" sz="2000" i="1" dirty="0" err="1" smtClean="0"/>
                        <a:t>Alcaligenes</a:t>
                      </a:r>
                      <a:endParaRPr lang="en-US" sz="2000" i="1" dirty="0"/>
                    </a:p>
                  </a:txBody>
                  <a:tcPr/>
                </a:tc>
              </a:tr>
              <a:tr h="51516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Naphthalene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Pseudomonas, </a:t>
                      </a:r>
                      <a:r>
                        <a:rPr lang="en-US" sz="2000" i="1" dirty="0" err="1" smtClean="0"/>
                        <a:t>Nocardia</a:t>
                      </a:r>
                      <a:endParaRPr lang="en-US" sz="2000" i="1" dirty="0"/>
                    </a:p>
                  </a:txBody>
                  <a:tcPr/>
                </a:tc>
              </a:tr>
              <a:tr h="51516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Organophosphates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Pseudomonas</a:t>
                      </a:r>
                      <a:endParaRPr lang="en-US" sz="2000" i="1" dirty="0"/>
                    </a:p>
                  </a:txBody>
                  <a:tcPr/>
                </a:tc>
              </a:tr>
              <a:tr h="51516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Benzene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Mycobacterium,</a:t>
                      </a:r>
                      <a:r>
                        <a:rPr lang="en-US" sz="2000" i="1" baseline="0" dirty="0" smtClean="0"/>
                        <a:t> </a:t>
                      </a:r>
                      <a:r>
                        <a:rPr lang="en-US" sz="2000" i="1" baseline="0" dirty="0" err="1" smtClean="0"/>
                        <a:t>Alcaligenes</a:t>
                      </a:r>
                      <a:endParaRPr lang="en-US" sz="2000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BIO-OXIDATION OF PHENOLICS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257799"/>
          </a:xfrm>
        </p:spPr>
        <p:txBody>
          <a:bodyPr/>
          <a:lstStyle/>
          <a:p>
            <a:pPr algn="just"/>
            <a:r>
              <a:rPr lang="en-US" sz="3000" dirty="0" smtClean="0"/>
              <a:t>Conventional Method: Ion- exchange, adsorption on activated carbon, ammonia liquor, soil percolation etc.</a:t>
            </a:r>
          </a:p>
          <a:p>
            <a:pPr algn="just"/>
            <a:r>
              <a:rPr lang="en-US" sz="3000" dirty="0" smtClean="0"/>
              <a:t>Biotechnological: By bio-oxidation with the help of phenol oxidizing enzymes or microbial metabolism.</a:t>
            </a:r>
          </a:p>
          <a:p>
            <a:pPr algn="just"/>
            <a:r>
              <a:rPr lang="en-US" sz="3000" dirty="0" smtClean="0"/>
              <a:t>Phenolytic microbial genera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4648200"/>
          <a:ext cx="609600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MICROBE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GENERA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BACTERIA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Pseudomonas, Bacillus, </a:t>
                      </a:r>
                      <a:r>
                        <a:rPr lang="en-US" i="1" dirty="0" err="1" smtClean="0"/>
                        <a:t>Xanthomonas</a:t>
                      </a:r>
                      <a:r>
                        <a:rPr lang="en-US" i="1" dirty="0" smtClean="0"/>
                        <a:t>, </a:t>
                      </a:r>
                      <a:r>
                        <a:rPr lang="en-US" i="1" dirty="0" err="1" smtClean="0"/>
                        <a:t>Azotobacter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FUNGI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 smtClean="0"/>
                        <a:t>Aspergillus</a:t>
                      </a:r>
                      <a:r>
                        <a:rPr lang="en-US" i="1" dirty="0" smtClean="0"/>
                        <a:t>, </a:t>
                      </a:r>
                      <a:r>
                        <a:rPr lang="en-US" i="1" dirty="0" err="1" smtClean="0"/>
                        <a:t>Penicillium</a:t>
                      </a:r>
                      <a:r>
                        <a:rPr lang="en-US" i="1" dirty="0" smtClean="0"/>
                        <a:t>, </a:t>
                      </a:r>
                      <a:r>
                        <a:rPr lang="en-US" i="1" dirty="0" err="1" smtClean="0"/>
                        <a:t>Neurospora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Candida, </a:t>
                      </a:r>
                      <a:r>
                        <a:rPr lang="en-US" i="1" dirty="0" err="1" smtClean="0"/>
                        <a:t>Trichosporon</a:t>
                      </a:r>
                      <a:endParaRPr lang="en-US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BIODEGRADATION OF HERBICIDES &amp; PESTICIDES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Propham</a:t>
            </a:r>
            <a:r>
              <a:rPr lang="en-US" dirty="0" smtClean="0"/>
              <a:t> (</a:t>
            </a:r>
            <a:r>
              <a:rPr lang="en-US" dirty="0" err="1" smtClean="0"/>
              <a:t>Carbamate</a:t>
            </a:r>
            <a:r>
              <a:rPr lang="en-US" dirty="0" smtClean="0"/>
              <a:t>); </a:t>
            </a:r>
            <a:r>
              <a:rPr lang="en-US" dirty="0" err="1" smtClean="0"/>
              <a:t>Dicamba</a:t>
            </a:r>
            <a:r>
              <a:rPr lang="en-US" dirty="0" smtClean="0"/>
              <a:t> (Aromatic acid); </a:t>
            </a:r>
            <a:r>
              <a:rPr lang="en-US" dirty="0" err="1" smtClean="0"/>
              <a:t>Propanil</a:t>
            </a:r>
            <a:r>
              <a:rPr lang="en-US" dirty="0" smtClean="0"/>
              <a:t> (</a:t>
            </a:r>
            <a:r>
              <a:rPr lang="en-US" dirty="0" err="1" smtClean="0"/>
              <a:t>Anilides</a:t>
            </a:r>
            <a:r>
              <a:rPr lang="en-US" dirty="0" smtClean="0"/>
              <a:t>); </a:t>
            </a:r>
            <a:r>
              <a:rPr lang="en-US" dirty="0" err="1" smtClean="0"/>
              <a:t>Glyphosate</a:t>
            </a:r>
            <a:r>
              <a:rPr lang="en-US" dirty="0" smtClean="0"/>
              <a:t> (Organophosphate)</a:t>
            </a:r>
          </a:p>
          <a:p>
            <a:pPr algn="just"/>
            <a:r>
              <a:rPr lang="en-US" dirty="0" smtClean="0"/>
              <a:t>Highly toxic, persistent &amp; recalcitrant to natural decomposition.</a:t>
            </a:r>
          </a:p>
          <a:p>
            <a:pPr algn="just"/>
            <a:r>
              <a:rPr lang="en-US" dirty="0" smtClean="0"/>
              <a:t>Surface &amp; ground water contamination</a:t>
            </a:r>
          </a:p>
          <a:p>
            <a:r>
              <a:rPr lang="en-US" dirty="0" smtClean="0"/>
              <a:t>DDT </a:t>
            </a:r>
            <a:r>
              <a:rPr lang="en-US" sz="2000" dirty="0" smtClean="0"/>
              <a:t>(dichlorodiphenyltrichloroethane)</a:t>
            </a:r>
            <a:r>
              <a:rPr lang="en-US" dirty="0" smtClean="0"/>
              <a:t>&amp; BHC </a:t>
            </a:r>
            <a:r>
              <a:rPr lang="en-US" sz="2000" dirty="0" smtClean="0"/>
              <a:t>(benzene </a:t>
            </a:r>
            <a:r>
              <a:rPr lang="en-US" sz="2000" dirty="0" err="1" smtClean="0"/>
              <a:t>hexachloride</a:t>
            </a:r>
            <a:r>
              <a:rPr lang="en-US" sz="2000" dirty="0" smtClean="0"/>
              <a:t>)</a:t>
            </a:r>
            <a:endParaRPr lang="en-US" dirty="0" smtClean="0"/>
          </a:p>
          <a:p>
            <a:pPr algn="just"/>
            <a:r>
              <a:rPr lang="en-US" i="1" dirty="0" err="1" smtClean="0"/>
              <a:t>Aerobacter</a:t>
            </a:r>
            <a:r>
              <a:rPr lang="en-US" i="1" dirty="0" smtClean="0"/>
              <a:t> </a:t>
            </a:r>
            <a:r>
              <a:rPr lang="en-US" i="1" dirty="0" err="1" smtClean="0"/>
              <a:t>aerogens</a:t>
            </a:r>
            <a:r>
              <a:rPr lang="en-US" dirty="0" smtClean="0"/>
              <a:t> &amp; </a:t>
            </a:r>
            <a:r>
              <a:rPr lang="en-US" i="1" dirty="0" err="1" smtClean="0"/>
              <a:t>Hydrogemonas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BIODEGRADATION OF HYDROCARBONS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Zobell</a:t>
            </a:r>
            <a:r>
              <a:rPr lang="en-US" dirty="0" smtClean="0"/>
              <a:t> (1950)</a:t>
            </a:r>
          </a:p>
          <a:p>
            <a:pPr algn="just"/>
            <a:r>
              <a:rPr lang="en-US" i="1" dirty="0" smtClean="0"/>
              <a:t>Pseudomonas</a:t>
            </a:r>
            <a:r>
              <a:rPr lang="en-US" dirty="0" smtClean="0"/>
              <a:t>, yeasts (</a:t>
            </a:r>
            <a:r>
              <a:rPr lang="en-US" i="1" dirty="0" smtClean="0"/>
              <a:t>Candida</a:t>
            </a:r>
            <a:r>
              <a:rPr lang="en-US" dirty="0" smtClean="0"/>
              <a:t>) &amp; filamentous fungi (</a:t>
            </a:r>
            <a:r>
              <a:rPr lang="en-US" i="1" dirty="0" err="1" smtClean="0"/>
              <a:t>Nocardia</a:t>
            </a:r>
            <a:r>
              <a:rPr lang="en-US" dirty="0" smtClean="0"/>
              <a:t>).</a:t>
            </a:r>
          </a:p>
          <a:p>
            <a:pPr algn="just"/>
            <a:r>
              <a:rPr lang="en-US" dirty="0" smtClean="0"/>
              <a:t>Oil degrading microbes: </a:t>
            </a:r>
            <a:r>
              <a:rPr lang="en-US" i="1" dirty="0" smtClean="0"/>
              <a:t>Pseudomonas, Bacillus, Micrococcus &amp; Candida.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228600" y="4267200"/>
          <a:ext cx="8686800" cy="259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BIODEGRADATION OF SPECIFIC WASTES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33222" indent="-514350" algn="just">
              <a:buNone/>
            </a:pPr>
            <a:r>
              <a:rPr lang="en-US" b="1" u="sng" dirty="0" smtClean="0"/>
              <a:t>1. POLYCYCLIC AROMATIC HYDROCARBONS: </a:t>
            </a:r>
            <a:r>
              <a:rPr lang="en-US" dirty="0" smtClean="0"/>
              <a:t>Naphthalene, </a:t>
            </a:r>
            <a:r>
              <a:rPr lang="en-US" dirty="0" err="1" smtClean="0"/>
              <a:t>Phenanthrene</a:t>
            </a:r>
            <a:r>
              <a:rPr lang="en-US" dirty="0" smtClean="0"/>
              <a:t>, </a:t>
            </a:r>
            <a:r>
              <a:rPr lang="en-US" dirty="0" err="1" smtClean="0"/>
              <a:t>Anthracene</a:t>
            </a:r>
            <a:r>
              <a:rPr lang="en-US" dirty="0" smtClean="0"/>
              <a:t>.</a:t>
            </a:r>
          </a:p>
          <a:p>
            <a:pPr marL="633222" indent="-514350" algn="just">
              <a:buNone/>
            </a:pPr>
            <a:r>
              <a:rPr lang="en-US" dirty="0" smtClean="0"/>
              <a:t>Oil, Tar, Wood &amp; Fossil fuel combustion.</a:t>
            </a:r>
          </a:p>
          <a:p>
            <a:pPr marL="633222" indent="-514350" algn="just">
              <a:buNone/>
            </a:pPr>
            <a:r>
              <a:rPr lang="en-US" i="1" dirty="0" smtClean="0"/>
              <a:t>Pseudomonas </a:t>
            </a:r>
            <a:r>
              <a:rPr lang="en-US" i="1" dirty="0" err="1" smtClean="0"/>
              <a:t>spp</a:t>
            </a:r>
            <a:r>
              <a:rPr lang="en-US" i="1" dirty="0" smtClean="0"/>
              <a:t> </a:t>
            </a:r>
            <a:r>
              <a:rPr lang="en-US" dirty="0" smtClean="0"/>
              <a:t>used to degrade.</a:t>
            </a:r>
          </a:p>
          <a:p>
            <a:pPr marL="633222" indent="-514350" algn="just">
              <a:buNone/>
            </a:pPr>
            <a:r>
              <a:rPr lang="en-US" b="1" u="sng" dirty="0" smtClean="0"/>
              <a:t>2. Biosurfactants: </a:t>
            </a:r>
            <a:r>
              <a:rPr lang="en-US" dirty="0" smtClean="0"/>
              <a:t>Used in the making of detergent. Produced by the microbes. Two ways used</a:t>
            </a:r>
          </a:p>
          <a:p>
            <a:pPr marL="633222" indent="-514350" algn="just">
              <a:buNone/>
            </a:pPr>
            <a:r>
              <a:rPr lang="en-US" dirty="0" smtClean="0"/>
              <a:t>Biotransformation &amp; Enzymatic synthesis (synthesis of </a:t>
            </a:r>
            <a:r>
              <a:rPr lang="en-US" dirty="0" err="1" smtClean="0"/>
              <a:t>monoglycerides</a:t>
            </a:r>
            <a:r>
              <a:rPr lang="en-US" dirty="0" smtClean="0"/>
              <a:t>, sugar, fatty acid esters).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617</TotalTime>
  <Words>508</Words>
  <Application>Microsoft Office PowerPoint</Application>
  <PresentationFormat>On-screen Show (4:3)</PresentationFormat>
  <Paragraphs>81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Corbel</vt:lpstr>
      <vt:lpstr>Wingdings</vt:lpstr>
      <vt:lpstr>Wingdings 2</vt:lpstr>
      <vt:lpstr>Wingdings 3</vt:lpstr>
      <vt:lpstr>Module</vt:lpstr>
      <vt:lpstr>BIODEGRADATION AND BIOTRANSFORMATION OF HAZARDOUS CHEMICALS</vt:lpstr>
      <vt:lpstr>BIODEGRADATION</vt:lpstr>
      <vt:lpstr>BIOLOGICAL FATE OF XENOBIOTIC COMPOUNDS</vt:lpstr>
      <vt:lpstr>PowerPoint Presentation</vt:lpstr>
      <vt:lpstr>PowerPoint Presentation</vt:lpstr>
      <vt:lpstr>BIO-OXIDATION OF PHENOLICS</vt:lpstr>
      <vt:lpstr>BIODEGRADATION OF HERBICIDES &amp; PESTICIDES</vt:lpstr>
      <vt:lpstr>BIODEGRADATION OF HYDROCARBONS</vt:lpstr>
      <vt:lpstr>BIODEGRADATION OF SPECIFIC WASTES</vt:lpstr>
      <vt:lpstr>PowerPoint Presentation</vt:lpstr>
      <vt:lpstr>BIODEGRADATION IN MARINE ENV.</vt:lpstr>
      <vt:lpstr>MILITARY APPLICATION OF BIODEGRADATION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RUKHAMA HAQ</dc:creator>
  <cp:lastModifiedBy>Dr.Saiqa Ilyas</cp:lastModifiedBy>
  <cp:revision>67</cp:revision>
  <dcterms:created xsi:type="dcterms:W3CDTF">2006-08-16T00:00:00Z</dcterms:created>
  <dcterms:modified xsi:type="dcterms:W3CDTF">2019-01-03T07:39:49Z</dcterms:modified>
</cp:coreProperties>
</file>