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A2E-CCA3-304E-AF6A-53D6F3E96BA8}" type="datetimeFigureOut">
              <a:rPr lang="en-US" smtClean="0"/>
              <a:t>30/10/2017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45DE-471D-6348-8B76-684E93D22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0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A2E-CCA3-304E-AF6A-53D6F3E96BA8}" type="datetimeFigureOut">
              <a:rPr lang="en-US" smtClean="0"/>
              <a:t>30/10/2017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45DE-471D-6348-8B76-684E93D22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A2E-CCA3-304E-AF6A-53D6F3E96BA8}" type="datetimeFigureOut">
              <a:rPr lang="en-US" smtClean="0"/>
              <a:t>30/10/2017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45DE-471D-6348-8B76-684E93D22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6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A2E-CCA3-304E-AF6A-53D6F3E96BA8}" type="datetimeFigureOut">
              <a:rPr lang="en-US" smtClean="0"/>
              <a:t>30/10/2017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45DE-471D-6348-8B76-684E93D22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98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A2E-CCA3-304E-AF6A-53D6F3E96BA8}" type="datetimeFigureOut">
              <a:rPr lang="en-US" smtClean="0"/>
              <a:t>30/10/2017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45DE-471D-6348-8B76-684E93D22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3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A2E-CCA3-304E-AF6A-53D6F3E96BA8}" type="datetimeFigureOut">
              <a:rPr lang="en-US" smtClean="0"/>
              <a:t>30/10/2017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45DE-471D-6348-8B76-684E93D22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2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A2E-CCA3-304E-AF6A-53D6F3E96BA8}" type="datetimeFigureOut">
              <a:rPr lang="en-US" smtClean="0"/>
              <a:t>30/10/2017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45DE-471D-6348-8B76-684E93D22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1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A2E-CCA3-304E-AF6A-53D6F3E96BA8}" type="datetimeFigureOut">
              <a:rPr lang="en-US" smtClean="0"/>
              <a:t>30/10/2017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45DE-471D-6348-8B76-684E93D22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4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A2E-CCA3-304E-AF6A-53D6F3E96BA8}" type="datetimeFigureOut">
              <a:rPr lang="en-US" smtClean="0"/>
              <a:t>30/10/2017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45DE-471D-6348-8B76-684E93D22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6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A2E-CCA3-304E-AF6A-53D6F3E96BA8}" type="datetimeFigureOut">
              <a:rPr lang="en-US" smtClean="0"/>
              <a:t>30/10/2017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45DE-471D-6348-8B76-684E93D22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5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A2E-CCA3-304E-AF6A-53D6F3E96BA8}" type="datetimeFigureOut">
              <a:rPr lang="en-US" smtClean="0"/>
              <a:t>30/10/2017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45DE-471D-6348-8B76-684E93D22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7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D9A2E-CCA3-304E-AF6A-53D6F3E96BA8}" type="datetimeFigureOut">
              <a:rPr lang="en-US" smtClean="0"/>
              <a:t>30/10/2017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545DE-471D-6348-8B76-684E93D22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5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/>
              <a:t>TRIHYBRID CROSS</a:t>
            </a:r>
            <a:endParaRPr lang="en-US" sz="6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38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981"/>
            <a:ext cx="8989442" cy="6741019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A </a:t>
            </a:r>
            <a:r>
              <a:rPr lang="en-US" dirty="0" err="1"/>
              <a:t>trihybrid</a:t>
            </a:r>
            <a:r>
              <a:rPr lang="en-US" dirty="0"/>
              <a:t> cross is between two individuals that are heterozygous for three </a:t>
            </a:r>
            <a:r>
              <a:rPr lang="en-US" dirty="0" smtClean="0"/>
              <a:t>different traits.</a:t>
            </a:r>
          </a:p>
          <a:p>
            <a:pPr algn="just"/>
            <a:r>
              <a:rPr lang="en-US" dirty="0" smtClean="0"/>
              <a:t>We </a:t>
            </a:r>
            <a:r>
              <a:rPr lang="en-US" dirty="0"/>
              <a:t>will build on previous examples and again examine pea shape and pea </a:t>
            </a:r>
            <a:r>
              <a:rPr lang="en-US" dirty="0" smtClean="0"/>
              <a:t>color and </a:t>
            </a:r>
            <a:r>
              <a:rPr lang="en-US" dirty="0"/>
              <a:t>then a new trait: pod </a:t>
            </a:r>
            <a:r>
              <a:rPr lang="en-US" dirty="0" smtClean="0"/>
              <a:t>shape.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same rules as before apply for shape and </a:t>
            </a:r>
            <a:r>
              <a:rPr lang="en-US" dirty="0" smtClean="0"/>
              <a:t>color (</a:t>
            </a:r>
            <a:r>
              <a:rPr lang="en-US" dirty="0"/>
              <a:t>round is completely dominant to wrinkled, and green is </a:t>
            </a:r>
            <a:r>
              <a:rPr lang="en-US" dirty="0" smtClean="0"/>
              <a:t>completely dominant </a:t>
            </a:r>
            <a:r>
              <a:rPr lang="en-US" dirty="0"/>
              <a:t>to yellow).</a:t>
            </a:r>
          </a:p>
          <a:p>
            <a:pPr algn="just"/>
            <a:r>
              <a:rPr lang="en-US" dirty="0"/>
              <a:t>Pea pod shape follows similar rules, with smooth pods being completely dominant </a:t>
            </a:r>
            <a:r>
              <a:rPr lang="en-US" dirty="0" smtClean="0"/>
              <a:t>to constricted pods.</a:t>
            </a:r>
          </a:p>
          <a:p>
            <a:pPr algn="just"/>
            <a:r>
              <a:rPr lang="en-US" dirty="0" smtClean="0"/>
              <a:t>Therefore</a:t>
            </a:r>
            <a:r>
              <a:rPr lang="en-US" dirty="0"/>
              <a:t>, homozygous-dominant and heterozygous individuals </a:t>
            </a:r>
            <a:r>
              <a:rPr lang="en-US" dirty="0" smtClean="0"/>
              <a:t>will have </a:t>
            </a:r>
            <a:r>
              <a:rPr lang="en-US" dirty="0"/>
              <a:t>smooth pods, while homozygous-recessive individuals will have constricted </a:t>
            </a:r>
            <a:r>
              <a:rPr lang="en-US" dirty="0" smtClean="0"/>
              <a:t>pea </a:t>
            </a:r>
            <a:r>
              <a:rPr lang="pl-PL" dirty="0" err="1" smtClean="0"/>
              <a:t>pods</a:t>
            </a:r>
            <a:r>
              <a:rPr lang="pl-PL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08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Our </a:t>
            </a:r>
            <a:r>
              <a:rPr lang="en-US" dirty="0" err="1"/>
              <a:t>trihybrid</a:t>
            </a:r>
            <a:r>
              <a:rPr lang="en-US" dirty="0"/>
              <a:t> cross </a:t>
            </a:r>
            <a:r>
              <a:rPr lang="en-US" dirty="0" smtClean="0"/>
              <a:t>example: </a:t>
            </a:r>
            <a:r>
              <a:rPr lang="en-US" dirty="0" err="1" smtClean="0"/>
              <a:t>RrYyCc</a:t>
            </a:r>
            <a:r>
              <a:rPr lang="en-US" dirty="0" smtClean="0"/>
              <a:t> </a:t>
            </a:r>
            <a:r>
              <a:rPr lang="en-US" dirty="0"/>
              <a:t>x </a:t>
            </a:r>
            <a:r>
              <a:rPr lang="en-US" dirty="0" err="1"/>
              <a:t>RrYyCc</a:t>
            </a:r>
            <a:r>
              <a:rPr lang="en-US" dirty="0"/>
              <a:t> is a </a:t>
            </a:r>
            <a:r>
              <a:rPr lang="en-US" dirty="0" err="1"/>
              <a:t>trihybrid</a:t>
            </a:r>
            <a:r>
              <a:rPr lang="en-US" dirty="0"/>
              <a:t> cross.</a:t>
            </a:r>
          </a:p>
          <a:p>
            <a:pPr marL="0" indent="0" algn="just">
              <a:buNone/>
            </a:pPr>
            <a:r>
              <a:rPr lang="en-US" dirty="0"/>
              <a:t>The shape of the pea is controlled by one set of alleles, where round is </a:t>
            </a:r>
            <a:r>
              <a:rPr lang="en-US" dirty="0" smtClean="0"/>
              <a:t>completely dominant </a:t>
            </a:r>
            <a:r>
              <a:rPr lang="en-US" dirty="0"/>
              <a:t>to wrinkled:</a:t>
            </a:r>
          </a:p>
          <a:p>
            <a:pPr algn="just"/>
            <a:r>
              <a:rPr lang="en-US" dirty="0"/>
              <a:t>RR = round</a:t>
            </a:r>
          </a:p>
          <a:p>
            <a:pPr algn="just"/>
            <a:r>
              <a:rPr lang="en-US" dirty="0" err="1"/>
              <a:t>Rr</a:t>
            </a:r>
            <a:r>
              <a:rPr lang="en-US" dirty="0"/>
              <a:t> = round</a:t>
            </a:r>
          </a:p>
          <a:p>
            <a:pPr algn="just"/>
            <a:r>
              <a:rPr lang="en-US" dirty="0" err="1"/>
              <a:t>rr</a:t>
            </a:r>
            <a:r>
              <a:rPr lang="en-US" dirty="0"/>
              <a:t> = wrinkled</a:t>
            </a:r>
          </a:p>
          <a:p>
            <a:pPr marL="0" indent="0" algn="just">
              <a:buNone/>
            </a:pPr>
            <a:r>
              <a:rPr lang="en-US" dirty="0"/>
              <a:t>The second set of alleles in this example controls the color of the peas. Green </a:t>
            </a:r>
            <a:r>
              <a:rPr lang="en-US" dirty="0" smtClean="0"/>
              <a:t>is dominant </a:t>
            </a:r>
            <a:r>
              <a:rPr lang="en-US" dirty="0"/>
              <a:t>to yellow:</a:t>
            </a:r>
          </a:p>
          <a:p>
            <a:pPr algn="just"/>
            <a:r>
              <a:rPr lang="nl-NL" dirty="0"/>
              <a:t>YY = green</a:t>
            </a:r>
          </a:p>
          <a:p>
            <a:pPr algn="just"/>
            <a:r>
              <a:rPr lang="nl-NL" dirty="0" err="1"/>
              <a:t>Yy</a:t>
            </a:r>
            <a:r>
              <a:rPr lang="nl-NL" dirty="0"/>
              <a:t> = green</a:t>
            </a:r>
          </a:p>
          <a:p>
            <a:pPr algn="just"/>
            <a:r>
              <a:rPr lang="fi-FI" dirty="0" err="1"/>
              <a:t>yy</a:t>
            </a:r>
            <a:r>
              <a:rPr lang="fi-FI" dirty="0"/>
              <a:t> = </a:t>
            </a:r>
            <a:r>
              <a:rPr lang="fi-FI" dirty="0" err="1"/>
              <a:t>yellow</a:t>
            </a:r>
            <a:endParaRPr lang="fi-FI" dirty="0"/>
          </a:p>
          <a:p>
            <a:pPr marL="0" indent="0" algn="just">
              <a:buNone/>
            </a:pPr>
            <a:r>
              <a:rPr lang="en-US" dirty="0"/>
              <a:t>The third set of alleles in this example controls the shape of the pea pod. Smooth </a:t>
            </a:r>
            <a:r>
              <a:rPr lang="en-US" dirty="0" smtClean="0"/>
              <a:t>is completely </a:t>
            </a:r>
            <a:r>
              <a:rPr lang="en-US" dirty="0"/>
              <a:t>dominant to constricted:</a:t>
            </a:r>
          </a:p>
          <a:p>
            <a:pPr algn="just"/>
            <a:r>
              <a:rPr lang="en-US" dirty="0"/>
              <a:t>CC = smooth</a:t>
            </a:r>
          </a:p>
          <a:p>
            <a:pPr algn="just"/>
            <a:r>
              <a:rPr lang="en-US" dirty="0"/>
              <a:t>Cc = smooth</a:t>
            </a:r>
          </a:p>
          <a:p>
            <a:pPr algn="just"/>
            <a:r>
              <a:rPr lang="en-US" dirty="0"/>
              <a:t>cc = constricted</a:t>
            </a:r>
          </a:p>
        </p:txBody>
      </p:sp>
    </p:spTree>
    <p:extLst>
      <p:ext uri="{BB962C8B-B14F-4D97-AF65-F5344CB8AC3E}">
        <p14:creationId xmlns:p14="http://schemas.microsoft.com/office/powerpoint/2010/main" val="573990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gametes for each parent in a </a:t>
            </a:r>
            <a:r>
              <a:rPr lang="en-US" dirty="0" err="1"/>
              <a:t>trihybrid</a:t>
            </a:r>
            <a:r>
              <a:rPr lang="en-US" dirty="0"/>
              <a:t> cross would be RYC, </a:t>
            </a:r>
            <a:r>
              <a:rPr lang="en-US" dirty="0" err="1"/>
              <a:t>RYc</a:t>
            </a:r>
            <a:r>
              <a:rPr lang="en-US" dirty="0"/>
              <a:t>, </a:t>
            </a:r>
            <a:r>
              <a:rPr lang="en-US" dirty="0" err="1"/>
              <a:t>RyC</a:t>
            </a:r>
            <a:r>
              <a:rPr lang="en-US" dirty="0"/>
              <a:t>, </a:t>
            </a:r>
            <a:r>
              <a:rPr lang="en-US" dirty="0" err="1"/>
              <a:t>Ryc</a:t>
            </a:r>
            <a:r>
              <a:rPr lang="en-US" dirty="0"/>
              <a:t>, </a:t>
            </a:r>
            <a:r>
              <a:rPr lang="en-US" dirty="0" err="1"/>
              <a:t>rYC</a:t>
            </a:r>
            <a:r>
              <a:rPr lang="en-US" dirty="0" smtClean="0"/>
              <a:t>, </a:t>
            </a:r>
            <a:r>
              <a:rPr lang="en-US" dirty="0" err="1" smtClean="0"/>
              <a:t>rYc</a:t>
            </a:r>
            <a:r>
              <a:rPr lang="en-US" dirty="0"/>
              <a:t>, </a:t>
            </a:r>
            <a:r>
              <a:rPr lang="en-US" dirty="0" err="1"/>
              <a:t>ryC</a:t>
            </a:r>
            <a:r>
              <a:rPr lang="en-US" dirty="0"/>
              <a:t>, </a:t>
            </a:r>
            <a:r>
              <a:rPr lang="en-US" dirty="0" err="1"/>
              <a:t>ryc</a:t>
            </a:r>
            <a:r>
              <a:rPr lang="en-US" dirty="0"/>
              <a:t>, with one-eighth of a chance for any of them.</a:t>
            </a:r>
          </a:p>
        </p:txBody>
      </p:sp>
    </p:spTree>
    <p:extLst>
      <p:ext uri="{BB962C8B-B14F-4D97-AF65-F5344CB8AC3E}">
        <p14:creationId xmlns:p14="http://schemas.microsoft.com/office/powerpoint/2010/main" val="1603535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88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/>
              <a:t>Phenotypic ratio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27</a:t>
            </a:r>
            <a:r>
              <a:rPr lang="en-US" dirty="0"/>
              <a:t>: round, green, smooth pod</a:t>
            </a:r>
          </a:p>
          <a:p>
            <a:pPr marL="0" indent="0" algn="just">
              <a:buNone/>
            </a:pPr>
            <a:r>
              <a:rPr lang="en-US" dirty="0"/>
              <a:t>9: round, green, constricted pod</a:t>
            </a:r>
          </a:p>
          <a:p>
            <a:pPr marL="0" indent="0" algn="just">
              <a:buNone/>
            </a:pPr>
            <a:r>
              <a:rPr lang="en-US" dirty="0"/>
              <a:t>9: round, yellow, smooth pod</a:t>
            </a:r>
          </a:p>
          <a:p>
            <a:pPr marL="0" indent="0" algn="just">
              <a:buNone/>
            </a:pPr>
            <a:r>
              <a:rPr lang="en-US" dirty="0"/>
              <a:t>3: round, yellow, constricted pod</a:t>
            </a:r>
          </a:p>
          <a:p>
            <a:pPr marL="0" indent="0" algn="just">
              <a:buNone/>
            </a:pPr>
            <a:r>
              <a:rPr lang="en-US" dirty="0"/>
              <a:t>9: wrinkled, green, smooth pod</a:t>
            </a:r>
          </a:p>
          <a:p>
            <a:pPr marL="0" indent="0" algn="just">
              <a:buNone/>
            </a:pPr>
            <a:r>
              <a:rPr lang="en-US" dirty="0"/>
              <a:t>3: wrinkled, green, constricted pod</a:t>
            </a:r>
          </a:p>
          <a:p>
            <a:pPr marL="0" indent="0" algn="just">
              <a:buNone/>
            </a:pPr>
            <a:r>
              <a:rPr lang="en-US" dirty="0"/>
              <a:t>3: wrinkled, yellow, smooth pod</a:t>
            </a:r>
          </a:p>
          <a:p>
            <a:pPr marL="0" indent="0" algn="just">
              <a:buNone/>
            </a:pPr>
            <a:r>
              <a:rPr lang="en-US" dirty="0"/>
              <a:t>1: wrinkled, yellow, constricted </a:t>
            </a:r>
            <a:r>
              <a:rPr lang="en-US" dirty="0" smtClean="0"/>
              <a:t>pod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94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Genotypic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1: RRYYCC</a:t>
            </a:r>
          </a:p>
          <a:p>
            <a:pPr marL="0" indent="0" algn="ctr">
              <a:buNone/>
            </a:pPr>
            <a:r>
              <a:rPr lang="en-US" b="1" dirty="0" smtClean="0"/>
              <a:t>2: </a:t>
            </a:r>
            <a:r>
              <a:rPr lang="en-US" b="1" dirty="0" err="1" smtClean="0"/>
              <a:t>RRYYCc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1: </a:t>
            </a:r>
            <a:r>
              <a:rPr lang="en-US" b="1" dirty="0" err="1" smtClean="0"/>
              <a:t>RRYYcc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2: </a:t>
            </a:r>
            <a:r>
              <a:rPr lang="en-US" b="1" dirty="0" err="1" smtClean="0"/>
              <a:t>RRYyCC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4: </a:t>
            </a:r>
            <a:r>
              <a:rPr lang="en-US" b="1" dirty="0" err="1" smtClean="0"/>
              <a:t>RRYyCc</a:t>
            </a:r>
            <a:endParaRPr lang="en-US" b="1" dirty="0" smtClean="0"/>
          </a:p>
          <a:p>
            <a:pPr marL="0" indent="0" algn="ctr">
              <a:buNone/>
            </a:pPr>
            <a:r>
              <a:rPr lang="pl-PL" b="1" dirty="0" smtClean="0"/>
              <a:t>2: </a:t>
            </a:r>
            <a:r>
              <a:rPr lang="pl-PL" b="1" dirty="0" err="1" smtClean="0"/>
              <a:t>RRYycc</a:t>
            </a:r>
            <a:endParaRPr lang="pl-PL" b="1" dirty="0" smtClean="0"/>
          </a:p>
          <a:p>
            <a:pPr marL="0" indent="0" algn="ctr">
              <a:buNone/>
            </a:pPr>
            <a:r>
              <a:rPr lang="fi-FI" b="1" dirty="0" smtClean="0"/>
              <a:t>1: </a:t>
            </a:r>
            <a:r>
              <a:rPr lang="fi-FI" b="1" dirty="0" err="1" smtClean="0"/>
              <a:t>RRyyCC</a:t>
            </a:r>
            <a:endParaRPr lang="fi-FI" b="1" dirty="0" smtClean="0"/>
          </a:p>
          <a:p>
            <a:pPr marL="0" indent="0" algn="ctr">
              <a:buNone/>
            </a:pPr>
            <a:r>
              <a:rPr lang="fi-FI" b="1" dirty="0" smtClean="0"/>
              <a:t>2: </a:t>
            </a:r>
            <a:r>
              <a:rPr lang="fi-FI" b="1" dirty="0" err="1" smtClean="0"/>
              <a:t>RRyyCc</a:t>
            </a:r>
            <a:endParaRPr lang="fi-FI" b="1" dirty="0" smtClean="0"/>
          </a:p>
          <a:p>
            <a:pPr marL="0" indent="0" algn="ctr">
              <a:buNone/>
            </a:pPr>
            <a:r>
              <a:rPr lang="fi-FI" b="1" dirty="0" smtClean="0"/>
              <a:t>1: </a:t>
            </a:r>
            <a:r>
              <a:rPr lang="fi-FI" b="1" dirty="0" err="1" smtClean="0"/>
              <a:t>RRyycc</a:t>
            </a:r>
            <a:endParaRPr lang="fi-FI" b="1" dirty="0" smtClean="0"/>
          </a:p>
          <a:p>
            <a:pPr marL="0" indent="0" algn="ctr">
              <a:buNone/>
            </a:pPr>
            <a:r>
              <a:rPr lang="en-US" b="1" dirty="0" smtClean="0"/>
              <a:t>2: </a:t>
            </a:r>
            <a:r>
              <a:rPr lang="en-US" b="1" dirty="0" err="1" smtClean="0"/>
              <a:t>RrYYCC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4: </a:t>
            </a:r>
            <a:r>
              <a:rPr lang="en-US" b="1" dirty="0" err="1" smtClean="0"/>
              <a:t>RrYYCc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2: </a:t>
            </a:r>
            <a:r>
              <a:rPr lang="en-US" b="1" dirty="0" err="1" smtClean="0"/>
              <a:t>RrYYcc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4: </a:t>
            </a:r>
            <a:r>
              <a:rPr lang="en-US" b="1" dirty="0" err="1" smtClean="0"/>
              <a:t>RrYyCC</a:t>
            </a:r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8: </a:t>
            </a:r>
            <a:r>
              <a:rPr lang="en-US" b="1" dirty="0" err="1" smtClean="0"/>
              <a:t>RrYyCc</a:t>
            </a:r>
            <a:endParaRPr lang="en-US" b="1" dirty="0" smtClean="0"/>
          </a:p>
          <a:p>
            <a:pPr marL="0" indent="0" algn="ctr">
              <a:buNone/>
            </a:pPr>
            <a:r>
              <a:rPr lang="pl-PL" b="1" dirty="0" smtClean="0"/>
              <a:t>4: </a:t>
            </a:r>
            <a:r>
              <a:rPr lang="pl-PL" b="1" dirty="0" err="1" smtClean="0"/>
              <a:t>RrYycc</a:t>
            </a:r>
            <a:endParaRPr lang="pl-PL" b="1" dirty="0" smtClean="0"/>
          </a:p>
          <a:p>
            <a:pPr marL="0" indent="0" algn="ctr">
              <a:buNone/>
            </a:pPr>
            <a:r>
              <a:rPr lang="fi-FI" b="1" dirty="0" smtClean="0"/>
              <a:t>2: </a:t>
            </a:r>
            <a:r>
              <a:rPr lang="fi-FI" b="1" dirty="0" err="1" smtClean="0"/>
              <a:t>RryyCC</a:t>
            </a:r>
            <a:endParaRPr lang="fi-FI" b="1" dirty="0" smtClean="0"/>
          </a:p>
          <a:p>
            <a:pPr marL="0" indent="0" algn="ctr">
              <a:buNone/>
            </a:pPr>
            <a:r>
              <a:rPr lang="fi-FI" b="1" dirty="0" smtClean="0"/>
              <a:t>4: </a:t>
            </a:r>
            <a:r>
              <a:rPr lang="fi-FI" b="1" dirty="0" err="1" smtClean="0"/>
              <a:t>RryyCc</a:t>
            </a:r>
            <a:endParaRPr lang="fi-FI" b="1" dirty="0" smtClean="0"/>
          </a:p>
          <a:p>
            <a:pPr marL="0" indent="0" algn="ctr">
              <a:buNone/>
            </a:pPr>
            <a:r>
              <a:rPr lang="fi-FI" b="1" dirty="0" smtClean="0"/>
              <a:t>2: </a:t>
            </a:r>
            <a:r>
              <a:rPr lang="fi-FI" b="1" dirty="0" err="1" smtClean="0"/>
              <a:t>Rryycc</a:t>
            </a:r>
            <a:endParaRPr lang="fi-FI" b="1" dirty="0" smtClean="0"/>
          </a:p>
          <a:p>
            <a:pPr marL="0" indent="0" algn="ctr">
              <a:buNone/>
            </a:pPr>
            <a:r>
              <a:rPr lang="en-US" b="1" dirty="0" smtClean="0"/>
              <a:t>1: </a:t>
            </a:r>
            <a:r>
              <a:rPr lang="en-US" b="1" dirty="0" err="1" smtClean="0"/>
              <a:t>rrYYCC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2: </a:t>
            </a:r>
            <a:r>
              <a:rPr lang="en-US" b="1" dirty="0" err="1" smtClean="0"/>
              <a:t>rrYYCc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1: </a:t>
            </a:r>
            <a:r>
              <a:rPr lang="en-US" b="1" dirty="0" err="1" smtClean="0"/>
              <a:t>rrYYcc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2: </a:t>
            </a:r>
            <a:r>
              <a:rPr lang="en-US" b="1" dirty="0" err="1" smtClean="0"/>
              <a:t>rrYyCC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4: </a:t>
            </a:r>
            <a:r>
              <a:rPr lang="en-US" b="1" dirty="0" err="1" smtClean="0"/>
              <a:t>rrYyCc</a:t>
            </a:r>
            <a:endParaRPr lang="en-US" b="1" dirty="0" smtClean="0"/>
          </a:p>
          <a:p>
            <a:pPr marL="0" indent="0" algn="ctr">
              <a:buNone/>
            </a:pPr>
            <a:r>
              <a:rPr lang="pl-PL" b="1" dirty="0" smtClean="0"/>
              <a:t>2: </a:t>
            </a:r>
            <a:r>
              <a:rPr lang="pl-PL" b="1" dirty="0" err="1" smtClean="0"/>
              <a:t>rrYycc</a:t>
            </a:r>
            <a:endParaRPr lang="pl-PL" b="1" dirty="0" smtClean="0"/>
          </a:p>
          <a:p>
            <a:pPr marL="0" indent="0" algn="ctr">
              <a:buNone/>
            </a:pPr>
            <a:r>
              <a:rPr lang="fi-FI" b="1" dirty="0" smtClean="0"/>
              <a:t>1: </a:t>
            </a:r>
            <a:r>
              <a:rPr lang="fi-FI" b="1" dirty="0" err="1" smtClean="0"/>
              <a:t>rryyCC</a:t>
            </a:r>
            <a:endParaRPr lang="fi-FI" b="1" dirty="0" smtClean="0"/>
          </a:p>
          <a:p>
            <a:pPr marL="0" indent="0" algn="ctr">
              <a:buNone/>
            </a:pPr>
            <a:r>
              <a:rPr lang="fi-FI" b="1" dirty="0" smtClean="0"/>
              <a:t>2: </a:t>
            </a:r>
            <a:r>
              <a:rPr lang="fi-FI" b="1" dirty="0" err="1" smtClean="0"/>
              <a:t>rryyCc</a:t>
            </a:r>
            <a:endParaRPr lang="fi-FI" b="1" dirty="0" smtClean="0"/>
          </a:p>
          <a:p>
            <a:pPr marL="0" indent="0" algn="ctr">
              <a:buNone/>
            </a:pPr>
            <a:r>
              <a:rPr lang="fi-FI" b="1" dirty="0" smtClean="0"/>
              <a:t>1: </a:t>
            </a:r>
            <a:r>
              <a:rPr lang="fi-FI" b="1" dirty="0" err="1" smtClean="0"/>
              <a:t>rryycc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3702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147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67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401</Words>
  <Application>Microsoft Macintosh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TRIHYBRID CROSS</vt:lpstr>
      <vt:lpstr>PowerPoint Presentation</vt:lpstr>
      <vt:lpstr>PowerPoint Presentation</vt:lpstr>
      <vt:lpstr>PowerPoint Presentation</vt:lpstr>
      <vt:lpstr>PowerPoint Presentation</vt:lpstr>
      <vt:lpstr>Phenotypic ratio</vt:lpstr>
      <vt:lpstr>Genotypic ratio</vt:lpstr>
      <vt:lpstr>PowerPoint Presentation</vt:lpstr>
      <vt:lpstr>PowerPoint Presentation</vt:lpstr>
    </vt:vector>
  </TitlesOfParts>
  <Company>Lecturer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TRIHYBRID CROSS</dc:title>
  <dc:creator>Rukhama Haq</dc:creator>
  <cp:lastModifiedBy>Rukhama Haq</cp:lastModifiedBy>
  <cp:revision>4</cp:revision>
  <dcterms:created xsi:type="dcterms:W3CDTF">2014-09-23T03:10:25Z</dcterms:created>
  <dcterms:modified xsi:type="dcterms:W3CDTF">2017-10-30T17:41:48Z</dcterms:modified>
</cp:coreProperties>
</file>