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heagricos.com/genetics/crossing-ove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heagricos.com/genetics/crossing-over/synaptonemal-complex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heagricos.com/genetics/cell-division/meiosis/meiosis-proces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heagricos.com/genetics/chromosom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Mechanism or process of </a:t>
            </a:r>
            <a:r>
              <a:rPr lang="en-US" dirty="0" smtClean="0">
                <a:hlinkClick r:id="rId2"/>
              </a:rPr>
              <a:t>crossing-over</a:t>
            </a:r>
            <a:r>
              <a:rPr lang="en-US" dirty="0" smtClean="0"/>
              <a:t> includes following stages:</a:t>
            </a:r>
          </a:p>
          <a:p>
            <a:pPr algn="just"/>
            <a:r>
              <a:rPr lang="en-US" sz="3600" b="1" dirty="0" smtClean="0"/>
              <a:t>Synapsis or Syndesis</a:t>
            </a:r>
          </a:p>
          <a:p>
            <a:pPr algn="just"/>
            <a:r>
              <a:rPr lang="en-US" sz="3600" b="1" dirty="0" smtClean="0"/>
              <a:t>Duplication of Chromosomes</a:t>
            </a:r>
          </a:p>
          <a:p>
            <a:pPr algn="just"/>
            <a:r>
              <a:rPr lang="en-US" sz="3600" b="1" dirty="0" smtClean="0"/>
              <a:t>Actual Crossing Over (Break and Exchange)</a:t>
            </a:r>
          </a:p>
          <a:p>
            <a:pPr algn="just"/>
            <a:r>
              <a:rPr lang="en-US" sz="3600" b="1" dirty="0" smtClean="0"/>
              <a:t>Terminalization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1. </a:t>
            </a:r>
            <a:r>
              <a:rPr lang="en-US" sz="6000" b="1" u="sng" dirty="0" smtClean="0"/>
              <a:t>Synapsis or Syndesis</a:t>
            </a:r>
            <a:br>
              <a:rPr lang="en-US" sz="6000" b="1" u="sng" dirty="0" smtClean="0"/>
            </a:b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4000" dirty="0" smtClean="0"/>
              <a:t>Occurs during zygotene of prophase I. </a:t>
            </a:r>
          </a:p>
          <a:p>
            <a:pPr algn="just"/>
            <a:r>
              <a:rPr lang="en-US" sz="4000" dirty="0" smtClean="0"/>
              <a:t>Synapsis is the pairing of two homologous chromosomes. The homologous chromosomes, one maternal and one paternal are attracted towards each other. </a:t>
            </a:r>
          </a:p>
          <a:p>
            <a:pPr algn="just"/>
            <a:r>
              <a:rPr lang="en-US" sz="4000" dirty="0" smtClean="0"/>
              <a:t>When homologous chromosomes synapse, they come closer together until they are connected by </a:t>
            </a:r>
            <a:r>
              <a:rPr lang="en-US" sz="4000" dirty="0" smtClean="0">
                <a:hlinkClick r:id="rId2"/>
              </a:rPr>
              <a:t>synaptonemal complex</a:t>
            </a:r>
            <a:r>
              <a:rPr lang="en-US" sz="4000" dirty="0" smtClean="0"/>
              <a:t>. </a:t>
            </a:r>
          </a:p>
          <a:p>
            <a:pPr algn="just"/>
            <a:r>
              <a:rPr lang="en-US" sz="4000" dirty="0" smtClean="0"/>
              <a:t>The synaptonemal complex develops only when DNA (single-stranded) successfully carries out the process of “homology searching” to facilitate the segment exchange process.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2. </a:t>
            </a:r>
            <a:r>
              <a:rPr lang="en-US" sz="5300" b="1" u="sng" dirty="0" smtClean="0"/>
              <a:t>Duplication of Chromosomes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600" dirty="0" smtClean="0"/>
              <a:t>Occurs during </a:t>
            </a:r>
            <a:r>
              <a:rPr lang="en-US" sz="3600" dirty="0" smtClean="0">
                <a:hlinkClick r:id="rId2"/>
              </a:rPr>
              <a:t>pachytene</a:t>
            </a:r>
            <a:r>
              <a:rPr lang="en-US" sz="3600" dirty="0" smtClean="0"/>
              <a:t> of prophase I.</a:t>
            </a:r>
          </a:p>
          <a:p>
            <a:pPr algn="just"/>
            <a:r>
              <a:rPr lang="en-US" sz="3600" dirty="0" smtClean="0"/>
              <a:t>Formation of two identical sister chromatids takes place by longitudinal splitting of homologous chromosomes of bivalent. </a:t>
            </a:r>
          </a:p>
          <a:p>
            <a:pPr algn="just"/>
            <a:r>
              <a:rPr lang="en-US" sz="3600" dirty="0" smtClean="0"/>
              <a:t>Sister chromatids remain held together by centromere. As each bivalent contains four chromatids at this stage, it is known as tetrad.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3. </a:t>
            </a:r>
            <a:r>
              <a:rPr lang="en-US" sz="3600" b="1" u="sng" dirty="0" smtClean="0"/>
              <a:t>Actual Crossing Over (Break and Exchange)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Basic principle is breakage and union. </a:t>
            </a:r>
          </a:p>
          <a:p>
            <a:pPr algn="just"/>
            <a:r>
              <a:rPr lang="en-US" dirty="0" smtClean="0"/>
              <a:t>During pachytene stage, recombination nodule becomes visible. The two non-sister chromatids first break at corresponding points. Enzyme endonuclease facilitates the process. </a:t>
            </a:r>
          </a:p>
          <a:p>
            <a:pPr algn="just"/>
            <a:r>
              <a:rPr lang="en-US" dirty="0" smtClean="0"/>
              <a:t>Segment on one side of each break connect with a segment on the opposite side of the break, such that two chromatids cross each other. </a:t>
            </a:r>
          </a:p>
          <a:p>
            <a:pPr algn="just"/>
            <a:r>
              <a:rPr lang="en-US" dirty="0" smtClean="0"/>
              <a:t>Replication of the remaining 0.3% DNA occurs at this stage, to fill the gap. Ligase is the enzyme for fusion process.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Crossing of two chromatids is known as chiasma formation. </a:t>
            </a:r>
          </a:p>
          <a:p>
            <a:pPr algn="just"/>
            <a:r>
              <a:rPr lang="en-US" dirty="0" smtClean="0"/>
              <a:t>Crossing over can occur at one or more points, resulting in the formation of several chaismata.</a:t>
            </a:r>
          </a:p>
          <a:p>
            <a:pPr algn="just"/>
            <a:r>
              <a:rPr lang="en-US" dirty="0" smtClean="0"/>
              <a:t>The number depends on </a:t>
            </a:r>
            <a:r>
              <a:rPr lang="en-US" dirty="0" smtClean="0">
                <a:hlinkClick r:id="rId2"/>
              </a:rPr>
              <a:t>length of chromosome</a:t>
            </a:r>
            <a:r>
              <a:rPr lang="en-US" dirty="0" smtClean="0"/>
              <a:t> and is in proportion with. More the physical distance between genes situated on chromosome, greater the probability of chiasma to occur between them. Important to note, in a species, each chromosome has a characteristic number of chiasmata.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/>
              <a:t>4. </a:t>
            </a:r>
            <a:r>
              <a:rPr lang="en-US" sz="6700" b="1" u="sng" dirty="0" smtClean="0"/>
              <a:t>Terminalization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After crossing over, force of </a:t>
            </a:r>
            <a:r>
              <a:rPr lang="en-US" dirty="0" err="1" smtClean="0"/>
              <a:t>synapsis</a:t>
            </a:r>
            <a:r>
              <a:rPr lang="en-US" dirty="0" smtClean="0"/>
              <a:t> decreases. Because of this two chromatids start to repel each other. </a:t>
            </a:r>
            <a:r>
              <a:rPr lang="en-US" dirty="0" err="1" smtClean="0"/>
              <a:t>Desynapsis</a:t>
            </a:r>
            <a:r>
              <a:rPr lang="en-US" dirty="0" smtClean="0"/>
              <a:t> begins during </a:t>
            </a:r>
            <a:r>
              <a:rPr lang="en-US" dirty="0" err="1" smtClean="0"/>
              <a:t>diplotene</a:t>
            </a:r>
            <a:r>
              <a:rPr lang="en-US" dirty="0" smtClean="0"/>
              <a:t>. Chromosomes detaches from nuclear envelop during </a:t>
            </a:r>
            <a:r>
              <a:rPr lang="en-US" dirty="0" err="1" smtClean="0"/>
              <a:t>diakinesis</a:t>
            </a:r>
            <a:r>
              <a:rPr lang="en-US" dirty="0" smtClean="0"/>
              <a:t>. Each bivalent can be observed to contain four chromatids, with sister chromatids attached at centromere and non-sister chromatids undergone crossing over linked at chaismata.</a:t>
            </a:r>
          </a:p>
          <a:p>
            <a:pPr algn="just"/>
            <a:r>
              <a:rPr lang="en-US" dirty="0" smtClean="0"/>
              <a:t>Chromatid separation progresses from centromere to chaismata and chaismata itself moves towards the end of tetrad in a zipper fashion. This movement of chaismata towards end of chromosome is called as terminalization.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290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1. Synapsis or Syndesis </vt:lpstr>
      <vt:lpstr>2. Duplication of Chromosomes </vt:lpstr>
      <vt:lpstr>3. Actual Crossing Over (Break and Exchange) </vt:lpstr>
      <vt:lpstr>PowerPoint Presentation</vt:lpstr>
      <vt:lpstr>4. Terminalization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 of Crossing-Over </dc:title>
  <dc:creator>RUKHAMA HAQ</dc:creator>
  <cp:lastModifiedBy>Rukhama Haq</cp:lastModifiedBy>
  <cp:revision>16</cp:revision>
  <dcterms:created xsi:type="dcterms:W3CDTF">2006-08-16T00:00:00Z</dcterms:created>
  <dcterms:modified xsi:type="dcterms:W3CDTF">2018-04-16T05:23:30Z</dcterms:modified>
</cp:coreProperties>
</file>