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7"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4BC60C-CBFF-455A-8293-846DD3974CAF}" type="datetimeFigureOut">
              <a:rPr lang="en-US" smtClean="0"/>
              <a:t>9/22/2020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6F1B52D-15C7-4581-82F1-9115865BA52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9340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4BC60C-CBFF-455A-8293-846DD3974CAF}"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1B52D-15C7-4581-82F1-9115865BA524}" type="slidenum">
              <a:rPr lang="en-US" smtClean="0"/>
              <a:t>‹#›</a:t>
            </a:fld>
            <a:endParaRPr lang="en-US"/>
          </a:p>
        </p:txBody>
      </p:sp>
    </p:spTree>
    <p:extLst>
      <p:ext uri="{BB962C8B-B14F-4D97-AF65-F5344CB8AC3E}">
        <p14:creationId xmlns:p14="http://schemas.microsoft.com/office/powerpoint/2010/main" val="2650680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BC60C-CBFF-455A-8293-846DD3974CAF}"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B52D-15C7-4581-82F1-9115865BA52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5467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BC60C-CBFF-455A-8293-846DD3974CAF}"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B52D-15C7-4581-82F1-9115865BA52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0780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BC60C-CBFF-455A-8293-846DD3974CAF}"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B52D-15C7-4581-82F1-9115865BA524}" type="slidenum">
              <a:rPr lang="en-US" smtClean="0"/>
              <a:t>‹#›</a:t>
            </a:fld>
            <a:endParaRPr lang="en-US"/>
          </a:p>
        </p:txBody>
      </p:sp>
    </p:spTree>
    <p:extLst>
      <p:ext uri="{BB962C8B-B14F-4D97-AF65-F5344CB8AC3E}">
        <p14:creationId xmlns:p14="http://schemas.microsoft.com/office/powerpoint/2010/main" val="3063308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BC60C-CBFF-455A-8293-846DD3974CAF}"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B52D-15C7-4581-82F1-9115865BA52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6423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BC60C-CBFF-455A-8293-846DD3974CAF}"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B52D-15C7-4581-82F1-9115865BA52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5386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4BC60C-CBFF-455A-8293-846DD3974CAF}"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B52D-15C7-4581-82F1-9115865BA52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3780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4BC60C-CBFF-455A-8293-846DD3974CAF}"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B52D-15C7-4581-82F1-9115865BA52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569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4BC60C-CBFF-455A-8293-846DD3974CAF}"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B52D-15C7-4581-82F1-9115865BA524}" type="slidenum">
              <a:rPr lang="en-US" smtClean="0"/>
              <a:t>‹#›</a:t>
            </a:fld>
            <a:endParaRPr lang="en-US"/>
          </a:p>
        </p:txBody>
      </p:sp>
    </p:spTree>
    <p:extLst>
      <p:ext uri="{BB962C8B-B14F-4D97-AF65-F5344CB8AC3E}">
        <p14:creationId xmlns:p14="http://schemas.microsoft.com/office/powerpoint/2010/main" val="3047851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BC60C-CBFF-455A-8293-846DD3974CAF}"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B52D-15C7-4581-82F1-9115865BA52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5242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4BC60C-CBFF-455A-8293-846DD3974CAF}"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1B52D-15C7-4581-82F1-9115865BA524}"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819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4BC60C-CBFF-455A-8293-846DD3974CAF}" type="datetimeFigureOut">
              <a:rPr lang="en-US" smtClean="0"/>
              <a:t>9/22/2020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F1B52D-15C7-4581-82F1-9115865BA52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1074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4BC60C-CBFF-455A-8293-846DD3974CAF}" type="datetimeFigureOut">
              <a:rPr lang="en-US" smtClean="0"/>
              <a:t>9/22/2020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F1B52D-15C7-4581-82F1-9115865BA52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057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4BC60C-CBFF-455A-8293-846DD3974CAF}" type="datetimeFigureOut">
              <a:rPr lang="en-US" smtClean="0"/>
              <a:t>9/22/2020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F1B52D-15C7-4581-82F1-9115865BA524}" type="slidenum">
              <a:rPr lang="en-US" smtClean="0"/>
              <a:t>‹#›</a:t>
            </a:fld>
            <a:endParaRPr lang="en-US"/>
          </a:p>
        </p:txBody>
      </p:sp>
    </p:spTree>
    <p:extLst>
      <p:ext uri="{BB962C8B-B14F-4D97-AF65-F5344CB8AC3E}">
        <p14:creationId xmlns:p14="http://schemas.microsoft.com/office/powerpoint/2010/main" val="396593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4BC60C-CBFF-455A-8293-846DD3974CAF}"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1B52D-15C7-4581-82F1-9115865BA52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8577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4BC60C-CBFF-455A-8293-846DD3974CAF}"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1B52D-15C7-4581-82F1-9115865BA524}" type="slidenum">
              <a:rPr lang="en-US" smtClean="0"/>
              <a:t>‹#›</a:t>
            </a:fld>
            <a:endParaRPr lang="en-US"/>
          </a:p>
        </p:txBody>
      </p:sp>
    </p:spTree>
    <p:extLst>
      <p:ext uri="{BB962C8B-B14F-4D97-AF65-F5344CB8AC3E}">
        <p14:creationId xmlns:p14="http://schemas.microsoft.com/office/powerpoint/2010/main" val="2802740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4BC60C-CBFF-455A-8293-846DD3974CAF}" type="datetimeFigureOut">
              <a:rPr lang="en-US" smtClean="0"/>
              <a:t>9/22/2020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F1B52D-15C7-4581-82F1-9115865BA524}" type="slidenum">
              <a:rPr lang="en-US" smtClean="0"/>
              <a:t>‹#›</a:t>
            </a:fld>
            <a:endParaRPr lang="en-US"/>
          </a:p>
        </p:txBody>
      </p:sp>
    </p:spTree>
    <p:extLst>
      <p:ext uri="{BB962C8B-B14F-4D97-AF65-F5344CB8AC3E}">
        <p14:creationId xmlns:p14="http://schemas.microsoft.com/office/powerpoint/2010/main" val="153257132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Types of Computer Network</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49399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Disadvantages of WAN:</a:t>
            </a:r>
          </a:p>
        </p:txBody>
      </p:sp>
      <p:sp>
        <p:nvSpPr>
          <p:cNvPr id="3" name="Content Placeholder 2"/>
          <p:cNvSpPr>
            <a:spLocks noGrp="1"/>
          </p:cNvSpPr>
          <p:nvPr>
            <p:ph idx="1"/>
          </p:nvPr>
        </p:nvSpPr>
        <p:spPr/>
        <p:txBody>
          <a:bodyPr/>
          <a:lstStyle/>
          <a:p>
            <a:pPr algn="just"/>
            <a:r>
              <a:rPr lang="en-US" dirty="0"/>
              <a:t>Antivirus: Since our systems are connected with the large amount of systems, there is possibility that we may unknowingly download the virus that can affect our system and become threat to our privacy and may lead to data </a:t>
            </a:r>
            <a:r>
              <a:rPr lang="en-US" dirty="0" smtClean="0"/>
              <a:t>loss.</a:t>
            </a:r>
            <a:endParaRPr lang="en-US" dirty="0"/>
          </a:p>
          <a:p>
            <a:pPr algn="just"/>
            <a:r>
              <a:rPr lang="en-US" dirty="0" smtClean="0"/>
              <a:t>Expensive</a:t>
            </a:r>
            <a:r>
              <a:rPr lang="en-US" dirty="0"/>
              <a:t>: Cost of installation is very </a:t>
            </a:r>
            <a:r>
              <a:rPr lang="en-US" dirty="0" smtClean="0"/>
              <a:t>high.</a:t>
            </a:r>
            <a:endParaRPr lang="en-US" dirty="0"/>
          </a:p>
          <a:p>
            <a:pPr algn="just"/>
            <a:r>
              <a:rPr lang="en-US" dirty="0" smtClean="0"/>
              <a:t>Issue </a:t>
            </a:r>
            <a:r>
              <a:rPr lang="en-US" dirty="0"/>
              <a:t>resolution: Issue resolution takes time as the WAN covers large area, it is really difficult to pin point the exact location where the issues raised and causing the problem.</a:t>
            </a:r>
          </a:p>
        </p:txBody>
      </p:sp>
    </p:spTree>
    <p:extLst>
      <p:ext uri="{BB962C8B-B14F-4D97-AF65-F5344CB8AC3E}">
        <p14:creationId xmlns:p14="http://schemas.microsoft.com/office/powerpoint/2010/main" val="3656718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Protocol</a:t>
            </a:r>
            <a:endParaRPr lang="en-US" dirty="0"/>
          </a:p>
        </p:txBody>
      </p:sp>
      <p:sp>
        <p:nvSpPr>
          <p:cNvPr id="3" name="Content Placeholder 2"/>
          <p:cNvSpPr>
            <a:spLocks noGrp="1"/>
          </p:cNvSpPr>
          <p:nvPr>
            <p:ph idx="1"/>
          </p:nvPr>
        </p:nvSpPr>
        <p:spPr/>
        <p:txBody>
          <a:bodyPr/>
          <a:lstStyle/>
          <a:p>
            <a:pPr algn="just"/>
            <a:r>
              <a:rPr lang="en-US" dirty="0"/>
              <a:t>A </a:t>
            </a:r>
            <a:r>
              <a:rPr lang="en-US" b="1" dirty="0"/>
              <a:t>protocol</a:t>
            </a:r>
            <a:r>
              <a:rPr lang="en-US" dirty="0"/>
              <a:t> is a set of rules and guidelines for communicating data. Rules are defined for each step and process during communication between two or more computers. Networks have to follow these rules to successfully transmit </a:t>
            </a:r>
            <a:r>
              <a:rPr lang="en-US" dirty="0" smtClean="0"/>
              <a:t>data</a:t>
            </a:r>
          </a:p>
          <a:p>
            <a:pPr algn="just"/>
            <a:r>
              <a:rPr lang="en-US" dirty="0"/>
              <a:t>Communication protocols are formal descriptions of digital message formats and rules. They are required to exchange messages in or between computing systems and are required in telecommunications.</a:t>
            </a:r>
            <a:endParaRPr lang="en-US" b="1" dirty="0"/>
          </a:p>
        </p:txBody>
      </p:sp>
    </p:spTree>
    <p:extLst>
      <p:ext uri="{BB962C8B-B14F-4D97-AF65-F5344CB8AC3E}">
        <p14:creationId xmlns:p14="http://schemas.microsoft.com/office/powerpoint/2010/main" val="4166289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Protocol</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a:t>Communications protocols cover authentication, error detection and correction, and signaling. They can also describe the syntax, semantics, and synchronization of analog and digital communications. Communications protocols are implemented in hardware and software. There are thousands of communications protocols that are used everywhere in analog and digital communications. Computer networks cannot exist without them</a:t>
            </a:r>
            <a:r>
              <a:rPr lang="en-US" dirty="0" smtClean="0"/>
              <a:t>.</a:t>
            </a:r>
          </a:p>
          <a:p>
            <a:pPr algn="just"/>
            <a:r>
              <a:rPr lang="en-US" dirty="0"/>
              <a:t>There are many properties of a transmission that a protocol can define. Common ones include: packet size, transmission speed, error correction types, handshaking and synchronization techniques, address mapping, acknowledgement processes, flow control, packet sequence controls, routing, address formatting</a:t>
            </a:r>
          </a:p>
        </p:txBody>
      </p:sp>
    </p:spTree>
    <p:extLst>
      <p:ext uri="{BB962C8B-B14F-4D97-AF65-F5344CB8AC3E}">
        <p14:creationId xmlns:p14="http://schemas.microsoft.com/office/powerpoint/2010/main" val="3320061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Protocol</a:t>
            </a:r>
            <a:endParaRPr lang="en-US" dirty="0"/>
          </a:p>
        </p:txBody>
      </p:sp>
      <p:sp>
        <p:nvSpPr>
          <p:cNvPr id="3" name="Content Placeholder 2"/>
          <p:cNvSpPr>
            <a:spLocks noGrp="1"/>
          </p:cNvSpPr>
          <p:nvPr>
            <p:ph idx="1"/>
          </p:nvPr>
        </p:nvSpPr>
        <p:spPr/>
        <p:txBody>
          <a:bodyPr/>
          <a:lstStyle/>
          <a:p>
            <a:pPr algn="just"/>
            <a:r>
              <a:rPr lang="en-US" dirty="0"/>
              <a:t>Popular protocols include: File Transfer Protocol (FTP), TCP/IP, User Datagram Protocol (UDP), Hypertext Transfer Protocol (HTTP), Post Office Protocol (POP3), Internet Message Access Protocol (IMAP), Simple Mail Transfer Protocol (SMTP</a:t>
            </a:r>
            <a:r>
              <a:rPr lang="en-US" dirty="0" smtClean="0"/>
              <a:t>).</a:t>
            </a:r>
          </a:p>
          <a:p>
            <a:pPr algn="just"/>
            <a:r>
              <a:rPr lang="en-US" dirty="0"/>
              <a:t>These </a:t>
            </a:r>
            <a:r>
              <a:rPr lang="en-US" b="1" dirty="0"/>
              <a:t>protocols</a:t>
            </a:r>
            <a:r>
              <a:rPr lang="en-US" dirty="0"/>
              <a:t> are </a:t>
            </a:r>
            <a:r>
              <a:rPr lang="en-US" b="1" dirty="0"/>
              <a:t>important</a:t>
            </a:r>
            <a:r>
              <a:rPr lang="en-US" dirty="0"/>
              <a:t> because they allow networks to </a:t>
            </a:r>
            <a:r>
              <a:rPr lang="en-US" b="1" dirty="0"/>
              <a:t>communicate</a:t>
            </a:r>
            <a:r>
              <a:rPr lang="en-US" dirty="0"/>
              <a:t> with each other faster, safely, stress free</a:t>
            </a:r>
            <a:r>
              <a:rPr lang="en-US" dirty="0" smtClean="0"/>
              <a:t>.</a:t>
            </a:r>
          </a:p>
          <a:p>
            <a:pPr algn="just"/>
            <a:endParaRPr lang="en-US" dirty="0"/>
          </a:p>
        </p:txBody>
      </p:sp>
    </p:spTree>
    <p:extLst>
      <p:ext uri="{BB962C8B-B14F-4D97-AF65-F5344CB8AC3E}">
        <p14:creationId xmlns:p14="http://schemas.microsoft.com/office/powerpoint/2010/main" val="3629728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Network</a:t>
            </a:r>
            <a:endParaRPr lang="en-US" dirty="0"/>
          </a:p>
        </p:txBody>
      </p:sp>
      <p:sp>
        <p:nvSpPr>
          <p:cNvPr id="3" name="Content Placeholder 2"/>
          <p:cNvSpPr>
            <a:spLocks noGrp="1"/>
          </p:cNvSpPr>
          <p:nvPr>
            <p:ph idx="1"/>
          </p:nvPr>
        </p:nvSpPr>
        <p:spPr/>
        <p:txBody>
          <a:bodyPr/>
          <a:lstStyle/>
          <a:p>
            <a:pPr algn="just"/>
            <a:r>
              <a:rPr lang="en-US" dirty="0"/>
              <a:t>A computer network is a group of computers connected with each other through a transmission medium such as cable, wire </a:t>
            </a:r>
            <a:r>
              <a:rPr lang="en-US" dirty="0" err="1" smtClean="0"/>
              <a:t>etc</a:t>
            </a:r>
            <a:endParaRPr lang="en-US" dirty="0" smtClean="0"/>
          </a:p>
          <a:p>
            <a:pPr algn="just"/>
            <a:r>
              <a:rPr lang="en-US" dirty="0" smtClean="0"/>
              <a:t>There are three types of network</a:t>
            </a:r>
          </a:p>
          <a:p>
            <a:pPr lvl="1" algn="just"/>
            <a:r>
              <a:rPr lang="en-US" dirty="0" smtClean="0"/>
              <a:t>LAN – Local Area Network</a:t>
            </a:r>
          </a:p>
          <a:p>
            <a:pPr lvl="1" algn="just"/>
            <a:r>
              <a:rPr lang="en-US" dirty="0" smtClean="0"/>
              <a:t>MAN – Metropolitan Area Network</a:t>
            </a:r>
          </a:p>
          <a:p>
            <a:pPr lvl="1" algn="just"/>
            <a:r>
              <a:rPr lang="en-US" dirty="0" smtClean="0"/>
              <a:t>WAN – Wide Area Network</a:t>
            </a:r>
            <a:endParaRPr lang="en-US" dirty="0"/>
          </a:p>
        </p:txBody>
      </p:sp>
    </p:spTree>
    <p:extLst>
      <p:ext uri="{BB962C8B-B14F-4D97-AF65-F5344CB8AC3E}">
        <p14:creationId xmlns:p14="http://schemas.microsoft.com/office/powerpoint/2010/main" val="21478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Local Area Network (LAN)</a:t>
            </a:r>
          </a:p>
        </p:txBody>
      </p:sp>
      <p:sp>
        <p:nvSpPr>
          <p:cNvPr id="3" name="Content Placeholder 2"/>
          <p:cNvSpPr>
            <a:spLocks noGrp="1"/>
          </p:cNvSpPr>
          <p:nvPr>
            <p:ph idx="1"/>
          </p:nvPr>
        </p:nvSpPr>
        <p:spPr/>
        <p:txBody>
          <a:bodyPr>
            <a:normAutofit lnSpcReduction="10000"/>
          </a:bodyPr>
          <a:lstStyle/>
          <a:p>
            <a:pPr algn="just"/>
            <a:r>
              <a:rPr lang="en-US" dirty="0"/>
              <a:t>1. Local area network is a group of computers connected with each other in a small places such as school, hospital, apartment etc.</a:t>
            </a:r>
            <a:r>
              <a:rPr lang="en-US" dirty="0" smtClean="0"/>
              <a:t/>
            </a:r>
            <a:br>
              <a:rPr lang="en-US" dirty="0" smtClean="0"/>
            </a:br>
            <a:r>
              <a:rPr lang="en-US" dirty="0"/>
              <a:t>2. LAN is secure because there is no outside connection with the local area network thus the data which is shared is safe on the local area network and can’t be accessed outside.</a:t>
            </a:r>
            <a:r>
              <a:rPr lang="en-US" dirty="0" smtClean="0"/>
              <a:t/>
            </a:r>
            <a:br>
              <a:rPr lang="en-US" dirty="0" smtClean="0"/>
            </a:br>
            <a:r>
              <a:rPr lang="en-US" dirty="0"/>
              <a:t>3. LAN due to their small size are considerably faster, their speed can range anywhere from 100 to 100Mbps.</a:t>
            </a:r>
            <a:r>
              <a:rPr lang="en-US" dirty="0" smtClean="0"/>
              <a:t/>
            </a:r>
            <a:br>
              <a:rPr lang="en-US" dirty="0" smtClean="0"/>
            </a:br>
            <a:r>
              <a:rPr lang="en-US" dirty="0"/>
              <a:t>4. LANs are not limited to wire connection, there is a new evolution to the LANs that allows local area network to work on a wireless connection.</a:t>
            </a:r>
          </a:p>
        </p:txBody>
      </p:sp>
    </p:spTree>
    <p:extLst>
      <p:ext uri="{BB962C8B-B14F-4D97-AF65-F5344CB8AC3E}">
        <p14:creationId xmlns:p14="http://schemas.microsoft.com/office/powerpoint/2010/main" val="3298790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Local Area Network (LAN)"/>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38500" y="2787650"/>
            <a:ext cx="571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250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Metropolitan Area Network (MAN</a:t>
            </a:r>
            <a:r>
              <a:rPr lang="en-US" b="1" dirty="0" smtClean="0"/>
              <a:t>)</a:t>
            </a:r>
            <a:endParaRPr lang="en-US" dirty="0"/>
          </a:p>
        </p:txBody>
      </p:sp>
      <p:sp>
        <p:nvSpPr>
          <p:cNvPr id="3" name="Content Placeholder 2"/>
          <p:cNvSpPr>
            <a:spLocks noGrp="1"/>
          </p:cNvSpPr>
          <p:nvPr>
            <p:ph idx="1"/>
          </p:nvPr>
        </p:nvSpPr>
        <p:spPr/>
        <p:txBody>
          <a:bodyPr/>
          <a:lstStyle/>
          <a:p>
            <a:pPr algn="just"/>
            <a:r>
              <a:rPr lang="en-US" dirty="0"/>
              <a:t>MAN network covers larger area by connections LANs to a larger network of computers. In Metropolitan area network various Local area networks are connected with each other through telephone lines. The size of the Metropolitan area network is larger than LANs and smaller than WANs(wide area networks), a MANs covers the larger area of a city or town.</a:t>
            </a:r>
          </a:p>
          <a:p>
            <a:pPr marL="0" indent="0" algn="just">
              <a:buNone/>
            </a:pPr>
            <a:endParaRPr lang="en-US" dirty="0"/>
          </a:p>
        </p:txBody>
      </p:sp>
    </p:spTree>
    <p:extLst>
      <p:ext uri="{BB962C8B-B14F-4D97-AF65-F5344CB8AC3E}">
        <p14:creationId xmlns:p14="http://schemas.microsoft.com/office/powerpoint/2010/main" val="3640817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Metropolitan Area Network (MAN)"/>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38500" y="2787650"/>
            <a:ext cx="571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203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Wide area network (WAN)</a:t>
            </a:r>
          </a:p>
        </p:txBody>
      </p:sp>
      <p:sp>
        <p:nvSpPr>
          <p:cNvPr id="3" name="Content Placeholder 2"/>
          <p:cNvSpPr>
            <a:spLocks noGrp="1"/>
          </p:cNvSpPr>
          <p:nvPr>
            <p:ph idx="1"/>
          </p:nvPr>
        </p:nvSpPr>
        <p:spPr/>
        <p:txBody>
          <a:bodyPr/>
          <a:lstStyle/>
          <a:p>
            <a:pPr algn="just"/>
            <a:r>
              <a:rPr lang="en-US" dirty="0"/>
              <a:t>Wide area network provides long distance transmission of data. The size of the WAN is larger than LAN and MAN. A WAN can cover country, continent or even a whole world. Internet connection is an example of WAN. Other examples of WAN are mobile broadband connections such as 3G, 4G etc.</a:t>
            </a:r>
          </a:p>
        </p:txBody>
      </p:sp>
    </p:spTree>
    <p:extLst>
      <p:ext uri="{BB962C8B-B14F-4D97-AF65-F5344CB8AC3E}">
        <p14:creationId xmlns:p14="http://schemas.microsoft.com/office/powerpoint/2010/main" val="3671508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Wide area network (W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5641" y="1923393"/>
            <a:ext cx="8292662" cy="3815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493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Advantages of WAN:</a:t>
            </a:r>
          </a:p>
        </p:txBody>
      </p:sp>
      <p:sp>
        <p:nvSpPr>
          <p:cNvPr id="3" name="Content Placeholder 2"/>
          <p:cNvSpPr>
            <a:spLocks noGrp="1"/>
          </p:cNvSpPr>
          <p:nvPr>
            <p:ph idx="1"/>
          </p:nvPr>
        </p:nvSpPr>
        <p:spPr/>
        <p:txBody>
          <a:bodyPr>
            <a:normAutofit fontScale="85000" lnSpcReduction="20000"/>
          </a:bodyPr>
          <a:lstStyle/>
          <a:p>
            <a:pPr algn="just"/>
            <a:r>
              <a:rPr lang="en-US" dirty="0"/>
              <a:t>Centralized infrastructure: One of the main advantage of WAN is the that we do not need to maintain the backup and store data on local system as everything is stored online on a data </a:t>
            </a:r>
            <a:r>
              <a:rPr lang="en-US" dirty="0" err="1"/>
              <a:t>centre</a:t>
            </a:r>
            <a:r>
              <a:rPr lang="en-US" dirty="0"/>
              <a:t>, from where we can access the data through WAN.</a:t>
            </a:r>
          </a:p>
          <a:p>
            <a:pPr algn="just"/>
            <a:r>
              <a:rPr lang="en-US" dirty="0"/>
              <a:t>Privacy: We can setup the WAN in such a way that it encrypts the data that we share online that way the data is secure and </a:t>
            </a:r>
            <a:r>
              <a:rPr lang="en-US" dirty="0" err="1"/>
              <a:t>minimises</a:t>
            </a:r>
            <a:r>
              <a:rPr lang="en-US" dirty="0"/>
              <a:t> the risk of unauthorized access.</a:t>
            </a:r>
          </a:p>
          <a:p>
            <a:pPr algn="just"/>
            <a:r>
              <a:rPr lang="en-US" dirty="0"/>
              <a:t>Increased Bandwidth: With the WAN we get to choose the bandwidth based on the need, a large organization can have larger bandwidth that can carry large amount of data faster and efficiently.</a:t>
            </a:r>
          </a:p>
          <a:p>
            <a:pPr algn="just"/>
            <a:r>
              <a:rPr lang="en-US" dirty="0"/>
              <a:t>Area: A WAN can cover a large area or even a whole world though internet connection thus we can connect with the person in another country through WAN which is not possible is other type of computer networks.</a:t>
            </a:r>
          </a:p>
        </p:txBody>
      </p:sp>
    </p:spTree>
    <p:extLst>
      <p:ext uri="{BB962C8B-B14F-4D97-AF65-F5344CB8AC3E}">
        <p14:creationId xmlns:p14="http://schemas.microsoft.com/office/powerpoint/2010/main" val="17970358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3</TotalTime>
  <Words>631</Words>
  <Application>Microsoft Office PowerPoint</Application>
  <PresentationFormat>Widescreen</PresentationFormat>
  <Paragraphs>31</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Garamond</vt:lpstr>
      <vt:lpstr>Organic</vt:lpstr>
      <vt:lpstr>Types of Computer Network</vt:lpstr>
      <vt:lpstr>Computer Network</vt:lpstr>
      <vt:lpstr>1. Local Area Network (LAN)</vt:lpstr>
      <vt:lpstr>PowerPoint Presentation</vt:lpstr>
      <vt:lpstr>2. Metropolitan Area Network (MAN)</vt:lpstr>
      <vt:lpstr>PowerPoint Presentation</vt:lpstr>
      <vt:lpstr>3. Wide area network (WAN)</vt:lpstr>
      <vt:lpstr>PowerPoint Presentation</vt:lpstr>
      <vt:lpstr>Advantages of WAN:</vt:lpstr>
      <vt:lpstr>Disadvantages of WAN:</vt:lpstr>
      <vt:lpstr>Communication Protocol</vt:lpstr>
      <vt:lpstr>Communication Protocol</vt:lpstr>
      <vt:lpstr>Communication Protocol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Computer Network</dc:title>
  <dc:creator>Dr Faria</dc:creator>
  <cp:lastModifiedBy>Bilal</cp:lastModifiedBy>
  <cp:revision>4</cp:revision>
  <dcterms:created xsi:type="dcterms:W3CDTF">2020-04-26T11:48:24Z</dcterms:created>
  <dcterms:modified xsi:type="dcterms:W3CDTF">2020-09-22T14:33:31Z</dcterms:modified>
</cp:coreProperties>
</file>